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slideLayouts/slideLayout10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723" r:id="rId5"/>
    <p:sldMasterId id="2147483776" r:id="rId6"/>
    <p:sldMasterId id="2147483791" r:id="rId7"/>
  </p:sldMasterIdLst>
  <p:notesMasterIdLst>
    <p:notesMasterId r:id="rId23"/>
  </p:notesMasterIdLst>
  <p:sldIdLst>
    <p:sldId id="502" r:id="rId8"/>
    <p:sldId id="402" r:id="rId9"/>
    <p:sldId id="458" r:id="rId10"/>
    <p:sldId id="374" r:id="rId11"/>
    <p:sldId id="456" r:id="rId12"/>
    <p:sldId id="278" r:id="rId13"/>
    <p:sldId id="416" r:id="rId14"/>
    <p:sldId id="461" r:id="rId15"/>
    <p:sldId id="462" r:id="rId16"/>
    <p:sldId id="463" r:id="rId17"/>
    <p:sldId id="298" r:id="rId18"/>
    <p:sldId id="307" r:id="rId19"/>
    <p:sldId id="453" r:id="rId20"/>
    <p:sldId id="490" r:id="rId21"/>
    <p:sldId id="460" r:id="rId22"/>
  </p:sldIdLst>
  <p:sldSz cx="12192000" cy="6858000"/>
  <p:notesSz cx="6858000" cy="12192000"/>
  <p:embeddedFontLst>
    <p:embeddedFont>
      <p:font typeface="Arial Black" panose="020B0A04020102020204" pitchFamily="34" charset="0"/>
      <p:bold r:id="rId24"/>
    </p:embeddedFont>
    <p:embeddedFont>
      <p:font typeface="Calibri" panose="020F0502020204030204" pitchFamily="34" charset="0"/>
      <p:regular r:id="rId25"/>
      <p:bold r:id="rId26"/>
      <p:italic r:id="rId27"/>
      <p:boldItalic r:id="rId28"/>
    </p:embeddedFont>
    <p:embeddedFont>
      <p:font typeface="Times" panose="020206030504050203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5D81D8-E05C-1287-70FD-E719BDF39451}" name="Vinita Haroun" initials="VH" userId="S::vinita.haroun@utoronto.ca::067ff309-98e4-411c-ac9d-ebb94ffc52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nita Haroun" initials="VH" lastIdx="2" clrIdx="0">
    <p:extLst>
      <p:ext uri="{19B8F6BF-5375-455C-9EA6-DF929625EA0E}">
        <p15:presenceInfo xmlns:p15="http://schemas.microsoft.com/office/powerpoint/2012/main" userId="S::vinita.haroun@utoronto.ca::067ff309-98e4-411c-ac9d-ebb94ffc52d7" providerId="AD"/>
      </p:ext>
    </p:extLst>
  </p:cmAuthor>
  <p:cmAuthor id="2" name="Steven Hermans" initials="SH" lastIdx="46" clrIdx="1">
    <p:extLst>
      <p:ext uri="{19B8F6BF-5375-455C-9EA6-DF929625EA0E}">
        <p15:presenceInfo xmlns:p15="http://schemas.microsoft.com/office/powerpoint/2012/main" userId="Steven Hermans" providerId="None"/>
      </p:ext>
    </p:extLst>
  </p:cmAuthor>
  <p:cmAuthor id="3" name="Krystyna Kongats" initials="KK" lastIdx="4" clrIdx="2">
    <p:extLst>
      <p:ext uri="{19B8F6BF-5375-455C-9EA6-DF929625EA0E}">
        <p15:presenceInfo xmlns:p15="http://schemas.microsoft.com/office/powerpoint/2012/main" userId="S::krystyna.kongats@utoronto.ca::f76f9167-0a5b-48a0-a05c-7c304a8745ae" providerId="AD"/>
      </p:ext>
    </p:extLst>
  </p:cmAuthor>
  <p:cmAuthor id="4" name="Shannon Black" initials="SB" lastIdx="7" clrIdx="3">
    <p:extLst>
      <p:ext uri="{19B8F6BF-5375-455C-9EA6-DF929625EA0E}">
        <p15:presenceInfo xmlns:p15="http://schemas.microsoft.com/office/powerpoint/2012/main" userId="S::shan.black@utoronto.ca::e98871ab-749b-47de-bb85-173e0f7dd7ee" providerId="AD"/>
      </p:ext>
    </p:extLst>
  </p:cmAuthor>
  <p:cmAuthor id="5" name="Jennifer Esmail" initials="JE" lastIdx="3" clrIdx="4">
    <p:extLst>
      <p:ext uri="{19B8F6BF-5375-455C-9EA6-DF929625EA0E}">
        <p15:presenceInfo xmlns:p15="http://schemas.microsoft.com/office/powerpoint/2012/main" userId="S::jennifer.esmail@utoronto.ca::13dc919f-db63-4f1e-ad71-19321c2b17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C2F59"/>
    <a:srgbClr val="0020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F60D1-FCEF-0D0C-7E6B-0C1E48BAA247}" v="35" dt="2023-02-23T19:36:20.962"/>
    <p1510:client id="{593F7380-CC18-1EF6-9069-BCC4E7540D59}" v="4" dt="2023-02-23T18:55:55.787"/>
    <p1510:client id="{701C7E80-56C9-4482-BCE5-F57DB1356962}" v="70" dt="2023-02-22T20:52:11.923"/>
    <p1510:client id="{AC281BB5-4E5B-23B9-EA06-9DE32C184CBF}" v="34" dt="2023-02-23T20:39:22.519"/>
    <p1510:client id="{DC5A7587-3CF6-AD6A-93F8-AD7976BB25A9}" v="511" dt="2023-02-23T18:29:33.560"/>
    <p1510:client id="{EA0D887A-1867-35B9-C94D-ADF858C99FAD}" v="16" dt="2023-03-02T18:46:57.1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3.fntdata"/><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2.fntdata"/><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395FBE-88EF-8942-B994-158C188BF9D4}" type="doc">
      <dgm:prSet loTypeId="urn:microsoft.com/office/officeart/2005/8/layout/hProcess9" loCatId="" qsTypeId="urn:microsoft.com/office/officeart/2005/8/quickstyle/simple1" qsCatId="simple" csTypeId="urn:microsoft.com/office/officeart/2005/8/colors/accent1_1" csCatId="accent1" phldr="1"/>
      <dgm:spPr/>
    </dgm:pt>
    <dgm:pt modelId="{9A9D6C60-C36F-4843-8C63-0C871A59D713}">
      <dgm:prSet phldrT="[Text]"/>
      <dgm:spPr/>
      <dgm:t>
        <a:bodyPr/>
        <a:lstStyle/>
        <a:p>
          <a:r>
            <a:rPr lang="en-US"/>
            <a:t>History</a:t>
          </a:r>
        </a:p>
      </dgm:t>
    </dgm:pt>
    <dgm:pt modelId="{EE37DE45-E297-A54C-A10F-97EA3DB33869}" type="parTrans" cxnId="{68A318F0-8A05-5B4E-999D-77A3650354A3}">
      <dgm:prSet/>
      <dgm:spPr/>
      <dgm:t>
        <a:bodyPr/>
        <a:lstStyle/>
        <a:p>
          <a:endParaRPr lang="en-US"/>
        </a:p>
      </dgm:t>
    </dgm:pt>
    <dgm:pt modelId="{A97980FC-5B70-0F4B-96EF-98BE9BE6BEB7}" type="sibTrans" cxnId="{68A318F0-8A05-5B4E-999D-77A3650354A3}">
      <dgm:prSet/>
      <dgm:spPr/>
      <dgm:t>
        <a:bodyPr/>
        <a:lstStyle/>
        <a:p>
          <a:endParaRPr lang="en-US"/>
        </a:p>
      </dgm:t>
    </dgm:pt>
    <dgm:pt modelId="{D657A533-A1C6-EE41-90DD-4D9DADBD08F5}">
      <dgm:prSet phldrT="[Text]"/>
      <dgm:spPr/>
      <dgm:t>
        <a:bodyPr/>
        <a:lstStyle/>
        <a:p>
          <a:r>
            <a:rPr lang="en-US"/>
            <a:t>Society</a:t>
          </a:r>
        </a:p>
      </dgm:t>
    </dgm:pt>
    <dgm:pt modelId="{8CC18D81-03B0-794D-BE43-73EC9BBF9F56}" type="parTrans" cxnId="{7E60A2A8-D73F-D944-AF7E-90C7FC88CA33}">
      <dgm:prSet/>
      <dgm:spPr/>
      <dgm:t>
        <a:bodyPr/>
        <a:lstStyle/>
        <a:p>
          <a:endParaRPr lang="en-US"/>
        </a:p>
      </dgm:t>
    </dgm:pt>
    <dgm:pt modelId="{FC9FEE34-2B0A-DD4B-BFC0-60839843E61A}" type="sibTrans" cxnId="{7E60A2A8-D73F-D944-AF7E-90C7FC88CA33}">
      <dgm:prSet/>
      <dgm:spPr/>
      <dgm:t>
        <a:bodyPr/>
        <a:lstStyle/>
        <a:p>
          <a:endParaRPr lang="en-US"/>
        </a:p>
      </dgm:t>
    </dgm:pt>
    <dgm:pt modelId="{24E759E4-EB34-8949-BB58-EA3C30F4136A}">
      <dgm:prSet phldrT="[Text]"/>
      <dgm:spPr/>
      <dgm:t>
        <a:bodyPr/>
        <a:lstStyle/>
        <a:p>
          <a:r>
            <a:rPr lang="en-US"/>
            <a:t>Bias</a:t>
          </a:r>
        </a:p>
      </dgm:t>
    </dgm:pt>
    <dgm:pt modelId="{CE808529-BF40-5042-B818-515B2506A793}" type="parTrans" cxnId="{8D88E40A-7AFF-AE4F-B2E1-B346D4E3F8BD}">
      <dgm:prSet/>
      <dgm:spPr/>
      <dgm:t>
        <a:bodyPr/>
        <a:lstStyle/>
        <a:p>
          <a:endParaRPr lang="en-US"/>
        </a:p>
      </dgm:t>
    </dgm:pt>
    <dgm:pt modelId="{DE84F243-FA8B-814E-8B15-542A9B9E10E2}" type="sibTrans" cxnId="{8D88E40A-7AFF-AE4F-B2E1-B346D4E3F8BD}">
      <dgm:prSet/>
      <dgm:spPr/>
      <dgm:t>
        <a:bodyPr/>
        <a:lstStyle/>
        <a:p>
          <a:endParaRPr lang="en-US"/>
        </a:p>
      </dgm:t>
    </dgm:pt>
    <dgm:pt modelId="{B97D48A6-17B6-4E4B-84A1-2386BF62C3DD}">
      <dgm:prSet/>
      <dgm:spPr/>
      <dgm:t>
        <a:bodyPr/>
        <a:lstStyle/>
        <a:p>
          <a:r>
            <a:rPr lang="en-US"/>
            <a:t>Inequity</a:t>
          </a:r>
        </a:p>
      </dgm:t>
    </dgm:pt>
    <dgm:pt modelId="{9247B672-0A2F-0E4B-A833-0ABAAC446140}" type="parTrans" cxnId="{F4A32430-D8DA-804D-8DB2-F07E699B82BB}">
      <dgm:prSet/>
      <dgm:spPr/>
      <dgm:t>
        <a:bodyPr/>
        <a:lstStyle/>
        <a:p>
          <a:endParaRPr lang="en-US"/>
        </a:p>
      </dgm:t>
    </dgm:pt>
    <dgm:pt modelId="{F83E26FA-23A7-604B-8AA6-0D83A51CCFCE}" type="sibTrans" cxnId="{F4A32430-D8DA-804D-8DB2-F07E699B82BB}">
      <dgm:prSet/>
      <dgm:spPr/>
      <dgm:t>
        <a:bodyPr/>
        <a:lstStyle/>
        <a:p>
          <a:endParaRPr lang="en-US"/>
        </a:p>
      </dgm:t>
    </dgm:pt>
    <dgm:pt modelId="{9581894D-BE31-8842-A09D-25C5F49D44AC}" type="pres">
      <dgm:prSet presAssocID="{71395FBE-88EF-8942-B994-158C188BF9D4}" presName="CompostProcess" presStyleCnt="0">
        <dgm:presLayoutVars>
          <dgm:dir/>
          <dgm:resizeHandles val="exact"/>
        </dgm:presLayoutVars>
      </dgm:prSet>
      <dgm:spPr/>
    </dgm:pt>
    <dgm:pt modelId="{486050F6-E679-8C42-A266-EB6E62F24D48}" type="pres">
      <dgm:prSet presAssocID="{71395FBE-88EF-8942-B994-158C188BF9D4}" presName="arrow" presStyleLbl="bgShp" presStyleIdx="0" presStyleCnt="1"/>
      <dgm:spPr/>
    </dgm:pt>
    <dgm:pt modelId="{A6B6F54B-FE03-4C4A-B547-6FAAB59364B3}" type="pres">
      <dgm:prSet presAssocID="{71395FBE-88EF-8942-B994-158C188BF9D4}" presName="linearProcess" presStyleCnt="0"/>
      <dgm:spPr/>
    </dgm:pt>
    <dgm:pt modelId="{1F3684F5-47E3-DF43-9A78-1807DE0DC8F7}" type="pres">
      <dgm:prSet presAssocID="{9A9D6C60-C36F-4843-8C63-0C871A59D713}" presName="textNode" presStyleLbl="node1" presStyleIdx="0" presStyleCnt="4">
        <dgm:presLayoutVars>
          <dgm:bulletEnabled val="1"/>
        </dgm:presLayoutVars>
      </dgm:prSet>
      <dgm:spPr/>
    </dgm:pt>
    <dgm:pt modelId="{FEDA953D-3AAD-674E-805F-0EC5A85C71A1}" type="pres">
      <dgm:prSet presAssocID="{A97980FC-5B70-0F4B-96EF-98BE9BE6BEB7}" presName="sibTrans" presStyleCnt="0"/>
      <dgm:spPr/>
    </dgm:pt>
    <dgm:pt modelId="{83EFCB12-8D80-B749-B5F8-E127FD05BE25}" type="pres">
      <dgm:prSet presAssocID="{D657A533-A1C6-EE41-90DD-4D9DADBD08F5}" presName="textNode" presStyleLbl="node1" presStyleIdx="1" presStyleCnt="4">
        <dgm:presLayoutVars>
          <dgm:bulletEnabled val="1"/>
        </dgm:presLayoutVars>
      </dgm:prSet>
      <dgm:spPr/>
    </dgm:pt>
    <dgm:pt modelId="{933B3321-5B07-C548-81CA-EE7AF71D0C33}" type="pres">
      <dgm:prSet presAssocID="{FC9FEE34-2B0A-DD4B-BFC0-60839843E61A}" presName="sibTrans" presStyleCnt="0"/>
      <dgm:spPr/>
    </dgm:pt>
    <dgm:pt modelId="{E4118AD3-D649-AF42-8025-9ECAF5545666}" type="pres">
      <dgm:prSet presAssocID="{24E759E4-EB34-8949-BB58-EA3C30F4136A}" presName="textNode" presStyleLbl="node1" presStyleIdx="2" presStyleCnt="4">
        <dgm:presLayoutVars>
          <dgm:bulletEnabled val="1"/>
        </dgm:presLayoutVars>
      </dgm:prSet>
      <dgm:spPr/>
    </dgm:pt>
    <dgm:pt modelId="{87518EAE-8D78-DA4F-B966-F8F59C52B459}" type="pres">
      <dgm:prSet presAssocID="{DE84F243-FA8B-814E-8B15-542A9B9E10E2}" presName="sibTrans" presStyleCnt="0"/>
      <dgm:spPr/>
    </dgm:pt>
    <dgm:pt modelId="{64E23BE4-3E44-914B-B93B-21FCB03B3C7C}" type="pres">
      <dgm:prSet presAssocID="{B97D48A6-17B6-4E4B-84A1-2386BF62C3DD}" presName="textNode" presStyleLbl="node1" presStyleIdx="3" presStyleCnt="4">
        <dgm:presLayoutVars>
          <dgm:bulletEnabled val="1"/>
        </dgm:presLayoutVars>
      </dgm:prSet>
      <dgm:spPr/>
    </dgm:pt>
  </dgm:ptLst>
  <dgm:cxnLst>
    <dgm:cxn modelId="{B1D00106-905B-FC41-ACB1-E3D92427EB51}" type="presOf" srcId="{B97D48A6-17B6-4E4B-84A1-2386BF62C3DD}" destId="{64E23BE4-3E44-914B-B93B-21FCB03B3C7C}" srcOrd="0" destOrd="0" presId="urn:microsoft.com/office/officeart/2005/8/layout/hProcess9"/>
    <dgm:cxn modelId="{8D88E40A-7AFF-AE4F-B2E1-B346D4E3F8BD}" srcId="{71395FBE-88EF-8942-B994-158C188BF9D4}" destId="{24E759E4-EB34-8949-BB58-EA3C30F4136A}" srcOrd="2" destOrd="0" parTransId="{CE808529-BF40-5042-B818-515B2506A793}" sibTransId="{DE84F243-FA8B-814E-8B15-542A9B9E10E2}"/>
    <dgm:cxn modelId="{F4A32430-D8DA-804D-8DB2-F07E699B82BB}" srcId="{71395FBE-88EF-8942-B994-158C188BF9D4}" destId="{B97D48A6-17B6-4E4B-84A1-2386BF62C3DD}" srcOrd="3" destOrd="0" parTransId="{9247B672-0A2F-0E4B-A833-0ABAAC446140}" sibTransId="{F83E26FA-23A7-604B-8AA6-0D83A51CCFCE}"/>
    <dgm:cxn modelId="{F02C554E-1980-734E-B636-3E8467D14F0C}" type="presOf" srcId="{9A9D6C60-C36F-4843-8C63-0C871A59D713}" destId="{1F3684F5-47E3-DF43-9A78-1807DE0DC8F7}" srcOrd="0" destOrd="0" presId="urn:microsoft.com/office/officeart/2005/8/layout/hProcess9"/>
    <dgm:cxn modelId="{E00A9C78-3774-D148-AD2C-F4821D48F2C8}" type="presOf" srcId="{24E759E4-EB34-8949-BB58-EA3C30F4136A}" destId="{E4118AD3-D649-AF42-8025-9ECAF5545666}" srcOrd="0" destOrd="0" presId="urn:microsoft.com/office/officeart/2005/8/layout/hProcess9"/>
    <dgm:cxn modelId="{D81E007A-0510-6F42-BFA2-D7B53C8F2251}" type="presOf" srcId="{D657A533-A1C6-EE41-90DD-4D9DADBD08F5}" destId="{83EFCB12-8D80-B749-B5F8-E127FD05BE25}" srcOrd="0" destOrd="0" presId="urn:microsoft.com/office/officeart/2005/8/layout/hProcess9"/>
    <dgm:cxn modelId="{44BCB49D-3EFB-2D46-9037-616DC02326C4}" type="presOf" srcId="{71395FBE-88EF-8942-B994-158C188BF9D4}" destId="{9581894D-BE31-8842-A09D-25C5F49D44AC}" srcOrd="0" destOrd="0" presId="urn:microsoft.com/office/officeart/2005/8/layout/hProcess9"/>
    <dgm:cxn modelId="{7E60A2A8-D73F-D944-AF7E-90C7FC88CA33}" srcId="{71395FBE-88EF-8942-B994-158C188BF9D4}" destId="{D657A533-A1C6-EE41-90DD-4D9DADBD08F5}" srcOrd="1" destOrd="0" parTransId="{8CC18D81-03B0-794D-BE43-73EC9BBF9F56}" sibTransId="{FC9FEE34-2B0A-DD4B-BFC0-60839843E61A}"/>
    <dgm:cxn modelId="{68A318F0-8A05-5B4E-999D-77A3650354A3}" srcId="{71395FBE-88EF-8942-B994-158C188BF9D4}" destId="{9A9D6C60-C36F-4843-8C63-0C871A59D713}" srcOrd="0" destOrd="0" parTransId="{EE37DE45-E297-A54C-A10F-97EA3DB33869}" sibTransId="{A97980FC-5B70-0F4B-96EF-98BE9BE6BEB7}"/>
    <dgm:cxn modelId="{899374AF-9D2D-DF4C-BDB2-488CCB5C4043}" type="presParOf" srcId="{9581894D-BE31-8842-A09D-25C5F49D44AC}" destId="{486050F6-E679-8C42-A266-EB6E62F24D48}" srcOrd="0" destOrd="0" presId="urn:microsoft.com/office/officeart/2005/8/layout/hProcess9"/>
    <dgm:cxn modelId="{3CD6DDA9-EBD4-2E47-8980-5DA05D2B9EC2}" type="presParOf" srcId="{9581894D-BE31-8842-A09D-25C5F49D44AC}" destId="{A6B6F54B-FE03-4C4A-B547-6FAAB59364B3}" srcOrd="1" destOrd="0" presId="urn:microsoft.com/office/officeart/2005/8/layout/hProcess9"/>
    <dgm:cxn modelId="{FC68B8EE-224F-D744-B69A-49ACEFB42FE4}" type="presParOf" srcId="{A6B6F54B-FE03-4C4A-B547-6FAAB59364B3}" destId="{1F3684F5-47E3-DF43-9A78-1807DE0DC8F7}" srcOrd="0" destOrd="0" presId="urn:microsoft.com/office/officeart/2005/8/layout/hProcess9"/>
    <dgm:cxn modelId="{3F8CAEF9-9432-6C4D-B786-349EE9FD22C0}" type="presParOf" srcId="{A6B6F54B-FE03-4C4A-B547-6FAAB59364B3}" destId="{FEDA953D-3AAD-674E-805F-0EC5A85C71A1}" srcOrd="1" destOrd="0" presId="urn:microsoft.com/office/officeart/2005/8/layout/hProcess9"/>
    <dgm:cxn modelId="{DAA45F7A-0750-6C4A-9E9C-851E22189BB6}" type="presParOf" srcId="{A6B6F54B-FE03-4C4A-B547-6FAAB59364B3}" destId="{83EFCB12-8D80-B749-B5F8-E127FD05BE25}" srcOrd="2" destOrd="0" presId="urn:microsoft.com/office/officeart/2005/8/layout/hProcess9"/>
    <dgm:cxn modelId="{48A11B52-914A-D444-87DE-C53D140EDE01}" type="presParOf" srcId="{A6B6F54B-FE03-4C4A-B547-6FAAB59364B3}" destId="{933B3321-5B07-C548-81CA-EE7AF71D0C33}" srcOrd="3" destOrd="0" presId="urn:microsoft.com/office/officeart/2005/8/layout/hProcess9"/>
    <dgm:cxn modelId="{BABE5240-76D5-DB4E-91D4-4EFDC4291AEB}" type="presParOf" srcId="{A6B6F54B-FE03-4C4A-B547-6FAAB59364B3}" destId="{E4118AD3-D649-AF42-8025-9ECAF5545666}" srcOrd="4" destOrd="0" presId="urn:microsoft.com/office/officeart/2005/8/layout/hProcess9"/>
    <dgm:cxn modelId="{122F7DEE-D42F-0240-99DB-7CBAC9DF69E3}" type="presParOf" srcId="{A6B6F54B-FE03-4C4A-B547-6FAAB59364B3}" destId="{87518EAE-8D78-DA4F-B966-F8F59C52B459}" srcOrd="5" destOrd="0" presId="urn:microsoft.com/office/officeart/2005/8/layout/hProcess9"/>
    <dgm:cxn modelId="{F7A0F147-0135-4142-9EF8-C8ADFA2D64B1}" type="presParOf" srcId="{A6B6F54B-FE03-4C4A-B547-6FAAB59364B3}" destId="{64E23BE4-3E44-914B-B93B-21FCB03B3C7C}"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115D86-F7CB-47C3-AF03-581FB1733CB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477B6B1-A96D-4F18-9AE0-0134D690EDAD}">
      <dgm:prSet/>
      <dgm:spPr>
        <a:solidFill>
          <a:schemeClr val="tx2"/>
        </a:solidFill>
      </dgm:spPr>
      <dgm:t>
        <a:bodyPr/>
        <a:lstStyle/>
        <a:p>
          <a:pPr>
            <a:defRPr b="1"/>
          </a:pPr>
          <a:r>
            <a:rPr lang="en-US"/>
            <a:t>Equity</a:t>
          </a:r>
        </a:p>
      </dgm:t>
    </dgm:pt>
    <dgm:pt modelId="{C4B0BE16-188D-4E5F-A101-20C8C1613F53}" type="parTrans" cxnId="{A09B5F4F-9862-46D1-8A63-DA95D10F84C3}">
      <dgm:prSet/>
      <dgm:spPr/>
      <dgm:t>
        <a:bodyPr/>
        <a:lstStyle/>
        <a:p>
          <a:endParaRPr lang="en-US"/>
        </a:p>
      </dgm:t>
    </dgm:pt>
    <dgm:pt modelId="{FD41FE4E-E121-4949-A472-06F6B050C007}" type="sibTrans" cxnId="{A09B5F4F-9862-46D1-8A63-DA95D10F84C3}">
      <dgm:prSet/>
      <dgm:spPr/>
      <dgm:t>
        <a:bodyPr/>
        <a:lstStyle/>
        <a:p>
          <a:endParaRPr lang="en-US"/>
        </a:p>
      </dgm:t>
    </dgm:pt>
    <dgm:pt modelId="{075EC205-BCCA-4288-AFC7-EEE6FE227E9B}">
      <dgm:prSet/>
      <dgm:spPr>
        <a:solidFill>
          <a:schemeClr val="tx2"/>
        </a:solidFill>
      </dgm:spPr>
      <dgm:t>
        <a:bodyPr/>
        <a:lstStyle/>
        <a:p>
          <a:pPr>
            <a:defRPr b="1"/>
          </a:pPr>
          <a:r>
            <a:rPr lang="en-US"/>
            <a:t>Inclusion</a:t>
          </a:r>
        </a:p>
      </dgm:t>
    </dgm:pt>
    <dgm:pt modelId="{50264811-D601-4674-9030-047FD8FF0422}" type="parTrans" cxnId="{C074AC58-906B-493E-BE26-DD1C1D3A4C86}">
      <dgm:prSet/>
      <dgm:spPr/>
      <dgm:t>
        <a:bodyPr/>
        <a:lstStyle/>
        <a:p>
          <a:endParaRPr lang="en-US"/>
        </a:p>
      </dgm:t>
    </dgm:pt>
    <dgm:pt modelId="{7A57E1D5-A21D-47CD-ADCE-7404A85C2361}" type="sibTrans" cxnId="{C074AC58-906B-493E-BE26-DD1C1D3A4C86}">
      <dgm:prSet/>
      <dgm:spPr/>
      <dgm:t>
        <a:bodyPr/>
        <a:lstStyle/>
        <a:p>
          <a:endParaRPr lang="en-US"/>
        </a:p>
      </dgm:t>
    </dgm:pt>
    <dgm:pt modelId="{49FF5809-B9BA-4C91-BB31-5B7FD138FB6F}">
      <dgm:prSet/>
      <dgm:spPr>
        <a:solidFill>
          <a:schemeClr val="tx2"/>
        </a:solidFill>
      </dgm:spPr>
      <dgm:t>
        <a:bodyPr/>
        <a:lstStyle/>
        <a:p>
          <a:pPr>
            <a:defRPr b="1"/>
          </a:pPr>
          <a:r>
            <a:rPr lang="en-US"/>
            <a:t>Diversity</a:t>
          </a:r>
        </a:p>
      </dgm:t>
    </dgm:pt>
    <dgm:pt modelId="{1273EA64-AD3D-4203-8E22-A003B046CB1A}" type="parTrans" cxnId="{F9AFA33C-6C45-4AFA-9F59-5107DE924524}">
      <dgm:prSet/>
      <dgm:spPr/>
      <dgm:t>
        <a:bodyPr/>
        <a:lstStyle/>
        <a:p>
          <a:endParaRPr lang="en-US"/>
        </a:p>
      </dgm:t>
    </dgm:pt>
    <dgm:pt modelId="{1C03A0F4-38B7-4820-82D9-BA34C38590AC}" type="sibTrans" cxnId="{F9AFA33C-6C45-4AFA-9F59-5107DE924524}">
      <dgm:prSet/>
      <dgm:spPr/>
      <dgm:t>
        <a:bodyPr/>
        <a:lstStyle/>
        <a:p>
          <a:endParaRPr lang="en-US"/>
        </a:p>
      </dgm:t>
    </dgm:pt>
    <dgm:pt modelId="{C5293D2F-E700-45F9-B8B1-E468C790CD91}">
      <dgm:prSet/>
      <dgm:spPr>
        <a:solidFill>
          <a:schemeClr val="tx2"/>
        </a:solidFill>
      </dgm:spPr>
      <dgm:t>
        <a:bodyPr/>
        <a:lstStyle/>
        <a:p>
          <a:pPr>
            <a:defRPr b="1"/>
          </a:pPr>
          <a:r>
            <a:rPr lang="en-US"/>
            <a:t>Intersectionality</a:t>
          </a:r>
        </a:p>
      </dgm:t>
    </dgm:pt>
    <dgm:pt modelId="{52941989-5C4B-47F3-8E58-1533294555F3}" type="parTrans" cxnId="{E1AEC873-2742-41D8-AB13-85A853AA3F58}">
      <dgm:prSet/>
      <dgm:spPr/>
      <dgm:t>
        <a:bodyPr/>
        <a:lstStyle/>
        <a:p>
          <a:endParaRPr lang="en-CA"/>
        </a:p>
      </dgm:t>
    </dgm:pt>
    <dgm:pt modelId="{9C80A144-B95F-4DB1-86C1-22C0F59CBD50}" type="sibTrans" cxnId="{E1AEC873-2742-41D8-AB13-85A853AA3F58}">
      <dgm:prSet/>
      <dgm:spPr/>
      <dgm:t>
        <a:bodyPr/>
        <a:lstStyle/>
        <a:p>
          <a:endParaRPr lang="en-CA"/>
        </a:p>
      </dgm:t>
    </dgm:pt>
    <dgm:pt modelId="{6D90DAC5-C4F8-5448-A8B8-7B40D22F8531}">
      <dgm:prSet/>
      <dgm:spPr>
        <a:ln>
          <a:solidFill>
            <a:schemeClr val="tx2"/>
          </a:solidFill>
        </a:ln>
      </dgm:spPr>
      <dgm:t>
        <a:bodyPr/>
        <a:lstStyle/>
        <a:p>
          <a:r>
            <a:rPr lang="en-US"/>
            <a:t>A promotion of fairness and justice  for each individual by providing everyone with tailored necessary resources to overcome individual barriers that are a result of systemic forms of oppression.</a:t>
          </a:r>
        </a:p>
      </dgm:t>
    </dgm:pt>
    <dgm:pt modelId="{DADAE1DB-8006-9646-89FE-FB3B842546B7}" type="parTrans" cxnId="{79EDFCA2-EAD4-F948-8DF8-858F93F38BC3}">
      <dgm:prSet/>
      <dgm:spPr/>
      <dgm:t>
        <a:bodyPr/>
        <a:lstStyle/>
        <a:p>
          <a:endParaRPr lang="en-US"/>
        </a:p>
      </dgm:t>
    </dgm:pt>
    <dgm:pt modelId="{621D20AE-908A-FC42-9168-4E617588584C}" type="sibTrans" cxnId="{79EDFCA2-EAD4-F948-8DF8-858F93F38BC3}">
      <dgm:prSet/>
      <dgm:spPr/>
      <dgm:t>
        <a:bodyPr/>
        <a:lstStyle/>
        <a:p>
          <a:endParaRPr lang="en-US"/>
        </a:p>
      </dgm:t>
    </dgm:pt>
    <dgm:pt modelId="{70E1179F-27AF-EB47-B363-DF807DFE4CC4}">
      <dgm:prSet/>
      <dgm:spPr>
        <a:ln>
          <a:solidFill>
            <a:schemeClr val="tx2"/>
          </a:solidFill>
        </a:ln>
      </dgm:spPr>
      <dgm:t>
        <a:bodyPr/>
        <a:lstStyle/>
        <a:p>
          <a:r>
            <a:rPr lang="en-US"/>
            <a:t>The full participation of all members in an environment through full and equal access to opportunities, support, and resources that provides a sense of belonging.</a:t>
          </a:r>
        </a:p>
      </dgm:t>
    </dgm:pt>
    <dgm:pt modelId="{A271E852-6094-6A47-8538-8B608E967BCD}" type="parTrans" cxnId="{6237F8F8-4912-A740-9FA1-779EC2FCA54E}">
      <dgm:prSet/>
      <dgm:spPr/>
      <dgm:t>
        <a:bodyPr/>
        <a:lstStyle/>
        <a:p>
          <a:endParaRPr lang="en-US"/>
        </a:p>
      </dgm:t>
    </dgm:pt>
    <dgm:pt modelId="{F0753F89-D415-0E42-8F0E-100F993930E9}" type="sibTrans" cxnId="{6237F8F8-4912-A740-9FA1-779EC2FCA54E}">
      <dgm:prSet/>
      <dgm:spPr/>
      <dgm:t>
        <a:bodyPr/>
        <a:lstStyle/>
        <a:p>
          <a:endParaRPr lang="en-US"/>
        </a:p>
      </dgm:t>
    </dgm:pt>
    <dgm:pt modelId="{A543FE47-A35B-3342-993C-B9796597C2A0}">
      <dgm:prSet/>
      <dgm:spPr>
        <a:ln>
          <a:solidFill>
            <a:schemeClr val="tx2"/>
          </a:solidFill>
        </a:ln>
      </dgm:spPr>
      <dgm:t>
        <a:bodyPr/>
        <a:lstStyle/>
        <a:p>
          <a:r>
            <a:rPr lang="en-US"/>
            <a:t>Refers to the representation or measurement of the differences between individuals in a population. In EDI  we specifically use diversity as a measure of the differences between individuals by aspects of identity that represents hierarchies of privilege and power such as gender, race, ethnic background, socio-economic status, disability status, citizenry, etc.</a:t>
          </a:r>
        </a:p>
      </dgm:t>
    </dgm:pt>
    <dgm:pt modelId="{821310F6-CD6B-274A-B498-6C06A2CE10A0}" type="parTrans" cxnId="{E900193B-6E39-AB42-922E-34B1FA988767}">
      <dgm:prSet/>
      <dgm:spPr/>
      <dgm:t>
        <a:bodyPr/>
        <a:lstStyle/>
        <a:p>
          <a:endParaRPr lang="en-US"/>
        </a:p>
      </dgm:t>
    </dgm:pt>
    <dgm:pt modelId="{55DE8B2B-F4C0-9344-B381-9A56B8C7683A}" type="sibTrans" cxnId="{E900193B-6E39-AB42-922E-34B1FA988767}">
      <dgm:prSet/>
      <dgm:spPr/>
      <dgm:t>
        <a:bodyPr/>
        <a:lstStyle/>
        <a:p>
          <a:endParaRPr lang="en-US"/>
        </a:p>
      </dgm:t>
    </dgm:pt>
    <dgm:pt modelId="{13BFD642-370A-2E48-9786-35EFE49531F9}">
      <dgm:prSet/>
      <dgm:spPr>
        <a:ln>
          <a:solidFill>
            <a:schemeClr val="tx2"/>
          </a:solidFill>
        </a:ln>
      </dgm:spPr>
      <dgm:t>
        <a:bodyPr/>
        <a:lstStyle/>
        <a:p>
          <a:r>
            <a:rPr lang="en-US"/>
            <a:t>Term coined by Dr. </a:t>
          </a:r>
          <a:r>
            <a:rPr lang="en-US" err="1"/>
            <a:t>Kimberle</a:t>
          </a:r>
          <a:r>
            <a:rPr lang="en-US"/>
            <a:t> Crenshaw describes the hierarchies of marginalization that exists within systemic and structural oppression based on intersecting identities that we need to be mindful of when strategizing for EDI.</a:t>
          </a:r>
        </a:p>
      </dgm:t>
    </dgm:pt>
    <dgm:pt modelId="{8B351285-BD8E-CB48-BE40-72B3B78176E2}" type="parTrans" cxnId="{24A9E8C1-024B-C74E-B46A-29CACE030CA3}">
      <dgm:prSet/>
      <dgm:spPr/>
      <dgm:t>
        <a:bodyPr/>
        <a:lstStyle/>
        <a:p>
          <a:endParaRPr lang="en-US"/>
        </a:p>
      </dgm:t>
    </dgm:pt>
    <dgm:pt modelId="{6005B693-822E-BE4D-9A24-5FE6FB4B1954}" type="sibTrans" cxnId="{24A9E8C1-024B-C74E-B46A-29CACE030CA3}">
      <dgm:prSet/>
      <dgm:spPr/>
      <dgm:t>
        <a:bodyPr/>
        <a:lstStyle/>
        <a:p>
          <a:endParaRPr lang="en-US"/>
        </a:p>
      </dgm:t>
    </dgm:pt>
    <dgm:pt modelId="{E319CD5F-C710-2A42-A1A9-81DFF68B45B0}" type="pres">
      <dgm:prSet presAssocID="{F6115D86-F7CB-47C3-AF03-581FB1733CBB}" presName="linear" presStyleCnt="0">
        <dgm:presLayoutVars>
          <dgm:dir/>
          <dgm:animLvl val="lvl"/>
          <dgm:resizeHandles val="exact"/>
        </dgm:presLayoutVars>
      </dgm:prSet>
      <dgm:spPr/>
    </dgm:pt>
    <dgm:pt modelId="{C613E09E-EF40-F542-8C89-52B9212A2263}" type="pres">
      <dgm:prSet presAssocID="{C477B6B1-A96D-4F18-9AE0-0134D690EDAD}" presName="parentLin" presStyleCnt="0"/>
      <dgm:spPr/>
    </dgm:pt>
    <dgm:pt modelId="{BAA977DE-3778-4740-9334-B0FF15DA9B2C}" type="pres">
      <dgm:prSet presAssocID="{C477B6B1-A96D-4F18-9AE0-0134D690EDAD}" presName="parentLeftMargin" presStyleLbl="node1" presStyleIdx="0" presStyleCnt="4"/>
      <dgm:spPr/>
    </dgm:pt>
    <dgm:pt modelId="{625ADDC9-1ADE-4746-95C3-21DD7C5A6E22}" type="pres">
      <dgm:prSet presAssocID="{C477B6B1-A96D-4F18-9AE0-0134D690EDAD}" presName="parentText" presStyleLbl="node1" presStyleIdx="0" presStyleCnt="4">
        <dgm:presLayoutVars>
          <dgm:chMax val="0"/>
          <dgm:bulletEnabled val="1"/>
        </dgm:presLayoutVars>
      </dgm:prSet>
      <dgm:spPr/>
    </dgm:pt>
    <dgm:pt modelId="{D4416D01-ECF0-8745-9022-F12C6544C2E5}" type="pres">
      <dgm:prSet presAssocID="{C477B6B1-A96D-4F18-9AE0-0134D690EDAD}" presName="negativeSpace" presStyleCnt="0"/>
      <dgm:spPr/>
    </dgm:pt>
    <dgm:pt modelId="{B1EBD60B-D6B9-E848-8DEF-E168651FFEE9}" type="pres">
      <dgm:prSet presAssocID="{C477B6B1-A96D-4F18-9AE0-0134D690EDAD}" presName="childText" presStyleLbl="conFgAcc1" presStyleIdx="0" presStyleCnt="4">
        <dgm:presLayoutVars>
          <dgm:bulletEnabled val="1"/>
        </dgm:presLayoutVars>
      </dgm:prSet>
      <dgm:spPr/>
    </dgm:pt>
    <dgm:pt modelId="{3E8EF919-D826-8349-A03C-9FE23CD035E4}" type="pres">
      <dgm:prSet presAssocID="{FD41FE4E-E121-4949-A472-06F6B050C007}" presName="spaceBetweenRectangles" presStyleCnt="0"/>
      <dgm:spPr/>
    </dgm:pt>
    <dgm:pt modelId="{5250F033-AA25-E346-9935-7F199D8553F3}" type="pres">
      <dgm:prSet presAssocID="{075EC205-BCCA-4288-AFC7-EEE6FE227E9B}" presName="parentLin" presStyleCnt="0"/>
      <dgm:spPr/>
    </dgm:pt>
    <dgm:pt modelId="{F3E73716-8B6F-1C43-954B-7C334B8451F9}" type="pres">
      <dgm:prSet presAssocID="{075EC205-BCCA-4288-AFC7-EEE6FE227E9B}" presName="parentLeftMargin" presStyleLbl="node1" presStyleIdx="0" presStyleCnt="4"/>
      <dgm:spPr/>
    </dgm:pt>
    <dgm:pt modelId="{05F63730-035C-F246-A38A-9D1372B2A9FF}" type="pres">
      <dgm:prSet presAssocID="{075EC205-BCCA-4288-AFC7-EEE6FE227E9B}" presName="parentText" presStyleLbl="node1" presStyleIdx="1" presStyleCnt="4">
        <dgm:presLayoutVars>
          <dgm:chMax val="0"/>
          <dgm:bulletEnabled val="1"/>
        </dgm:presLayoutVars>
      </dgm:prSet>
      <dgm:spPr/>
    </dgm:pt>
    <dgm:pt modelId="{C9041CBA-0CA1-9641-AABB-018231A5862E}" type="pres">
      <dgm:prSet presAssocID="{075EC205-BCCA-4288-AFC7-EEE6FE227E9B}" presName="negativeSpace" presStyleCnt="0"/>
      <dgm:spPr/>
    </dgm:pt>
    <dgm:pt modelId="{E1018107-449C-F042-8097-DA12717FFC68}" type="pres">
      <dgm:prSet presAssocID="{075EC205-BCCA-4288-AFC7-EEE6FE227E9B}" presName="childText" presStyleLbl="conFgAcc1" presStyleIdx="1" presStyleCnt="4">
        <dgm:presLayoutVars>
          <dgm:bulletEnabled val="1"/>
        </dgm:presLayoutVars>
      </dgm:prSet>
      <dgm:spPr/>
    </dgm:pt>
    <dgm:pt modelId="{1AF4FF72-424B-864A-9F45-2BF2B5ACF585}" type="pres">
      <dgm:prSet presAssocID="{7A57E1D5-A21D-47CD-ADCE-7404A85C2361}" presName="spaceBetweenRectangles" presStyleCnt="0"/>
      <dgm:spPr/>
    </dgm:pt>
    <dgm:pt modelId="{43C774A8-2223-394D-B617-457F0DBE2E4E}" type="pres">
      <dgm:prSet presAssocID="{49FF5809-B9BA-4C91-BB31-5B7FD138FB6F}" presName="parentLin" presStyleCnt="0"/>
      <dgm:spPr/>
    </dgm:pt>
    <dgm:pt modelId="{B7FFDD36-232B-D144-8D41-D404A1E788F1}" type="pres">
      <dgm:prSet presAssocID="{49FF5809-B9BA-4C91-BB31-5B7FD138FB6F}" presName="parentLeftMargin" presStyleLbl="node1" presStyleIdx="1" presStyleCnt="4"/>
      <dgm:spPr/>
    </dgm:pt>
    <dgm:pt modelId="{6FB95243-E8CA-4541-8673-B96E1E2A2507}" type="pres">
      <dgm:prSet presAssocID="{49FF5809-B9BA-4C91-BB31-5B7FD138FB6F}" presName="parentText" presStyleLbl="node1" presStyleIdx="2" presStyleCnt="4">
        <dgm:presLayoutVars>
          <dgm:chMax val="0"/>
          <dgm:bulletEnabled val="1"/>
        </dgm:presLayoutVars>
      </dgm:prSet>
      <dgm:spPr/>
    </dgm:pt>
    <dgm:pt modelId="{FAE01B65-18E0-3649-9B86-6D2489519DC6}" type="pres">
      <dgm:prSet presAssocID="{49FF5809-B9BA-4C91-BB31-5B7FD138FB6F}" presName="negativeSpace" presStyleCnt="0"/>
      <dgm:spPr/>
    </dgm:pt>
    <dgm:pt modelId="{4C026ED3-9858-AF48-9F07-C601F35D4793}" type="pres">
      <dgm:prSet presAssocID="{49FF5809-B9BA-4C91-BB31-5B7FD138FB6F}" presName="childText" presStyleLbl="conFgAcc1" presStyleIdx="2" presStyleCnt="4">
        <dgm:presLayoutVars>
          <dgm:bulletEnabled val="1"/>
        </dgm:presLayoutVars>
      </dgm:prSet>
      <dgm:spPr/>
    </dgm:pt>
    <dgm:pt modelId="{E28E0524-9A97-7C4A-998F-B8E860AE3DD3}" type="pres">
      <dgm:prSet presAssocID="{1C03A0F4-38B7-4820-82D9-BA34C38590AC}" presName="spaceBetweenRectangles" presStyleCnt="0"/>
      <dgm:spPr/>
    </dgm:pt>
    <dgm:pt modelId="{F6131B3A-B88A-5A40-BAAA-27D4B4F9B7E2}" type="pres">
      <dgm:prSet presAssocID="{C5293D2F-E700-45F9-B8B1-E468C790CD91}" presName="parentLin" presStyleCnt="0"/>
      <dgm:spPr/>
    </dgm:pt>
    <dgm:pt modelId="{4FBE525C-04C8-0C46-AB84-374DBFB182DF}" type="pres">
      <dgm:prSet presAssocID="{C5293D2F-E700-45F9-B8B1-E468C790CD91}" presName="parentLeftMargin" presStyleLbl="node1" presStyleIdx="2" presStyleCnt="4"/>
      <dgm:spPr/>
    </dgm:pt>
    <dgm:pt modelId="{9FF608D2-1106-B146-8DBD-51983BBA14BB}" type="pres">
      <dgm:prSet presAssocID="{C5293D2F-E700-45F9-B8B1-E468C790CD91}" presName="parentText" presStyleLbl="node1" presStyleIdx="3" presStyleCnt="4">
        <dgm:presLayoutVars>
          <dgm:chMax val="0"/>
          <dgm:bulletEnabled val="1"/>
        </dgm:presLayoutVars>
      </dgm:prSet>
      <dgm:spPr/>
    </dgm:pt>
    <dgm:pt modelId="{D897339A-D90E-FB4A-AF0E-81ED6A5A2E2F}" type="pres">
      <dgm:prSet presAssocID="{C5293D2F-E700-45F9-B8B1-E468C790CD91}" presName="negativeSpace" presStyleCnt="0"/>
      <dgm:spPr/>
    </dgm:pt>
    <dgm:pt modelId="{C5547658-C2A6-844D-990D-2089E213CE07}" type="pres">
      <dgm:prSet presAssocID="{C5293D2F-E700-45F9-B8B1-E468C790CD91}" presName="childText" presStyleLbl="conFgAcc1" presStyleIdx="3" presStyleCnt="4">
        <dgm:presLayoutVars>
          <dgm:bulletEnabled val="1"/>
        </dgm:presLayoutVars>
      </dgm:prSet>
      <dgm:spPr/>
    </dgm:pt>
  </dgm:ptLst>
  <dgm:cxnLst>
    <dgm:cxn modelId="{C1349617-FF08-7B44-B839-F7A08512F3B2}" type="presOf" srcId="{C477B6B1-A96D-4F18-9AE0-0134D690EDAD}" destId="{625ADDC9-1ADE-4746-95C3-21DD7C5A6E22}" srcOrd="1" destOrd="0" presId="urn:microsoft.com/office/officeart/2005/8/layout/list1"/>
    <dgm:cxn modelId="{3235D035-7A1B-3B48-B27B-543AEE52F923}" type="presOf" srcId="{70E1179F-27AF-EB47-B363-DF807DFE4CC4}" destId="{E1018107-449C-F042-8097-DA12717FFC68}" srcOrd="0" destOrd="0" presId="urn:microsoft.com/office/officeart/2005/8/layout/list1"/>
    <dgm:cxn modelId="{E900193B-6E39-AB42-922E-34B1FA988767}" srcId="{49FF5809-B9BA-4C91-BB31-5B7FD138FB6F}" destId="{A543FE47-A35B-3342-993C-B9796597C2A0}" srcOrd="0" destOrd="0" parTransId="{821310F6-CD6B-274A-B498-6C06A2CE10A0}" sibTransId="{55DE8B2B-F4C0-9344-B381-9A56B8C7683A}"/>
    <dgm:cxn modelId="{F9AFA33C-6C45-4AFA-9F59-5107DE924524}" srcId="{F6115D86-F7CB-47C3-AF03-581FB1733CBB}" destId="{49FF5809-B9BA-4C91-BB31-5B7FD138FB6F}" srcOrd="2" destOrd="0" parTransId="{1273EA64-AD3D-4203-8E22-A003B046CB1A}" sibTransId="{1C03A0F4-38B7-4820-82D9-BA34C38590AC}"/>
    <dgm:cxn modelId="{3FA88C3D-3D4A-C543-8A50-96C1C34B34F9}" type="presOf" srcId="{F6115D86-F7CB-47C3-AF03-581FB1733CBB}" destId="{E319CD5F-C710-2A42-A1A9-81DFF68B45B0}" srcOrd="0" destOrd="0" presId="urn:microsoft.com/office/officeart/2005/8/layout/list1"/>
    <dgm:cxn modelId="{9D16E73E-03FD-E049-AA59-11A50080755C}" type="presOf" srcId="{C5293D2F-E700-45F9-B8B1-E468C790CD91}" destId="{4FBE525C-04C8-0C46-AB84-374DBFB182DF}" srcOrd="0" destOrd="0" presId="urn:microsoft.com/office/officeart/2005/8/layout/list1"/>
    <dgm:cxn modelId="{F66CEA41-2C3B-DF4C-9621-4F695B7E739B}" type="presOf" srcId="{075EC205-BCCA-4288-AFC7-EEE6FE227E9B}" destId="{05F63730-035C-F246-A38A-9D1372B2A9FF}" srcOrd="1" destOrd="0" presId="urn:microsoft.com/office/officeart/2005/8/layout/list1"/>
    <dgm:cxn modelId="{2A428E48-7D1E-654E-914A-1C1BD24F4B2E}" type="presOf" srcId="{13BFD642-370A-2E48-9786-35EFE49531F9}" destId="{C5547658-C2A6-844D-990D-2089E213CE07}" srcOrd="0" destOrd="0" presId="urn:microsoft.com/office/officeart/2005/8/layout/list1"/>
    <dgm:cxn modelId="{A09B5F4F-9862-46D1-8A63-DA95D10F84C3}" srcId="{F6115D86-F7CB-47C3-AF03-581FB1733CBB}" destId="{C477B6B1-A96D-4F18-9AE0-0134D690EDAD}" srcOrd="0" destOrd="0" parTransId="{C4B0BE16-188D-4E5F-A101-20C8C1613F53}" sibTransId="{FD41FE4E-E121-4949-A472-06F6B050C007}"/>
    <dgm:cxn modelId="{21941850-D27E-9645-8C81-384D82655012}" type="presOf" srcId="{49FF5809-B9BA-4C91-BB31-5B7FD138FB6F}" destId="{B7FFDD36-232B-D144-8D41-D404A1E788F1}" srcOrd="0" destOrd="0" presId="urn:microsoft.com/office/officeart/2005/8/layout/list1"/>
    <dgm:cxn modelId="{E1AEC873-2742-41D8-AB13-85A853AA3F58}" srcId="{F6115D86-F7CB-47C3-AF03-581FB1733CBB}" destId="{C5293D2F-E700-45F9-B8B1-E468C790CD91}" srcOrd="3" destOrd="0" parTransId="{52941989-5C4B-47F3-8E58-1533294555F3}" sibTransId="{9C80A144-B95F-4DB1-86C1-22C0F59CBD50}"/>
    <dgm:cxn modelId="{648CA355-5673-2E4E-8228-D91966D2E9A2}" type="presOf" srcId="{C5293D2F-E700-45F9-B8B1-E468C790CD91}" destId="{9FF608D2-1106-B146-8DBD-51983BBA14BB}" srcOrd="1" destOrd="0" presId="urn:microsoft.com/office/officeart/2005/8/layout/list1"/>
    <dgm:cxn modelId="{C074AC58-906B-493E-BE26-DD1C1D3A4C86}" srcId="{F6115D86-F7CB-47C3-AF03-581FB1733CBB}" destId="{075EC205-BCCA-4288-AFC7-EEE6FE227E9B}" srcOrd="1" destOrd="0" parTransId="{50264811-D601-4674-9030-047FD8FF0422}" sibTransId="{7A57E1D5-A21D-47CD-ADCE-7404A85C2361}"/>
    <dgm:cxn modelId="{751F44A0-6C26-1B45-A0BC-30399A8213DE}" type="presOf" srcId="{6D90DAC5-C4F8-5448-A8B8-7B40D22F8531}" destId="{B1EBD60B-D6B9-E848-8DEF-E168651FFEE9}" srcOrd="0" destOrd="0" presId="urn:microsoft.com/office/officeart/2005/8/layout/list1"/>
    <dgm:cxn modelId="{79EDFCA2-EAD4-F948-8DF8-858F93F38BC3}" srcId="{C477B6B1-A96D-4F18-9AE0-0134D690EDAD}" destId="{6D90DAC5-C4F8-5448-A8B8-7B40D22F8531}" srcOrd="0" destOrd="0" parTransId="{DADAE1DB-8006-9646-89FE-FB3B842546B7}" sibTransId="{621D20AE-908A-FC42-9168-4E617588584C}"/>
    <dgm:cxn modelId="{1E8DAAB0-A2AD-0440-A8F2-43CAEC96144A}" type="presOf" srcId="{49FF5809-B9BA-4C91-BB31-5B7FD138FB6F}" destId="{6FB95243-E8CA-4541-8673-B96E1E2A2507}" srcOrd="1" destOrd="0" presId="urn:microsoft.com/office/officeart/2005/8/layout/list1"/>
    <dgm:cxn modelId="{561E85BE-00E6-CA4C-8803-91A25651888A}" type="presOf" srcId="{C477B6B1-A96D-4F18-9AE0-0134D690EDAD}" destId="{BAA977DE-3778-4740-9334-B0FF15DA9B2C}" srcOrd="0" destOrd="0" presId="urn:microsoft.com/office/officeart/2005/8/layout/list1"/>
    <dgm:cxn modelId="{24A9E8C1-024B-C74E-B46A-29CACE030CA3}" srcId="{C5293D2F-E700-45F9-B8B1-E468C790CD91}" destId="{13BFD642-370A-2E48-9786-35EFE49531F9}" srcOrd="0" destOrd="0" parTransId="{8B351285-BD8E-CB48-BE40-72B3B78176E2}" sibTransId="{6005B693-822E-BE4D-9A24-5FE6FB4B1954}"/>
    <dgm:cxn modelId="{F26712C2-544C-4441-A96C-89D9151C17DB}" type="presOf" srcId="{A543FE47-A35B-3342-993C-B9796597C2A0}" destId="{4C026ED3-9858-AF48-9F07-C601F35D4793}" srcOrd="0" destOrd="0" presId="urn:microsoft.com/office/officeart/2005/8/layout/list1"/>
    <dgm:cxn modelId="{6237F8F8-4912-A740-9FA1-779EC2FCA54E}" srcId="{075EC205-BCCA-4288-AFC7-EEE6FE227E9B}" destId="{70E1179F-27AF-EB47-B363-DF807DFE4CC4}" srcOrd="0" destOrd="0" parTransId="{A271E852-6094-6A47-8538-8B608E967BCD}" sibTransId="{F0753F89-D415-0E42-8F0E-100F993930E9}"/>
    <dgm:cxn modelId="{9D1585FD-A2CE-0D4E-AA09-40055D0FF7F1}" type="presOf" srcId="{075EC205-BCCA-4288-AFC7-EEE6FE227E9B}" destId="{F3E73716-8B6F-1C43-954B-7C334B8451F9}" srcOrd="0" destOrd="0" presId="urn:microsoft.com/office/officeart/2005/8/layout/list1"/>
    <dgm:cxn modelId="{38604077-A95E-0542-A115-085C339BC713}" type="presParOf" srcId="{E319CD5F-C710-2A42-A1A9-81DFF68B45B0}" destId="{C613E09E-EF40-F542-8C89-52B9212A2263}" srcOrd="0" destOrd="0" presId="urn:microsoft.com/office/officeart/2005/8/layout/list1"/>
    <dgm:cxn modelId="{5255CDC2-FDD3-8C45-96E5-4449EC86B325}" type="presParOf" srcId="{C613E09E-EF40-F542-8C89-52B9212A2263}" destId="{BAA977DE-3778-4740-9334-B0FF15DA9B2C}" srcOrd="0" destOrd="0" presId="urn:microsoft.com/office/officeart/2005/8/layout/list1"/>
    <dgm:cxn modelId="{B2E51718-9D5B-5345-8EFB-00E50228EA19}" type="presParOf" srcId="{C613E09E-EF40-F542-8C89-52B9212A2263}" destId="{625ADDC9-1ADE-4746-95C3-21DD7C5A6E22}" srcOrd="1" destOrd="0" presId="urn:microsoft.com/office/officeart/2005/8/layout/list1"/>
    <dgm:cxn modelId="{4C536E3D-8A02-5A4B-B48F-36CB95F054DD}" type="presParOf" srcId="{E319CD5F-C710-2A42-A1A9-81DFF68B45B0}" destId="{D4416D01-ECF0-8745-9022-F12C6544C2E5}" srcOrd="1" destOrd="0" presId="urn:microsoft.com/office/officeart/2005/8/layout/list1"/>
    <dgm:cxn modelId="{5186D2DF-6F89-3B43-BE5E-E7CBABBB6ADA}" type="presParOf" srcId="{E319CD5F-C710-2A42-A1A9-81DFF68B45B0}" destId="{B1EBD60B-D6B9-E848-8DEF-E168651FFEE9}" srcOrd="2" destOrd="0" presId="urn:microsoft.com/office/officeart/2005/8/layout/list1"/>
    <dgm:cxn modelId="{2A7000A0-C978-944A-9E6E-62C1A15BCEB0}" type="presParOf" srcId="{E319CD5F-C710-2A42-A1A9-81DFF68B45B0}" destId="{3E8EF919-D826-8349-A03C-9FE23CD035E4}" srcOrd="3" destOrd="0" presId="urn:microsoft.com/office/officeart/2005/8/layout/list1"/>
    <dgm:cxn modelId="{7637FF8E-2D35-0D48-92BB-6FB6049679C6}" type="presParOf" srcId="{E319CD5F-C710-2A42-A1A9-81DFF68B45B0}" destId="{5250F033-AA25-E346-9935-7F199D8553F3}" srcOrd="4" destOrd="0" presId="urn:microsoft.com/office/officeart/2005/8/layout/list1"/>
    <dgm:cxn modelId="{784F1328-7CB2-9C44-9D2E-EA63AE9C47DD}" type="presParOf" srcId="{5250F033-AA25-E346-9935-7F199D8553F3}" destId="{F3E73716-8B6F-1C43-954B-7C334B8451F9}" srcOrd="0" destOrd="0" presId="urn:microsoft.com/office/officeart/2005/8/layout/list1"/>
    <dgm:cxn modelId="{D0F9AB76-512C-9D46-9FB0-802F04FEFE9A}" type="presParOf" srcId="{5250F033-AA25-E346-9935-7F199D8553F3}" destId="{05F63730-035C-F246-A38A-9D1372B2A9FF}" srcOrd="1" destOrd="0" presId="urn:microsoft.com/office/officeart/2005/8/layout/list1"/>
    <dgm:cxn modelId="{41C06A00-B499-1648-BD99-CA31DF37E61B}" type="presParOf" srcId="{E319CD5F-C710-2A42-A1A9-81DFF68B45B0}" destId="{C9041CBA-0CA1-9641-AABB-018231A5862E}" srcOrd="5" destOrd="0" presId="urn:microsoft.com/office/officeart/2005/8/layout/list1"/>
    <dgm:cxn modelId="{97280B4B-79E7-6F44-AB1A-12BD0C203332}" type="presParOf" srcId="{E319CD5F-C710-2A42-A1A9-81DFF68B45B0}" destId="{E1018107-449C-F042-8097-DA12717FFC68}" srcOrd="6" destOrd="0" presId="urn:microsoft.com/office/officeart/2005/8/layout/list1"/>
    <dgm:cxn modelId="{59851292-D0D3-CD47-B6BE-2D9E8F729397}" type="presParOf" srcId="{E319CD5F-C710-2A42-A1A9-81DFF68B45B0}" destId="{1AF4FF72-424B-864A-9F45-2BF2B5ACF585}" srcOrd="7" destOrd="0" presId="urn:microsoft.com/office/officeart/2005/8/layout/list1"/>
    <dgm:cxn modelId="{D0E4EEE8-4335-094E-94B4-E709FB4FA907}" type="presParOf" srcId="{E319CD5F-C710-2A42-A1A9-81DFF68B45B0}" destId="{43C774A8-2223-394D-B617-457F0DBE2E4E}" srcOrd="8" destOrd="0" presId="urn:microsoft.com/office/officeart/2005/8/layout/list1"/>
    <dgm:cxn modelId="{92A975C5-161B-904F-9E2C-97B8F0117DE4}" type="presParOf" srcId="{43C774A8-2223-394D-B617-457F0DBE2E4E}" destId="{B7FFDD36-232B-D144-8D41-D404A1E788F1}" srcOrd="0" destOrd="0" presId="urn:microsoft.com/office/officeart/2005/8/layout/list1"/>
    <dgm:cxn modelId="{F4A129A9-56F1-2B44-B214-B6BF4E4BBB90}" type="presParOf" srcId="{43C774A8-2223-394D-B617-457F0DBE2E4E}" destId="{6FB95243-E8CA-4541-8673-B96E1E2A2507}" srcOrd="1" destOrd="0" presId="urn:microsoft.com/office/officeart/2005/8/layout/list1"/>
    <dgm:cxn modelId="{02FF7F73-F273-D54D-B38F-791EC4FE42F6}" type="presParOf" srcId="{E319CD5F-C710-2A42-A1A9-81DFF68B45B0}" destId="{FAE01B65-18E0-3649-9B86-6D2489519DC6}" srcOrd="9" destOrd="0" presId="urn:microsoft.com/office/officeart/2005/8/layout/list1"/>
    <dgm:cxn modelId="{E019917E-BE1F-5C46-B2A1-15C9F4A9B15E}" type="presParOf" srcId="{E319CD5F-C710-2A42-A1A9-81DFF68B45B0}" destId="{4C026ED3-9858-AF48-9F07-C601F35D4793}" srcOrd="10" destOrd="0" presId="urn:microsoft.com/office/officeart/2005/8/layout/list1"/>
    <dgm:cxn modelId="{9A27249C-F155-9C40-BB1F-CB077D034590}" type="presParOf" srcId="{E319CD5F-C710-2A42-A1A9-81DFF68B45B0}" destId="{E28E0524-9A97-7C4A-998F-B8E860AE3DD3}" srcOrd="11" destOrd="0" presId="urn:microsoft.com/office/officeart/2005/8/layout/list1"/>
    <dgm:cxn modelId="{EF48FED5-9A5F-6548-89B5-8995AA57A6C8}" type="presParOf" srcId="{E319CD5F-C710-2A42-A1A9-81DFF68B45B0}" destId="{F6131B3A-B88A-5A40-BAAA-27D4B4F9B7E2}" srcOrd="12" destOrd="0" presId="urn:microsoft.com/office/officeart/2005/8/layout/list1"/>
    <dgm:cxn modelId="{F0228B7F-21DB-764E-92A5-326CA6B43DB8}" type="presParOf" srcId="{F6131B3A-B88A-5A40-BAAA-27D4B4F9B7E2}" destId="{4FBE525C-04C8-0C46-AB84-374DBFB182DF}" srcOrd="0" destOrd="0" presId="urn:microsoft.com/office/officeart/2005/8/layout/list1"/>
    <dgm:cxn modelId="{8729175A-B80D-F242-B0AE-C8BC980EAF1E}" type="presParOf" srcId="{F6131B3A-B88A-5A40-BAAA-27D4B4F9B7E2}" destId="{9FF608D2-1106-B146-8DBD-51983BBA14BB}" srcOrd="1" destOrd="0" presId="urn:microsoft.com/office/officeart/2005/8/layout/list1"/>
    <dgm:cxn modelId="{5BBB38E0-AA72-BF4A-BF06-60DBF6B7665B}" type="presParOf" srcId="{E319CD5F-C710-2A42-A1A9-81DFF68B45B0}" destId="{D897339A-D90E-FB4A-AF0E-81ED6A5A2E2F}" srcOrd="13" destOrd="0" presId="urn:microsoft.com/office/officeart/2005/8/layout/list1"/>
    <dgm:cxn modelId="{C3C94C55-B315-7646-AD6F-D54AD3B78DC6}" type="presParOf" srcId="{E319CD5F-C710-2A42-A1A9-81DFF68B45B0}" destId="{C5547658-C2A6-844D-990D-2089E213CE0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FD5B44-5731-1C4F-95C2-4F9122496F61}" type="doc">
      <dgm:prSet loTypeId="urn:microsoft.com/office/officeart/2005/8/layout/hList1" loCatId="" qsTypeId="urn:microsoft.com/office/officeart/2005/8/quickstyle/simple1" qsCatId="simple" csTypeId="urn:microsoft.com/office/officeart/2005/8/colors/colorful5" csCatId="colorful" phldr="1"/>
      <dgm:spPr/>
      <dgm:t>
        <a:bodyPr/>
        <a:lstStyle/>
        <a:p>
          <a:endParaRPr lang="en-US"/>
        </a:p>
      </dgm:t>
    </dgm:pt>
    <dgm:pt modelId="{855AFA2D-C4DB-3842-BA81-4A7B72FB0ADB}">
      <dgm:prSet phldrT="[Text]"/>
      <dgm:spPr/>
      <dgm:t>
        <a:bodyPr/>
        <a:lstStyle/>
        <a:p>
          <a:r>
            <a:rPr lang="en-CA"/>
            <a:t>Respect for Persons</a:t>
          </a:r>
          <a:endParaRPr lang="en-US"/>
        </a:p>
      </dgm:t>
    </dgm:pt>
    <dgm:pt modelId="{D27A14B2-6C13-C949-84DC-2C53C2980840}" type="parTrans" cxnId="{BD7D7D7F-FA7C-BE4F-90F5-890704945D19}">
      <dgm:prSet/>
      <dgm:spPr/>
      <dgm:t>
        <a:bodyPr/>
        <a:lstStyle/>
        <a:p>
          <a:endParaRPr lang="en-US"/>
        </a:p>
      </dgm:t>
    </dgm:pt>
    <dgm:pt modelId="{2960DC5F-9AB1-AF45-A80B-EAAA1F9EB000}" type="sibTrans" cxnId="{BD7D7D7F-FA7C-BE4F-90F5-890704945D19}">
      <dgm:prSet/>
      <dgm:spPr/>
      <dgm:t>
        <a:bodyPr/>
        <a:lstStyle/>
        <a:p>
          <a:endParaRPr lang="en-US"/>
        </a:p>
      </dgm:t>
    </dgm:pt>
    <dgm:pt modelId="{9274EF25-812D-8048-A8F3-166917D92BD0}">
      <dgm:prSet/>
      <dgm:spPr/>
      <dgm:t>
        <a:bodyPr/>
        <a:lstStyle/>
        <a:p>
          <a:r>
            <a:rPr lang="en-US"/>
            <a:t>Who is persons?</a:t>
          </a:r>
        </a:p>
      </dgm:t>
    </dgm:pt>
    <dgm:pt modelId="{A7E265FC-03DD-DD47-99DB-F7430E570867}" type="parTrans" cxnId="{9CB9B121-A5E4-BB44-9C00-46E63C48AE90}">
      <dgm:prSet/>
      <dgm:spPr/>
      <dgm:t>
        <a:bodyPr/>
        <a:lstStyle/>
        <a:p>
          <a:endParaRPr lang="en-US"/>
        </a:p>
      </dgm:t>
    </dgm:pt>
    <dgm:pt modelId="{95A7A73D-9FEF-AA46-924B-620B18694440}" type="sibTrans" cxnId="{9CB9B121-A5E4-BB44-9C00-46E63C48AE90}">
      <dgm:prSet/>
      <dgm:spPr/>
      <dgm:t>
        <a:bodyPr/>
        <a:lstStyle/>
        <a:p>
          <a:endParaRPr lang="en-US"/>
        </a:p>
      </dgm:t>
    </dgm:pt>
    <dgm:pt modelId="{7C585210-ED6B-CC44-9352-D3F8F82576D8}">
      <dgm:prSet/>
      <dgm:spPr/>
      <dgm:t>
        <a:bodyPr/>
        <a:lstStyle/>
        <a:p>
          <a:r>
            <a:rPr lang="en-US"/>
            <a:t>What value do we put on human life that is part of a minority?</a:t>
          </a:r>
        </a:p>
      </dgm:t>
    </dgm:pt>
    <dgm:pt modelId="{240A5C7F-B116-654B-8CA1-FB3993DA24FC}" type="parTrans" cxnId="{2F2DD981-04C0-C042-BF6F-7FDC35ADD35E}">
      <dgm:prSet/>
      <dgm:spPr/>
      <dgm:t>
        <a:bodyPr/>
        <a:lstStyle/>
        <a:p>
          <a:endParaRPr lang="en-US"/>
        </a:p>
      </dgm:t>
    </dgm:pt>
    <dgm:pt modelId="{6836BA85-AD5F-7E4D-8779-47FA8AC2CAC8}" type="sibTrans" cxnId="{2F2DD981-04C0-C042-BF6F-7FDC35ADD35E}">
      <dgm:prSet/>
      <dgm:spPr/>
      <dgm:t>
        <a:bodyPr/>
        <a:lstStyle/>
        <a:p>
          <a:endParaRPr lang="en-US"/>
        </a:p>
      </dgm:t>
    </dgm:pt>
    <dgm:pt modelId="{D7522DD2-099A-2549-B632-17A2A8663AD9}" type="pres">
      <dgm:prSet presAssocID="{F8FD5B44-5731-1C4F-95C2-4F9122496F61}" presName="Name0" presStyleCnt="0">
        <dgm:presLayoutVars>
          <dgm:dir/>
          <dgm:animLvl val="lvl"/>
          <dgm:resizeHandles val="exact"/>
        </dgm:presLayoutVars>
      </dgm:prSet>
      <dgm:spPr/>
    </dgm:pt>
    <dgm:pt modelId="{6BAF8E38-82B2-7B44-A4E4-8314E88AF462}" type="pres">
      <dgm:prSet presAssocID="{855AFA2D-C4DB-3842-BA81-4A7B72FB0ADB}" presName="composite" presStyleCnt="0"/>
      <dgm:spPr/>
    </dgm:pt>
    <dgm:pt modelId="{B3148D95-5144-F846-BDE5-18B7C6C833B7}" type="pres">
      <dgm:prSet presAssocID="{855AFA2D-C4DB-3842-BA81-4A7B72FB0ADB}" presName="parTx" presStyleLbl="alignNode1" presStyleIdx="0" presStyleCnt="1">
        <dgm:presLayoutVars>
          <dgm:chMax val="0"/>
          <dgm:chPref val="0"/>
          <dgm:bulletEnabled val="1"/>
        </dgm:presLayoutVars>
      </dgm:prSet>
      <dgm:spPr/>
    </dgm:pt>
    <dgm:pt modelId="{B19BAFE4-8ADC-C546-A8D3-07F12254B5F2}" type="pres">
      <dgm:prSet presAssocID="{855AFA2D-C4DB-3842-BA81-4A7B72FB0ADB}" presName="desTx" presStyleLbl="alignAccFollowNode1" presStyleIdx="0" presStyleCnt="1">
        <dgm:presLayoutVars>
          <dgm:bulletEnabled val="1"/>
        </dgm:presLayoutVars>
      </dgm:prSet>
      <dgm:spPr/>
    </dgm:pt>
  </dgm:ptLst>
  <dgm:cxnLst>
    <dgm:cxn modelId="{4C4ED104-9585-C443-8C76-7A70F6FB45EB}" type="presOf" srcId="{9274EF25-812D-8048-A8F3-166917D92BD0}" destId="{B19BAFE4-8ADC-C546-A8D3-07F12254B5F2}" srcOrd="0" destOrd="0" presId="urn:microsoft.com/office/officeart/2005/8/layout/hList1"/>
    <dgm:cxn modelId="{9CB9B121-A5E4-BB44-9C00-46E63C48AE90}" srcId="{855AFA2D-C4DB-3842-BA81-4A7B72FB0ADB}" destId="{9274EF25-812D-8048-A8F3-166917D92BD0}" srcOrd="0" destOrd="0" parTransId="{A7E265FC-03DD-DD47-99DB-F7430E570867}" sibTransId="{95A7A73D-9FEF-AA46-924B-620B18694440}"/>
    <dgm:cxn modelId="{D90E075C-2046-8548-8E87-518EB5B76C29}" type="presOf" srcId="{855AFA2D-C4DB-3842-BA81-4A7B72FB0ADB}" destId="{B3148D95-5144-F846-BDE5-18B7C6C833B7}" srcOrd="0" destOrd="0" presId="urn:microsoft.com/office/officeart/2005/8/layout/hList1"/>
    <dgm:cxn modelId="{D2CDBE47-4099-A844-B723-64586B3DE263}" type="presOf" srcId="{F8FD5B44-5731-1C4F-95C2-4F9122496F61}" destId="{D7522DD2-099A-2549-B632-17A2A8663AD9}" srcOrd="0" destOrd="0" presId="urn:microsoft.com/office/officeart/2005/8/layout/hList1"/>
    <dgm:cxn modelId="{3C953A71-CF59-AC41-80FB-81EF5CBA3E24}" type="presOf" srcId="{7C585210-ED6B-CC44-9352-D3F8F82576D8}" destId="{B19BAFE4-8ADC-C546-A8D3-07F12254B5F2}" srcOrd="0" destOrd="1" presId="urn:microsoft.com/office/officeart/2005/8/layout/hList1"/>
    <dgm:cxn modelId="{BD7D7D7F-FA7C-BE4F-90F5-890704945D19}" srcId="{F8FD5B44-5731-1C4F-95C2-4F9122496F61}" destId="{855AFA2D-C4DB-3842-BA81-4A7B72FB0ADB}" srcOrd="0" destOrd="0" parTransId="{D27A14B2-6C13-C949-84DC-2C53C2980840}" sibTransId="{2960DC5F-9AB1-AF45-A80B-EAAA1F9EB000}"/>
    <dgm:cxn modelId="{2F2DD981-04C0-C042-BF6F-7FDC35ADD35E}" srcId="{855AFA2D-C4DB-3842-BA81-4A7B72FB0ADB}" destId="{7C585210-ED6B-CC44-9352-D3F8F82576D8}" srcOrd="1" destOrd="0" parTransId="{240A5C7F-B116-654B-8CA1-FB3993DA24FC}" sibTransId="{6836BA85-AD5F-7E4D-8779-47FA8AC2CAC8}"/>
    <dgm:cxn modelId="{7027C878-8F31-1A4F-8AF5-17E4A45AC97D}" type="presParOf" srcId="{D7522DD2-099A-2549-B632-17A2A8663AD9}" destId="{6BAF8E38-82B2-7B44-A4E4-8314E88AF462}" srcOrd="0" destOrd="0" presId="urn:microsoft.com/office/officeart/2005/8/layout/hList1"/>
    <dgm:cxn modelId="{0D8E067D-1CA3-7544-8787-FAEBEF161D04}" type="presParOf" srcId="{6BAF8E38-82B2-7B44-A4E4-8314E88AF462}" destId="{B3148D95-5144-F846-BDE5-18B7C6C833B7}" srcOrd="0" destOrd="0" presId="urn:microsoft.com/office/officeart/2005/8/layout/hList1"/>
    <dgm:cxn modelId="{9A37C902-BF10-D54D-B404-EDE8F83874F0}" type="presParOf" srcId="{6BAF8E38-82B2-7B44-A4E4-8314E88AF462}" destId="{B19BAFE4-8ADC-C546-A8D3-07F12254B5F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D5B44-5731-1C4F-95C2-4F9122496F61}" type="doc">
      <dgm:prSet loTypeId="urn:microsoft.com/office/officeart/2005/8/layout/hList1" loCatId="" qsTypeId="urn:microsoft.com/office/officeart/2005/8/quickstyle/simple1" qsCatId="simple" csTypeId="urn:microsoft.com/office/officeart/2005/8/colors/accent0_3" csCatId="mainScheme" phldr="1"/>
      <dgm:spPr/>
      <dgm:t>
        <a:bodyPr/>
        <a:lstStyle/>
        <a:p>
          <a:endParaRPr lang="en-US"/>
        </a:p>
      </dgm:t>
    </dgm:pt>
    <dgm:pt modelId="{2F2863AD-AF05-AC47-8AD1-22AB0F237FA0}">
      <dgm:prSet/>
      <dgm:spPr/>
      <dgm:t>
        <a:bodyPr/>
        <a:lstStyle/>
        <a:p>
          <a:r>
            <a:rPr lang="en-CA"/>
            <a:t>Concern for Welfare</a:t>
          </a:r>
        </a:p>
      </dgm:t>
    </dgm:pt>
    <dgm:pt modelId="{B61667FF-8142-724C-BC91-D73B975661C3}" type="parTrans" cxnId="{29868250-4EBF-F04F-ABD1-218E3BEFAA1C}">
      <dgm:prSet/>
      <dgm:spPr/>
      <dgm:t>
        <a:bodyPr/>
        <a:lstStyle/>
        <a:p>
          <a:endParaRPr lang="en-US"/>
        </a:p>
      </dgm:t>
    </dgm:pt>
    <dgm:pt modelId="{32AA2358-2170-454F-81D5-A9BC1BB53530}" type="sibTrans" cxnId="{29868250-4EBF-F04F-ABD1-218E3BEFAA1C}">
      <dgm:prSet/>
      <dgm:spPr/>
      <dgm:t>
        <a:bodyPr/>
        <a:lstStyle/>
        <a:p>
          <a:endParaRPr lang="en-US"/>
        </a:p>
      </dgm:t>
    </dgm:pt>
    <dgm:pt modelId="{48909EBE-5A5F-4C45-88FF-54E23D57F727}">
      <dgm:prSet/>
      <dgm:spPr/>
      <dgm:t>
        <a:bodyPr/>
        <a:lstStyle/>
        <a:p>
          <a:r>
            <a:rPr lang="en-US"/>
            <a:t>What about the welfare of the marginalized?</a:t>
          </a:r>
        </a:p>
      </dgm:t>
    </dgm:pt>
    <dgm:pt modelId="{BF643563-3157-6944-A533-5EE85A5479F7}" type="parTrans" cxnId="{2AF234CD-3935-B842-AB19-9BC06A8FEA66}">
      <dgm:prSet/>
      <dgm:spPr/>
      <dgm:t>
        <a:bodyPr/>
        <a:lstStyle/>
        <a:p>
          <a:endParaRPr lang="en-US"/>
        </a:p>
      </dgm:t>
    </dgm:pt>
    <dgm:pt modelId="{06C72984-2B9A-2F4D-8987-FA72AECD35B1}" type="sibTrans" cxnId="{2AF234CD-3935-B842-AB19-9BC06A8FEA66}">
      <dgm:prSet/>
      <dgm:spPr/>
      <dgm:t>
        <a:bodyPr/>
        <a:lstStyle/>
        <a:p>
          <a:endParaRPr lang="en-US"/>
        </a:p>
      </dgm:t>
    </dgm:pt>
    <dgm:pt modelId="{EE8FB0BE-590A-E648-973E-F8B377809ED4}">
      <dgm:prSet/>
      <dgm:spPr/>
      <dgm:t>
        <a:bodyPr/>
        <a:lstStyle/>
        <a:p>
          <a:r>
            <a:rPr lang="en-US"/>
            <a:t>What about welfare of the "unimportant"?</a:t>
          </a:r>
        </a:p>
      </dgm:t>
    </dgm:pt>
    <dgm:pt modelId="{6462BB80-1E55-034A-828A-C0E54016F99C}" type="parTrans" cxnId="{4B0681AC-201C-9640-92B2-A87682858561}">
      <dgm:prSet/>
      <dgm:spPr/>
      <dgm:t>
        <a:bodyPr/>
        <a:lstStyle/>
        <a:p>
          <a:endParaRPr lang="en-US"/>
        </a:p>
      </dgm:t>
    </dgm:pt>
    <dgm:pt modelId="{BE896D4C-BDDE-8946-86B0-C9E08BFDC967}" type="sibTrans" cxnId="{4B0681AC-201C-9640-92B2-A87682858561}">
      <dgm:prSet/>
      <dgm:spPr/>
      <dgm:t>
        <a:bodyPr/>
        <a:lstStyle/>
        <a:p>
          <a:endParaRPr lang="en-US"/>
        </a:p>
      </dgm:t>
    </dgm:pt>
    <dgm:pt modelId="{D7522DD2-099A-2549-B632-17A2A8663AD9}" type="pres">
      <dgm:prSet presAssocID="{F8FD5B44-5731-1C4F-95C2-4F9122496F61}" presName="Name0" presStyleCnt="0">
        <dgm:presLayoutVars>
          <dgm:dir/>
          <dgm:animLvl val="lvl"/>
          <dgm:resizeHandles val="exact"/>
        </dgm:presLayoutVars>
      </dgm:prSet>
      <dgm:spPr/>
    </dgm:pt>
    <dgm:pt modelId="{6FAAD0A9-8862-1144-830D-43DB979426EA}" type="pres">
      <dgm:prSet presAssocID="{2F2863AD-AF05-AC47-8AD1-22AB0F237FA0}" presName="composite" presStyleCnt="0"/>
      <dgm:spPr/>
    </dgm:pt>
    <dgm:pt modelId="{42621436-6001-F34C-BE8D-4EC5E4AE58C6}" type="pres">
      <dgm:prSet presAssocID="{2F2863AD-AF05-AC47-8AD1-22AB0F237FA0}" presName="parTx" presStyleLbl="alignNode1" presStyleIdx="0" presStyleCnt="1">
        <dgm:presLayoutVars>
          <dgm:chMax val="0"/>
          <dgm:chPref val="0"/>
          <dgm:bulletEnabled val="1"/>
        </dgm:presLayoutVars>
      </dgm:prSet>
      <dgm:spPr/>
    </dgm:pt>
    <dgm:pt modelId="{F70FA907-8022-BD4D-BCA6-46E69F66F2FC}" type="pres">
      <dgm:prSet presAssocID="{2F2863AD-AF05-AC47-8AD1-22AB0F237FA0}" presName="desTx" presStyleLbl="alignAccFollowNode1" presStyleIdx="0" presStyleCnt="1">
        <dgm:presLayoutVars>
          <dgm:bulletEnabled val="1"/>
        </dgm:presLayoutVars>
      </dgm:prSet>
      <dgm:spPr/>
    </dgm:pt>
  </dgm:ptLst>
  <dgm:cxnLst>
    <dgm:cxn modelId="{0ADF5A1D-351A-8A4C-87D2-0FF45F7158F4}" type="presOf" srcId="{48909EBE-5A5F-4C45-88FF-54E23D57F727}" destId="{F70FA907-8022-BD4D-BCA6-46E69F66F2FC}" srcOrd="0" destOrd="0" presId="urn:microsoft.com/office/officeart/2005/8/layout/hList1"/>
    <dgm:cxn modelId="{D2CDBE47-4099-A844-B723-64586B3DE263}" type="presOf" srcId="{F8FD5B44-5731-1C4F-95C2-4F9122496F61}" destId="{D7522DD2-099A-2549-B632-17A2A8663AD9}" srcOrd="0" destOrd="0" presId="urn:microsoft.com/office/officeart/2005/8/layout/hList1"/>
    <dgm:cxn modelId="{ED8BE868-DD02-BF49-8CB5-EFA2C29630E4}" type="presOf" srcId="{2F2863AD-AF05-AC47-8AD1-22AB0F237FA0}" destId="{42621436-6001-F34C-BE8D-4EC5E4AE58C6}" srcOrd="0" destOrd="0" presId="urn:microsoft.com/office/officeart/2005/8/layout/hList1"/>
    <dgm:cxn modelId="{29868250-4EBF-F04F-ABD1-218E3BEFAA1C}" srcId="{F8FD5B44-5731-1C4F-95C2-4F9122496F61}" destId="{2F2863AD-AF05-AC47-8AD1-22AB0F237FA0}" srcOrd="0" destOrd="0" parTransId="{B61667FF-8142-724C-BC91-D73B975661C3}" sibTransId="{32AA2358-2170-454F-81D5-A9BC1BB53530}"/>
    <dgm:cxn modelId="{A2C76473-30DB-8345-A172-2B3204C51461}" type="presOf" srcId="{EE8FB0BE-590A-E648-973E-F8B377809ED4}" destId="{F70FA907-8022-BD4D-BCA6-46E69F66F2FC}" srcOrd="0" destOrd="1" presId="urn:microsoft.com/office/officeart/2005/8/layout/hList1"/>
    <dgm:cxn modelId="{4B0681AC-201C-9640-92B2-A87682858561}" srcId="{2F2863AD-AF05-AC47-8AD1-22AB0F237FA0}" destId="{EE8FB0BE-590A-E648-973E-F8B377809ED4}" srcOrd="1" destOrd="0" parTransId="{6462BB80-1E55-034A-828A-C0E54016F99C}" sibTransId="{BE896D4C-BDDE-8946-86B0-C9E08BFDC967}"/>
    <dgm:cxn modelId="{2AF234CD-3935-B842-AB19-9BC06A8FEA66}" srcId="{2F2863AD-AF05-AC47-8AD1-22AB0F237FA0}" destId="{48909EBE-5A5F-4C45-88FF-54E23D57F727}" srcOrd="0" destOrd="0" parTransId="{BF643563-3157-6944-A533-5EE85A5479F7}" sibTransId="{06C72984-2B9A-2F4D-8987-FA72AECD35B1}"/>
    <dgm:cxn modelId="{2266FE5F-6396-FF4B-8B32-E83333DC009A}" type="presParOf" srcId="{D7522DD2-099A-2549-B632-17A2A8663AD9}" destId="{6FAAD0A9-8862-1144-830D-43DB979426EA}" srcOrd="0" destOrd="0" presId="urn:microsoft.com/office/officeart/2005/8/layout/hList1"/>
    <dgm:cxn modelId="{D35E0D40-643C-964E-8B0C-473791C63EAD}" type="presParOf" srcId="{6FAAD0A9-8862-1144-830D-43DB979426EA}" destId="{42621436-6001-F34C-BE8D-4EC5E4AE58C6}" srcOrd="0" destOrd="0" presId="urn:microsoft.com/office/officeart/2005/8/layout/hList1"/>
    <dgm:cxn modelId="{F0D362D8-A30F-9741-BC93-ECCCD5D90ACF}" type="presParOf" srcId="{6FAAD0A9-8862-1144-830D-43DB979426EA}" destId="{F70FA907-8022-BD4D-BCA6-46E69F66F2F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D5B44-5731-1C4F-95C2-4F9122496F61}" type="doc">
      <dgm:prSet loTypeId="urn:microsoft.com/office/officeart/2005/8/layout/hList1" loCatId="" qsTypeId="urn:microsoft.com/office/officeart/2005/8/quickstyle/simple1" qsCatId="simple" csTypeId="urn:microsoft.com/office/officeart/2005/8/colors/accent6_2" csCatId="accent6" phldr="1"/>
      <dgm:spPr/>
      <dgm:t>
        <a:bodyPr/>
        <a:lstStyle/>
        <a:p>
          <a:endParaRPr lang="en-US"/>
        </a:p>
      </dgm:t>
    </dgm:pt>
    <dgm:pt modelId="{12681AB2-C3A3-704E-B354-51A11F3E6BBB}">
      <dgm:prSet/>
      <dgm:spPr/>
      <dgm:t>
        <a:bodyPr/>
        <a:lstStyle/>
        <a:p>
          <a:r>
            <a:rPr lang="en-CA"/>
            <a:t>Justice</a:t>
          </a:r>
        </a:p>
      </dgm:t>
    </dgm:pt>
    <dgm:pt modelId="{0BA857FD-F3EE-E542-BBE5-29E734B29995}" type="parTrans" cxnId="{EC4295C5-EF7E-F04A-B762-6482927E18B6}">
      <dgm:prSet/>
      <dgm:spPr/>
      <dgm:t>
        <a:bodyPr/>
        <a:lstStyle/>
        <a:p>
          <a:endParaRPr lang="en-US"/>
        </a:p>
      </dgm:t>
    </dgm:pt>
    <dgm:pt modelId="{60A28E8D-4FF7-574E-9177-CE6366897251}" type="sibTrans" cxnId="{EC4295C5-EF7E-F04A-B762-6482927E18B6}">
      <dgm:prSet/>
      <dgm:spPr/>
      <dgm:t>
        <a:bodyPr/>
        <a:lstStyle/>
        <a:p>
          <a:endParaRPr lang="en-US"/>
        </a:p>
      </dgm:t>
    </dgm:pt>
    <dgm:pt modelId="{6698160E-B4BE-814C-910F-E2EF37CFF2DE}">
      <dgm:prSet/>
      <dgm:spPr/>
      <dgm:t>
        <a:bodyPr/>
        <a:lstStyle/>
        <a:p>
          <a:r>
            <a:rPr lang="en-US"/>
            <a:t>Fairness for whom?</a:t>
          </a:r>
        </a:p>
      </dgm:t>
    </dgm:pt>
    <dgm:pt modelId="{4A62142E-6A49-3445-92CF-8FEA996167B0}" type="parTrans" cxnId="{220C976D-5981-1247-9E2D-EED7721B6EB2}">
      <dgm:prSet/>
      <dgm:spPr/>
      <dgm:t>
        <a:bodyPr/>
        <a:lstStyle/>
        <a:p>
          <a:endParaRPr lang="en-US"/>
        </a:p>
      </dgm:t>
    </dgm:pt>
    <dgm:pt modelId="{18D5EC91-5402-C64F-8122-6F38F8530CD5}" type="sibTrans" cxnId="{220C976D-5981-1247-9E2D-EED7721B6EB2}">
      <dgm:prSet/>
      <dgm:spPr/>
      <dgm:t>
        <a:bodyPr/>
        <a:lstStyle/>
        <a:p>
          <a:endParaRPr lang="en-US"/>
        </a:p>
      </dgm:t>
    </dgm:pt>
    <dgm:pt modelId="{910B2570-BD13-FD4A-B9AF-C86A22265D24}">
      <dgm:prSet/>
      <dgm:spPr/>
      <dgm:t>
        <a:bodyPr/>
        <a:lstStyle/>
        <a:p>
          <a:r>
            <a:rPr lang="en-US"/>
            <a:t>Who benefits and who does not?</a:t>
          </a:r>
        </a:p>
      </dgm:t>
    </dgm:pt>
    <dgm:pt modelId="{F5B7241D-1EAB-884C-9511-EEFAF10D7606}" type="parTrans" cxnId="{2C2EA716-2E49-9D46-B4F1-15857E785C5B}">
      <dgm:prSet/>
      <dgm:spPr/>
      <dgm:t>
        <a:bodyPr/>
        <a:lstStyle/>
        <a:p>
          <a:endParaRPr lang="en-US"/>
        </a:p>
      </dgm:t>
    </dgm:pt>
    <dgm:pt modelId="{C0B8BF8F-9797-E74D-AEED-B3D37B116A0F}" type="sibTrans" cxnId="{2C2EA716-2E49-9D46-B4F1-15857E785C5B}">
      <dgm:prSet/>
      <dgm:spPr/>
      <dgm:t>
        <a:bodyPr/>
        <a:lstStyle/>
        <a:p>
          <a:endParaRPr lang="en-US"/>
        </a:p>
      </dgm:t>
    </dgm:pt>
    <dgm:pt modelId="{06079388-2F0A-0F49-A7EB-ADF3F8677271}">
      <dgm:prSet/>
      <dgm:spPr/>
      <dgm:t>
        <a:bodyPr/>
        <a:lstStyle/>
        <a:p>
          <a:r>
            <a:rPr lang="en-US"/>
            <a:t>At what cost?</a:t>
          </a:r>
        </a:p>
      </dgm:t>
    </dgm:pt>
    <dgm:pt modelId="{91FCC363-1E08-C940-9B07-7F03A843E609}" type="parTrans" cxnId="{92A5526E-F4EF-C148-805B-C329BDB567A4}">
      <dgm:prSet/>
      <dgm:spPr/>
      <dgm:t>
        <a:bodyPr/>
        <a:lstStyle/>
        <a:p>
          <a:endParaRPr lang="en-US"/>
        </a:p>
      </dgm:t>
    </dgm:pt>
    <dgm:pt modelId="{35889D3B-B4CE-674D-AC4B-8CE2DA1861C0}" type="sibTrans" cxnId="{92A5526E-F4EF-C148-805B-C329BDB567A4}">
      <dgm:prSet/>
      <dgm:spPr/>
      <dgm:t>
        <a:bodyPr/>
        <a:lstStyle/>
        <a:p>
          <a:endParaRPr lang="en-US"/>
        </a:p>
      </dgm:t>
    </dgm:pt>
    <dgm:pt modelId="{D7522DD2-099A-2549-B632-17A2A8663AD9}" type="pres">
      <dgm:prSet presAssocID="{F8FD5B44-5731-1C4F-95C2-4F9122496F61}" presName="Name0" presStyleCnt="0">
        <dgm:presLayoutVars>
          <dgm:dir/>
          <dgm:animLvl val="lvl"/>
          <dgm:resizeHandles val="exact"/>
        </dgm:presLayoutVars>
      </dgm:prSet>
      <dgm:spPr/>
    </dgm:pt>
    <dgm:pt modelId="{B168E44D-A048-9B45-ACC7-CBA9E3DB3B0B}" type="pres">
      <dgm:prSet presAssocID="{12681AB2-C3A3-704E-B354-51A11F3E6BBB}" presName="composite" presStyleCnt="0"/>
      <dgm:spPr/>
    </dgm:pt>
    <dgm:pt modelId="{A27BECCB-1765-054D-AC0E-5BECCCBB62C4}" type="pres">
      <dgm:prSet presAssocID="{12681AB2-C3A3-704E-B354-51A11F3E6BBB}" presName="parTx" presStyleLbl="alignNode1" presStyleIdx="0" presStyleCnt="1">
        <dgm:presLayoutVars>
          <dgm:chMax val="0"/>
          <dgm:chPref val="0"/>
          <dgm:bulletEnabled val="1"/>
        </dgm:presLayoutVars>
      </dgm:prSet>
      <dgm:spPr/>
    </dgm:pt>
    <dgm:pt modelId="{EE019993-8180-AA4A-B9F2-D1EB2E10907A}" type="pres">
      <dgm:prSet presAssocID="{12681AB2-C3A3-704E-B354-51A11F3E6BBB}" presName="desTx" presStyleLbl="alignAccFollowNode1" presStyleIdx="0" presStyleCnt="1">
        <dgm:presLayoutVars>
          <dgm:bulletEnabled val="1"/>
        </dgm:presLayoutVars>
      </dgm:prSet>
      <dgm:spPr/>
    </dgm:pt>
  </dgm:ptLst>
  <dgm:cxnLst>
    <dgm:cxn modelId="{2C2EA716-2E49-9D46-B4F1-15857E785C5B}" srcId="{12681AB2-C3A3-704E-B354-51A11F3E6BBB}" destId="{910B2570-BD13-FD4A-B9AF-C86A22265D24}" srcOrd="1" destOrd="0" parTransId="{F5B7241D-1EAB-884C-9511-EEFAF10D7606}" sibTransId="{C0B8BF8F-9797-E74D-AEED-B3D37B116A0F}"/>
    <dgm:cxn modelId="{D2CDBE47-4099-A844-B723-64586B3DE263}" type="presOf" srcId="{F8FD5B44-5731-1C4F-95C2-4F9122496F61}" destId="{D7522DD2-099A-2549-B632-17A2A8663AD9}" srcOrd="0" destOrd="0" presId="urn:microsoft.com/office/officeart/2005/8/layout/hList1"/>
    <dgm:cxn modelId="{4396C84B-7F0C-FA4B-852F-568A106D6A94}" type="presOf" srcId="{6698160E-B4BE-814C-910F-E2EF37CFF2DE}" destId="{EE019993-8180-AA4A-B9F2-D1EB2E10907A}" srcOrd="0" destOrd="0" presId="urn:microsoft.com/office/officeart/2005/8/layout/hList1"/>
    <dgm:cxn modelId="{220C976D-5981-1247-9E2D-EED7721B6EB2}" srcId="{12681AB2-C3A3-704E-B354-51A11F3E6BBB}" destId="{6698160E-B4BE-814C-910F-E2EF37CFF2DE}" srcOrd="0" destOrd="0" parTransId="{4A62142E-6A49-3445-92CF-8FEA996167B0}" sibTransId="{18D5EC91-5402-C64F-8122-6F38F8530CD5}"/>
    <dgm:cxn modelId="{92A5526E-F4EF-C148-805B-C329BDB567A4}" srcId="{12681AB2-C3A3-704E-B354-51A11F3E6BBB}" destId="{06079388-2F0A-0F49-A7EB-ADF3F8677271}" srcOrd="2" destOrd="0" parTransId="{91FCC363-1E08-C940-9B07-7F03A843E609}" sibTransId="{35889D3B-B4CE-674D-AC4B-8CE2DA1861C0}"/>
    <dgm:cxn modelId="{EC4295C5-EF7E-F04A-B762-6482927E18B6}" srcId="{F8FD5B44-5731-1C4F-95C2-4F9122496F61}" destId="{12681AB2-C3A3-704E-B354-51A11F3E6BBB}" srcOrd="0" destOrd="0" parTransId="{0BA857FD-F3EE-E542-BBE5-29E734B29995}" sibTransId="{60A28E8D-4FF7-574E-9177-CE6366897251}"/>
    <dgm:cxn modelId="{8CB807CC-21D5-BD45-ACB7-E0027ED4C7CF}" type="presOf" srcId="{12681AB2-C3A3-704E-B354-51A11F3E6BBB}" destId="{A27BECCB-1765-054D-AC0E-5BECCCBB62C4}" srcOrd="0" destOrd="0" presId="urn:microsoft.com/office/officeart/2005/8/layout/hList1"/>
    <dgm:cxn modelId="{0DF013D2-D613-8949-B5B5-6F992621E800}" type="presOf" srcId="{06079388-2F0A-0F49-A7EB-ADF3F8677271}" destId="{EE019993-8180-AA4A-B9F2-D1EB2E10907A}" srcOrd="0" destOrd="2" presId="urn:microsoft.com/office/officeart/2005/8/layout/hList1"/>
    <dgm:cxn modelId="{5DD909F4-ADF2-E444-86A5-AF9EA1CA8C17}" type="presOf" srcId="{910B2570-BD13-FD4A-B9AF-C86A22265D24}" destId="{EE019993-8180-AA4A-B9F2-D1EB2E10907A}" srcOrd="0" destOrd="1" presId="urn:microsoft.com/office/officeart/2005/8/layout/hList1"/>
    <dgm:cxn modelId="{CB5FBA83-C503-AB41-A507-615C475D0F96}" type="presParOf" srcId="{D7522DD2-099A-2549-B632-17A2A8663AD9}" destId="{B168E44D-A048-9B45-ACC7-CBA9E3DB3B0B}" srcOrd="0" destOrd="0" presId="urn:microsoft.com/office/officeart/2005/8/layout/hList1"/>
    <dgm:cxn modelId="{E12DA55A-2671-5745-A90B-6A0DEE4AE5A7}" type="presParOf" srcId="{B168E44D-A048-9B45-ACC7-CBA9E3DB3B0B}" destId="{A27BECCB-1765-054D-AC0E-5BECCCBB62C4}" srcOrd="0" destOrd="0" presId="urn:microsoft.com/office/officeart/2005/8/layout/hList1"/>
    <dgm:cxn modelId="{46FCDC12-6343-754F-ABDA-B7D8514AF658}" type="presParOf" srcId="{B168E44D-A048-9B45-ACC7-CBA9E3DB3B0B}" destId="{EE019993-8180-AA4A-B9F2-D1EB2E10907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D5B44-5731-1C4F-95C2-4F9122496F61}" type="doc">
      <dgm:prSet loTypeId="urn:microsoft.com/office/officeart/2005/8/layout/hList1" loCatId="" qsTypeId="urn:microsoft.com/office/officeart/2005/8/quickstyle/simple1" qsCatId="simple" csTypeId="urn:microsoft.com/office/officeart/2005/8/colors/colorful5" csCatId="colorful" phldr="1"/>
      <dgm:spPr/>
      <dgm:t>
        <a:bodyPr/>
        <a:lstStyle/>
        <a:p>
          <a:endParaRPr lang="en-US"/>
        </a:p>
      </dgm:t>
    </dgm:pt>
    <dgm:pt modelId="{855AFA2D-C4DB-3842-BA81-4A7B72FB0ADB}">
      <dgm:prSet phldrT="[Text]"/>
      <dgm:spPr/>
      <dgm:t>
        <a:bodyPr/>
        <a:lstStyle/>
        <a:p>
          <a:r>
            <a:rPr lang="en-CA"/>
            <a:t>Respect for Persons</a:t>
          </a:r>
          <a:endParaRPr lang="en-US"/>
        </a:p>
      </dgm:t>
    </dgm:pt>
    <dgm:pt modelId="{D27A14B2-6C13-C949-84DC-2C53C2980840}" type="parTrans" cxnId="{BD7D7D7F-FA7C-BE4F-90F5-890704945D19}">
      <dgm:prSet/>
      <dgm:spPr/>
      <dgm:t>
        <a:bodyPr/>
        <a:lstStyle/>
        <a:p>
          <a:endParaRPr lang="en-US"/>
        </a:p>
      </dgm:t>
    </dgm:pt>
    <dgm:pt modelId="{2960DC5F-9AB1-AF45-A80B-EAAA1F9EB000}" type="sibTrans" cxnId="{BD7D7D7F-FA7C-BE4F-90F5-890704945D19}">
      <dgm:prSet/>
      <dgm:spPr/>
      <dgm:t>
        <a:bodyPr/>
        <a:lstStyle/>
        <a:p>
          <a:endParaRPr lang="en-US"/>
        </a:p>
      </dgm:t>
    </dgm:pt>
    <dgm:pt modelId="{2F2863AD-AF05-AC47-8AD1-22AB0F237FA0}">
      <dgm:prSet/>
      <dgm:spPr/>
      <dgm:t>
        <a:bodyPr/>
        <a:lstStyle/>
        <a:p>
          <a:r>
            <a:rPr lang="en-CA"/>
            <a:t>Concern for Welfare</a:t>
          </a:r>
        </a:p>
      </dgm:t>
    </dgm:pt>
    <dgm:pt modelId="{B61667FF-8142-724C-BC91-D73B975661C3}" type="parTrans" cxnId="{29868250-4EBF-F04F-ABD1-218E3BEFAA1C}">
      <dgm:prSet/>
      <dgm:spPr/>
      <dgm:t>
        <a:bodyPr/>
        <a:lstStyle/>
        <a:p>
          <a:endParaRPr lang="en-US"/>
        </a:p>
      </dgm:t>
    </dgm:pt>
    <dgm:pt modelId="{32AA2358-2170-454F-81D5-A9BC1BB53530}" type="sibTrans" cxnId="{29868250-4EBF-F04F-ABD1-218E3BEFAA1C}">
      <dgm:prSet/>
      <dgm:spPr/>
      <dgm:t>
        <a:bodyPr/>
        <a:lstStyle/>
        <a:p>
          <a:endParaRPr lang="en-US"/>
        </a:p>
      </dgm:t>
    </dgm:pt>
    <dgm:pt modelId="{12681AB2-C3A3-704E-B354-51A11F3E6BBB}">
      <dgm:prSet/>
      <dgm:spPr/>
      <dgm:t>
        <a:bodyPr/>
        <a:lstStyle/>
        <a:p>
          <a:r>
            <a:rPr lang="en-CA"/>
            <a:t>Justice</a:t>
          </a:r>
        </a:p>
      </dgm:t>
    </dgm:pt>
    <dgm:pt modelId="{0BA857FD-F3EE-E542-BBE5-29E734B29995}" type="parTrans" cxnId="{EC4295C5-EF7E-F04A-B762-6482927E18B6}">
      <dgm:prSet/>
      <dgm:spPr/>
      <dgm:t>
        <a:bodyPr/>
        <a:lstStyle/>
        <a:p>
          <a:endParaRPr lang="en-US"/>
        </a:p>
      </dgm:t>
    </dgm:pt>
    <dgm:pt modelId="{60A28E8D-4FF7-574E-9177-CE6366897251}" type="sibTrans" cxnId="{EC4295C5-EF7E-F04A-B762-6482927E18B6}">
      <dgm:prSet/>
      <dgm:spPr/>
      <dgm:t>
        <a:bodyPr/>
        <a:lstStyle/>
        <a:p>
          <a:endParaRPr lang="en-US"/>
        </a:p>
      </dgm:t>
    </dgm:pt>
    <dgm:pt modelId="{9274EF25-812D-8048-A8F3-166917D92BD0}">
      <dgm:prSet/>
      <dgm:spPr/>
      <dgm:t>
        <a:bodyPr/>
        <a:lstStyle/>
        <a:p>
          <a:r>
            <a:rPr lang="en-US"/>
            <a:t>Who is persons?</a:t>
          </a:r>
        </a:p>
      </dgm:t>
    </dgm:pt>
    <dgm:pt modelId="{A7E265FC-03DD-DD47-99DB-F7430E570867}" type="parTrans" cxnId="{9CB9B121-A5E4-BB44-9C00-46E63C48AE90}">
      <dgm:prSet/>
      <dgm:spPr/>
      <dgm:t>
        <a:bodyPr/>
        <a:lstStyle/>
        <a:p>
          <a:endParaRPr lang="en-US"/>
        </a:p>
      </dgm:t>
    </dgm:pt>
    <dgm:pt modelId="{95A7A73D-9FEF-AA46-924B-620B18694440}" type="sibTrans" cxnId="{9CB9B121-A5E4-BB44-9C00-46E63C48AE90}">
      <dgm:prSet/>
      <dgm:spPr/>
      <dgm:t>
        <a:bodyPr/>
        <a:lstStyle/>
        <a:p>
          <a:endParaRPr lang="en-US"/>
        </a:p>
      </dgm:t>
    </dgm:pt>
    <dgm:pt modelId="{7C585210-ED6B-CC44-9352-D3F8F82576D8}">
      <dgm:prSet/>
      <dgm:spPr/>
      <dgm:t>
        <a:bodyPr/>
        <a:lstStyle/>
        <a:p>
          <a:r>
            <a:rPr lang="en-US"/>
            <a:t>What value do we put on human life that is part of a minority?</a:t>
          </a:r>
        </a:p>
      </dgm:t>
    </dgm:pt>
    <dgm:pt modelId="{240A5C7F-B116-654B-8CA1-FB3993DA24FC}" type="parTrans" cxnId="{2F2DD981-04C0-C042-BF6F-7FDC35ADD35E}">
      <dgm:prSet/>
      <dgm:spPr/>
      <dgm:t>
        <a:bodyPr/>
        <a:lstStyle/>
        <a:p>
          <a:endParaRPr lang="en-US"/>
        </a:p>
      </dgm:t>
    </dgm:pt>
    <dgm:pt modelId="{6836BA85-AD5F-7E4D-8779-47FA8AC2CAC8}" type="sibTrans" cxnId="{2F2DD981-04C0-C042-BF6F-7FDC35ADD35E}">
      <dgm:prSet/>
      <dgm:spPr/>
      <dgm:t>
        <a:bodyPr/>
        <a:lstStyle/>
        <a:p>
          <a:endParaRPr lang="en-US"/>
        </a:p>
      </dgm:t>
    </dgm:pt>
    <dgm:pt modelId="{48909EBE-5A5F-4C45-88FF-54E23D57F727}">
      <dgm:prSet/>
      <dgm:spPr/>
      <dgm:t>
        <a:bodyPr/>
        <a:lstStyle/>
        <a:p>
          <a:r>
            <a:rPr lang="en-US"/>
            <a:t>What about the welfare of the marginalized?</a:t>
          </a:r>
        </a:p>
      </dgm:t>
    </dgm:pt>
    <dgm:pt modelId="{BF643563-3157-6944-A533-5EE85A5479F7}" type="parTrans" cxnId="{2AF234CD-3935-B842-AB19-9BC06A8FEA66}">
      <dgm:prSet/>
      <dgm:spPr/>
      <dgm:t>
        <a:bodyPr/>
        <a:lstStyle/>
        <a:p>
          <a:endParaRPr lang="en-US"/>
        </a:p>
      </dgm:t>
    </dgm:pt>
    <dgm:pt modelId="{06C72984-2B9A-2F4D-8987-FA72AECD35B1}" type="sibTrans" cxnId="{2AF234CD-3935-B842-AB19-9BC06A8FEA66}">
      <dgm:prSet/>
      <dgm:spPr/>
      <dgm:t>
        <a:bodyPr/>
        <a:lstStyle/>
        <a:p>
          <a:endParaRPr lang="en-US"/>
        </a:p>
      </dgm:t>
    </dgm:pt>
    <dgm:pt modelId="{EE8FB0BE-590A-E648-973E-F8B377809ED4}">
      <dgm:prSet/>
      <dgm:spPr/>
      <dgm:t>
        <a:bodyPr/>
        <a:lstStyle/>
        <a:p>
          <a:r>
            <a:rPr lang="en-US"/>
            <a:t>What about welfare of the "unimportant"?</a:t>
          </a:r>
        </a:p>
      </dgm:t>
    </dgm:pt>
    <dgm:pt modelId="{6462BB80-1E55-034A-828A-C0E54016F99C}" type="parTrans" cxnId="{4B0681AC-201C-9640-92B2-A87682858561}">
      <dgm:prSet/>
      <dgm:spPr/>
      <dgm:t>
        <a:bodyPr/>
        <a:lstStyle/>
        <a:p>
          <a:endParaRPr lang="en-US"/>
        </a:p>
      </dgm:t>
    </dgm:pt>
    <dgm:pt modelId="{BE896D4C-BDDE-8946-86B0-C9E08BFDC967}" type="sibTrans" cxnId="{4B0681AC-201C-9640-92B2-A87682858561}">
      <dgm:prSet/>
      <dgm:spPr/>
      <dgm:t>
        <a:bodyPr/>
        <a:lstStyle/>
        <a:p>
          <a:endParaRPr lang="en-US"/>
        </a:p>
      </dgm:t>
    </dgm:pt>
    <dgm:pt modelId="{6698160E-B4BE-814C-910F-E2EF37CFF2DE}">
      <dgm:prSet/>
      <dgm:spPr/>
      <dgm:t>
        <a:bodyPr/>
        <a:lstStyle/>
        <a:p>
          <a:r>
            <a:rPr lang="en-US"/>
            <a:t>Fairness for whom?</a:t>
          </a:r>
        </a:p>
      </dgm:t>
    </dgm:pt>
    <dgm:pt modelId="{4A62142E-6A49-3445-92CF-8FEA996167B0}" type="parTrans" cxnId="{220C976D-5981-1247-9E2D-EED7721B6EB2}">
      <dgm:prSet/>
      <dgm:spPr/>
      <dgm:t>
        <a:bodyPr/>
        <a:lstStyle/>
        <a:p>
          <a:endParaRPr lang="en-US"/>
        </a:p>
      </dgm:t>
    </dgm:pt>
    <dgm:pt modelId="{18D5EC91-5402-C64F-8122-6F38F8530CD5}" type="sibTrans" cxnId="{220C976D-5981-1247-9E2D-EED7721B6EB2}">
      <dgm:prSet/>
      <dgm:spPr/>
      <dgm:t>
        <a:bodyPr/>
        <a:lstStyle/>
        <a:p>
          <a:endParaRPr lang="en-US"/>
        </a:p>
      </dgm:t>
    </dgm:pt>
    <dgm:pt modelId="{910B2570-BD13-FD4A-B9AF-C86A22265D24}">
      <dgm:prSet/>
      <dgm:spPr/>
      <dgm:t>
        <a:bodyPr/>
        <a:lstStyle/>
        <a:p>
          <a:r>
            <a:rPr lang="en-US"/>
            <a:t>Who benefits and who does not?</a:t>
          </a:r>
        </a:p>
      </dgm:t>
    </dgm:pt>
    <dgm:pt modelId="{F5B7241D-1EAB-884C-9511-EEFAF10D7606}" type="parTrans" cxnId="{2C2EA716-2E49-9D46-B4F1-15857E785C5B}">
      <dgm:prSet/>
      <dgm:spPr/>
      <dgm:t>
        <a:bodyPr/>
        <a:lstStyle/>
        <a:p>
          <a:endParaRPr lang="en-US"/>
        </a:p>
      </dgm:t>
    </dgm:pt>
    <dgm:pt modelId="{C0B8BF8F-9797-E74D-AEED-B3D37B116A0F}" type="sibTrans" cxnId="{2C2EA716-2E49-9D46-B4F1-15857E785C5B}">
      <dgm:prSet/>
      <dgm:spPr/>
      <dgm:t>
        <a:bodyPr/>
        <a:lstStyle/>
        <a:p>
          <a:endParaRPr lang="en-US"/>
        </a:p>
      </dgm:t>
    </dgm:pt>
    <dgm:pt modelId="{06079388-2F0A-0F49-A7EB-ADF3F8677271}">
      <dgm:prSet/>
      <dgm:spPr/>
      <dgm:t>
        <a:bodyPr/>
        <a:lstStyle/>
        <a:p>
          <a:r>
            <a:rPr lang="en-US"/>
            <a:t>At what cost?</a:t>
          </a:r>
        </a:p>
      </dgm:t>
    </dgm:pt>
    <dgm:pt modelId="{91FCC363-1E08-C940-9B07-7F03A843E609}" type="parTrans" cxnId="{92A5526E-F4EF-C148-805B-C329BDB567A4}">
      <dgm:prSet/>
      <dgm:spPr/>
      <dgm:t>
        <a:bodyPr/>
        <a:lstStyle/>
        <a:p>
          <a:endParaRPr lang="en-US"/>
        </a:p>
      </dgm:t>
    </dgm:pt>
    <dgm:pt modelId="{35889D3B-B4CE-674D-AC4B-8CE2DA1861C0}" type="sibTrans" cxnId="{92A5526E-F4EF-C148-805B-C329BDB567A4}">
      <dgm:prSet/>
      <dgm:spPr/>
      <dgm:t>
        <a:bodyPr/>
        <a:lstStyle/>
        <a:p>
          <a:endParaRPr lang="en-US"/>
        </a:p>
      </dgm:t>
    </dgm:pt>
    <dgm:pt modelId="{D7522DD2-099A-2549-B632-17A2A8663AD9}" type="pres">
      <dgm:prSet presAssocID="{F8FD5B44-5731-1C4F-95C2-4F9122496F61}" presName="Name0" presStyleCnt="0">
        <dgm:presLayoutVars>
          <dgm:dir/>
          <dgm:animLvl val="lvl"/>
          <dgm:resizeHandles val="exact"/>
        </dgm:presLayoutVars>
      </dgm:prSet>
      <dgm:spPr/>
    </dgm:pt>
    <dgm:pt modelId="{6BAF8E38-82B2-7B44-A4E4-8314E88AF462}" type="pres">
      <dgm:prSet presAssocID="{855AFA2D-C4DB-3842-BA81-4A7B72FB0ADB}" presName="composite" presStyleCnt="0"/>
      <dgm:spPr/>
    </dgm:pt>
    <dgm:pt modelId="{B3148D95-5144-F846-BDE5-18B7C6C833B7}" type="pres">
      <dgm:prSet presAssocID="{855AFA2D-C4DB-3842-BA81-4A7B72FB0ADB}" presName="parTx" presStyleLbl="alignNode1" presStyleIdx="0" presStyleCnt="3">
        <dgm:presLayoutVars>
          <dgm:chMax val="0"/>
          <dgm:chPref val="0"/>
          <dgm:bulletEnabled val="1"/>
        </dgm:presLayoutVars>
      </dgm:prSet>
      <dgm:spPr/>
    </dgm:pt>
    <dgm:pt modelId="{B19BAFE4-8ADC-C546-A8D3-07F12254B5F2}" type="pres">
      <dgm:prSet presAssocID="{855AFA2D-C4DB-3842-BA81-4A7B72FB0ADB}" presName="desTx" presStyleLbl="alignAccFollowNode1" presStyleIdx="0" presStyleCnt="3">
        <dgm:presLayoutVars>
          <dgm:bulletEnabled val="1"/>
        </dgm:presLayoutVars>
      </dgm:prSet>
      <dgm:spPr/>
    </dgm:pt>
    <dgm:pt modelId="{2114BC5F-DD38-F243-8B68-B7197FBD3166}" type="pres">
      <dgm:prSet presAssocID="{2960DC5F-9AB1-AF45-A80B-EAAA1F9EB000}" presName="space" presStyleCnt="0"/>
      <dgm:spPr/>
    </dgm:pt>
    <dgm:pt modelId="{6FAAD0A9-8862-1144-830D-43DB979426EA}" type="pres">
      <dgm:prSet presAssocID="{2F2863AD-AF05-AC47-8AD1-22AB0F237FA0}" presName="composite" presStyleCnt="0"/>
      <dgm:spPr/>
    </dgm:pt>
    <dgm:pt modelId="{42621436-6001-F34C-BE8D-4EC5E4AE58C6}" type="pres">
      <dgm:prSet presAssocID="{2F2863AD-AF05-AC47-8AD1-22AB0F237FA0}" presName="parTx" presStyleLbl="alignNode1" presStyleIdx="1" presStyleCnt="3">
        <dgm:presLayoutVars>
          <dgm:chMax val="0"/>
          <dgm:chPref val="0"/>
          <dgm:bulletEnabled val="1"/>
        </dgm:presLayoutVars>
      </dgm:prSet>
      <dgm:spPr/>
    </dgm:pt>
    <dgm:pt modelId="{F70FA907-8022-BD4D-BCA6-46E69F66F2FC}" type="pres">
      <dgm:prSet presAssocID="{2F2863AD-AF05-AC47-8AD1-22AB0F237FA0}" presName="desTx" presStyleLbl="alignAccFollowNode1" presStyleIdx="1" presStyleCnt="3">
        <dgm:presLayoutVars>
          <dgm:bulletEnabled val="1"/>
        </dgm:presLayoutVars>
      </dgm:prSet>
      <dgm:spPr/>
    </dgm:pt>
    <dgm:pt modelId="{5F5E8D74-0291-EF44-B915-FC59CE4362AF}" type="pres">
      <dgm:prSet presAssocID="{32AA2358-2170-454F-81D5-A9BC1BB53530}" presName="space" presStyleCnt="0"/>
      <dgm:spPr/>
    </dgm:pt>
    <dgm:pt modelId="{B168E44D-A048-9B45-ACC7-CBA9E3DB3B0B}" type="pres">
      <dgm:prSet presAssocID="{12681AB2-C3A3-704E-B354-51A11F3E6BBB}" presName="composite" presStyleCnt="0"/>
      <dgm:spPr/>
    </dgm:pt>
    <dgm:pt modelId="{A27BECCB-1765-054D-AC0E-5BECCCBB62C4}" type="pres">
      <dgm:prSet presAssocID="{12681AB2-C3A3-704E-B354-51A11F3E6BBB}" presName="parTx" presStyleLbl="alignNode1" presStyleIdx="2" presStyleCnt="3">
        <dgm:presLayoutVars>
          <dgm:chMax val="0"/>
          <dgm:chPref val="0"/>
          <dgm:bulletEnabled val="1"/>
        </dgm:presLayoutVars>
      </dgm:prSet>
      <dgm:spPr/>
    </dgm:pt>
    <dgm:pt modelId="{EE019993-8180-AA4A-B9F2-D1EB2E10907A}" type="pres">
      <dgm:prSet presAssocID="{12681AB2-C3A3-704E-B354-51A11F3E6BBB}" presName="desTx" presStyleLbl="alignAccFollowNode1" presStyleIdx="2" presStyleCnt="3">
        <dgm:presLayoutVars>
          <dgm:bulletEnabled val="1"/>
        </dgm:presLayoutVars>
      </dgm:prSet>
      <dgm:spPr/>
    </dgm:pt>
  </dgm:ptLst>
  <dgm:cxnLst>
    <dgm:cxn modelId="{4C4ED104-9585-C443-8C76-7A70F6FB45EB}" type="presOf" srcId="{9274EF25-812D-8048-A8F3-166917D92BD0}" destId="{B19BAFE4-8ADC-C546-A8D3-07F12254B5F2}" srcOrd="0" destOrd="0" presId="urn:microsoft.com/office/officeart/2005/8/layout/hList1"/>
    <dgm:cxn modelId="{2C2EA716-2E49-9D46-B4F1-15857E785C5B}" srcId="{12681AB2-C3A3-704E-B354-51A11F3E6BBB}" destId="{910B2570-BD13-FD4A-B9AF-C86A22265D24}" srcOrd="1" destOrd="0" parTransId="{F5B7241D-1EAB-884C-9511-EEFAF10D7606}" sibTransId="{C0B8BF8F-9797-E74D-AEED-B3D37B116A0F}"/>
    <dgm:cxn modelId="{0ADF5A1D-351A-8A4C-87D2-0FF45F7158F4}" type="presOf" srcId="{48909EBE-5A5F-4C45-88FF-54E23D57F727}" destId="{F70FA907-8022-BD4D-BCA6-46E69F66F2FC}" srcOrd="0" destOrd="0" presId="urn:microsoft.com/office/officeart/2005/8/layout/hList1"/>
    <dgm:cxn modelId="{9CB9B121-A5E4-BB44-9C00-46E63C48AE90}" srcId="{855AFA2D-C4DB-3842-BA81-4A7B72FB0ADB}" destId="{9274EF25-812D-8048-A8F3-166917D92BD0}" srcOrd="0" destOrd="0" parTransId="{A7E265FC-03DD-DD47-99DB-F7430E570867}" sibTransId="{95A7A73D-9FEF-AA46-924B-620B18694440}"/>
    <dgm:cxn modelId="{D90E075C-2046-8548-8E87-518EB5B76C29}" type="presOf" srcId="{855AFA2D-C4DB-3842-BA81-4A7B72FB0ADB}" destId="{B3148D95-5144-F846-BDE5-18B7C6C833B7}" srcOrd="0" destOrd="0" presId="urn:microsoft.com/office/officeart/2005/8/layout/hList1"/>
    <dgm:cxn modelId="{D2CDBE47-4099-A844-B723-64586B3DE263}" type="presOf" srcId="{F8FD5B44-5731-1C4F-95C2-4F9122496F61}" destId="{D7522DD2-099A-2549-B632-17A2A8663AD9}" srcOrd="0" destOrd="0" presId="urn:microsoft.com/office/officeart/2005/8/layout/hList1"/>
    <dgm:cxn modelId="{ED8BE868-DD02-BF49-8CB5-EFA2C29630E4}" type="presOf" srcId="{2F2863AD-AF05-AC47-8AD1-22AB0F237FA0}" destId="{42621436-6001-F34C-BE8D-4EC5E4AE58C6}" srcOrd="0" destOrd="0" presId="urn:microsoft.com/office/officeart/2005/8/layout/hList1"/>
    <dgm:cxn modelId="{4396C84B-7F0C-FA4B-852F-568A106D6A94}" type="presOf" srcId="{6698160E-B4BE-814C-910F-E2EF37CFF2DE}" destId="{EE019993-8180-AA4A-B9F2-D1EB2E10907A}" srcOrd="0" destOrd="0" presId="urn:microsoft.com/office/officeart/2005/8/layout/hList1"/>
    <dgm:cxn modelId="{220C976D-5981-1247-9E2D-EED7721B6EB2}" srcId="{12681AB2-C3A3-704E-B354-51A11F3E6BBB}" destId="{6698160E-B4BE-814C-910F-E2EF37CFF2DE}" srcOrd="0" destOrd="0" parTransId="{4A62142E-6A49-3445-92CF-8FEA996167B0}" sibTransId="{18D5EC91-5402-C64F-8122-6F38F8530CD5}"/>
    <dgm:cxn modelId="{92A5526E-F4EF-C148-805B-C329BDB567A4}" srcId="{12681AB2-C3A3-704E-B354-51A11F3E6BBB}" destId="{06079388-2F0A-0F49-A7EB-ADF3F8677271}" srcOrd="2" destOrd="0" parTransId="{91FCC363-1E08-C940-9B07-7F03A843E609}" sibTransId="{35889D3B-B4CE-674D-AC4B-8CE2DA1861C0}"/>
    <dgm:cxn modelId="{29868250-4EBF-F04F-ABD1-218E3BEFAA1C}" srcId="{F8FD5B44-5731-1C4F-95C2-4F9122496F61}" destId="{2F2863AD-AF05-AC47-8AD1-22AB0F237FA0}" srcOrd="1" destOrd="0" parTransId="{B61667FF-8142-724C-BC91-D73B975661C3}" sibTransId="{32AA2358-2170-454F-81D5-A9BC1BB53530}"/>
    <dgm:cxn modelId="{3C953A71-CF59-AC41-80FB-81EF5CBA3E24}" type="presOf" srcId="{7C585210-ED6B-CC44-9352-D3F8F82576D8}" destId="{B19BAFE4-8ADC-C546-A8D3-07F12254B5F2}" srcOrd="0" destOrd="1" presId="urn:microsoft.com/office/officeart/2005/8/layout/hList1"/>
    <dgm:cxn modelId="{A2C76473-30DB-8345-A172-2B3204C51461}" type="presOf" srcId="{EE8FB0BE-590A-E648-973E-F8B377809ED4}" destId="{F70FA907-8022-BD4D-BCA6-46E69F66F2FC}" srcOrd="0" destOrd="1" presId="urn:microsoft.com/office/officeart/2005/8/layout/hList1"/>
    <dgm:cxn modelId="{BD7D7D7F-FA7C-BE4F-90F5-890704945D19}" srcId="{F8FD5B44-5731-1C4F-95C2-4F9122496F61}" destId="{855AFA2D-C4DB-3842-BA81-4A7B72FB0ADB}" srcOrd="0" destOrd="0" parTransId="{D27A14B2-6C13-C949-84DC-2C53C2980840}" sibTransId="{2960DC5F-9AB1-AF45-A80B-EAAA1F9EB000}"/>
    <dgm:cxn modelId="{2F2DD981-04C0-C042-BF6F-7FDC35ADD35E}" srcId="{855AFA2D-C4DB-3842-BA81-4A7B72FB0ADB}" destId="{7C585210-ED6B-CC44-9352-D3F8F82576D8}" srcOrd="1" destOrd="0" parTransId="{240A5C7F-B116-654B-8CA1-FB3993DA24FC}" sibTransId="{6836BA85-AD5F-7E4D-8779-47FA8AC2CAC8}"/>
    <dgm:cxn modelId="{4B0681AC-201C-9640-92B2-A87682858561}" srcId="{2F2863AD-AF05-AC47-8AD1-22AB0F237FA0}" destId="{EE8FB0BE-590A-E648-973E-F8B377809ED4}" srcOrd="1" destOrd="0" parTransId="{6462BB80-1E55-034A-828A-C0E54016F99C}" sibTransId="{BE896D4C-BDDE-8946-86B0-C9E08BFDC967}"/>
    <dgm:cxn modelId="{EC4295C5-EF7E-F04A-B762-6482927E18B6}" srcId="{F8FD5B44-5731-1C4F-95C2-4F9122496F61}" destId="{12681AB2-C3A3-704E-B354-51A11F3E6BBB}" srcOrd="2" destOrd="0" parTransId="{0BA857FD-F3EE-E542-BBE5-29E734B29995}" sibTransId="{60A28E8D-4FF7-574E-9177-CE6366897251}"/>
    <dgm:cxn modelId="{8CB807CC-21D5-BD45-ACB7-E0027ED4C7CF}" type="presOf" srcId="{12681AB2-C3A3-704E-B354-51A11F3E6BBB}" destId="{A27BECCB-1765-054D-AC0E-5BECCCBB62C4}" srcOrd="0" destOrd="0" presId="urn:microsoft.com/office/officeart/2005/8/layout/hList1"/>
    <dgm:cxn modelId="{2AF234CD-3935-B842-AB19-9BC06A8FEA66}" srcId="{2F2863AD-AF05-AC47-8AD1-22AB0F237FA0}" destId="{48909EBE-5A5F-4C45-88FF-54E23D57F727}" srcOrd="0" destOrd="0" parTransId="{BF643563-3157-6944-A533-5EE85A5479F7}" sibTransId="{06C72984-2B9A-2F4D-8987-FA72AECD35B1}"/>
    <dgm:cxn modelId="{0DF013D2-D613-8949-B5B5-6F992621E800}" type="presOf" srcId="{06079388-2F0A-0F49-A7EB-ADF3F8677271}" destId="{EE019993-8180-AA4A-B9F2-D1EB2E10907A}" srcOrd="0" destOrd="2" presId="urn:microsoft.com/office/officeart/2005/8/layout/hList1"/>
    <dgm:cxn modelId="{5DD909F4-ADF2-E444-86A5-AF9EA1CA8C17}" type="presOf" srcId="{910B2570-BD13-FD4A-B9AF-C86A22265D24}" destId="{EE019993-8180-AA4A-B9F2-D1EB2E10907A}" srcOrd="0" destOrd="1" presId="urn:microsoft.com/office/officeart/2005/8/layout/hList1"/>
    <dgm:cxn modelId="{7027C878-8F31-1A4F-8AF5-17E4A45AC97D}" type="presParOf" srcId="{D7522DD2-099A-2549-B632-17A2A8663AD9}" destId="{6BAF8E38-82B2-7B44-A4E4-8314E88AF462}" srcOrd="0" destOrd="0" presId="urn:microsoft.com/office/officeart/2005/8/layout/hList1"/>
    <dgm:cxn modelId="{0D8E067D-1CA3-7544-8787-FAEBEF161D04}" type="presParOf" srcId="{6BAF8E38-82B2-7B44-A4E4-8314E88AF462}" destId="{B3148D95-5144-F846-BDE5-18B7C6C833B7}" srcOrd="0" destOrd="0" presId="urn:microsoft.com/office/officeart/2005/8/layout/hList1"/>
    <dgm:cxn modelId="{9A37C902-BF10-D54D-B404-EDE8F83874F0}" type="presParOf" srcId="{6BAF8E38-82B2-7B44-A4E4-8314E88AF462}" destId="{B19BAFE4-8ADC-C546-A8D3-07F12254B5F2}" srcOrd="1" destOrd="0" presId="urn:microsoft.com/office/officeart/2005/8/layout/hList1"/>
    <dgm:cxn modelId="{0A544EDD-9487-B446-BE5C-C6DD5A594420}" type="presParOf" srcId="{D7522DD2-099A-2549-B632-17A2A8663AD9}" destId="{2114BC5F-DD38-F243-8B68-B7197FBD3166}" srcOrd="1" destOrd="0" presId="urn:microsoft.com/office/officeart/2005/8/layout/hList1"/>
    <dgm:cxn modelId="{2266FE5F-6396-FF4B-8B32-E83333DC009A}" type="presParOf" srcId="{D7522DD2-099A-2549-B632-17A2A8663AD9}" destId="{6FAAD0A9-8862-1144-830D-43DB979426EA}" srcOrd="2" destOrd="0" presId="urn:microsoft.com/office/officeart/2005/8/layout/hList1"/>
    <dgm:cxn modelId="{D35E0D40-643C-964E-8B0C-473791C63EAD}" type="presParOf" srcId="{6FAAD0A9-8862-1144-830D-43DB979426EA}" destId="{42621436-6001-F34C-BE8D-4EC5E4AE58C6}" srcOrd="0" destOrd="0" presId="urn:microsoft.com/office/officeart/2005/8/layout/hList1"/>
    <dgm:cxn modelId="{F0D362D8-A30F-9741-BC93-ECCCD5D90ACF}" type="presParOf" srcId="{6FAAD0A9-8862-1144-830D-43DB979426EA}" destId="{F70FA907-8022-BD4D-BCA6-46E69F66F2FC}" srcOrd="1" destOrd="0" presId="urn:microsoft.com/office/officeart/2005/8/layout/hList1"/>
    <dgm:cxn modelId="{505E45E6-15AF-AA4D-8110-3054946C5060}" type="presParOf" srcId="{D7522DD2-099A-2549-B632-17A2A8663AD9}" destId="{5F5E8D74-0291-EF44-B915-FC59CE4362AF}" srcOrd="3" destOrd="0" presId="urn:microsoft.com/office/officeart/2005/8/layout/hList1"/>
    <dgm:cxn modelId="{CB5FBA83-C503-AB41-A507-615C475D0F96}" type="presParOf" srcId="{D7522DD2-099A-2549-B632-17A2A8663AD9}" destId="{B168E44D-A048-9B45-ACC7-CBA9E3DB3B0B}" srcOrd="4" destOrd="0" presId="urn:microsoft.com/office/officeart/2005/8/layout/hList1"/>
    <dgm:cxn modelId="{E12DA55A-2671-5745-A90B-6A0DEE4AE5A7}" type="presParOf" srcId="{B168E44D-A048-9B45-ACC7-CBA9E3DB3B0B}" destId="{A27BECCB-1765-054D-AC0E-5BECCCBB62C4}" srcOrd="0" destOrd="0" presId="urn:microsoft.com/office/officeart/2005/8/layout/hList1"/>
    <dgm:cxn modelId="{46FCDC12-6343-754F-ABDA-B7D8514AF658}" type="presParOf" srcId="{B168E44D-A048-9B45-ACC7-CBA9E3DB3B0B}" destId="{EE019993-8180-AA4A-B9F2-D1EB2E10907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050F6-E679-8C42-A266-EB6E62F24D48}">
      <dsp:nvSpPr>
        <dsp:cNvPr id="0" name=""/>
        <dsp:cNvSpPr/>
      </dsp:nvSpPr>
      <dsp:spPr>
        <a:xfrm>
          <a:off x="713303" y="0"/>
          <a:ext cx="8084106" cy="45307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3684F5-47E3-DF43-9A78-1807DE0DC8F7}">
      <dsp:nvSpPr>
        <dsp:cNvPr id="0" name=""/>
        <dsp:cNvSpPr/>
      </dsp:nvSpPr>
      <dsp:spPr>
        <a:xfrm>
          <a:off x="1370" y="1359217"/>
          <a:ext cx="2165579" cy="18122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History</a:t>
          </a:r>
        </a:p>
      </dsp:txBody>
      <dsp:txXfrm>
        <a:off x="89839" y="1447686"/>
        <a:ext cx="1988641" cy="1635352"/>
      </dsp:txXfrm>
    </dsp:sp>
    <dsp:sp modelId="{83EFCB12-8D80-B749-B5F8-E127FD05BE25}">
      <dsp:nvSpPr>
        <dsp:cNvPr id="0" name=""/>
        <dsp:cNvSpPr/>
      </dsp:nvSpPr>
      <dsp:spPr>
        <a:xfrm>
          <a:off x="2448834" y="1359217"/>
          <a:ext cx="2165579" cy="18122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Society</a:t>
          </a:r>
        </a:p>
      </dsp:txBody>
      <dsp:txXfrm>
        <a:off x="2537303" y="1447686"/>
        <a:ext cx="1988641" cy="1635352"/>
      </dsp:txXfrm>
    </dsp:sp>
    <dsp:sp modelId="{E4118AD3-D649-AF42-8025-9ECAF5545666}">
      <dsp:nvSpPr>
        <dsp:cNvPr id="0" name=""/>
        <dsp:cNvSpPr/>
      </dsp:nvSpPr>
      <dsp:spPr>
        <a:xfrm>
          <a:off x="4896298" y="1359217"/>
          <a:ext cx="2165579" cy="18122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Bias</a:t>
          </a:r>
        </a:p>
      </dsp:txBody>
      <dsp:txXfrm>
        <a:off x="4984767" y="1447686"/>
        <a:ext cx="1988641" cy="1635352"/>
      </dsp:txXfrm>
    </dsp:sp>
    <dsp:sp modelId="{64E23BE4-3E44-914B-B93B-21FCB03B3C7C}">
      <dsp:nvSpPr>
        <dsp:cNvPr id="0" name=""/>
        <dsp:cNvSpPr/>
      </dsp:nvSpPr>
      <dsp:spPr>
        <a:xfrm>
          <a:off x="7343763" y="1359217"/>
          <a:ext cx="2165579" cy="181229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Inequity</a:t>
          </a:r>
        </a:p>
      </dsp:txBody>
      <dsp:txXfrm>
        <a:off x="7432232" y="1447686"/>
        <a:ext cx="1988641" cy="1635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BD60B-D6B9-E848-8DEF-E168651FFEE9}">
      <dsp:nvSpPr>
        <dsp:cNvPr id="0" name=""/>
        <dsp:cNvSpPr/>
      </dsp:nvSpPr>
      <dsp:spPr>
        <a:xfrm>
          <a:off x="0" y="347332"/>
          <a:ext cx="6096000" cy="880425"/>
        </a:xfrm>
        <a:prstGeom prst="rect">
          <a:avLst/>
        </a:prstGeom>
        <a:solidFill>
          <a:schemeClr val="lt1">
            <a:alpha val="90000"/>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270764" rIns="473117"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A promotion of fairness and justice  for each individual by providing everyone with tailored necessary resources to overcome individual barriers that are a result of systemic forms of oppression.</a:t>
          </a:r>
        </a:p>
      </dsp:txBody>
      <dsp:txXfrm>
        <a:off x="0" y="347332"/>
        <a:ext cx="6096000" cy="880425"/>
      </dsp:txXfrm>
    </dsp:sp>
    <dsp:sp modelId="{625ADDC9-1ADE-4746-95C3-21DD7C5A6E22}">
      <dsp:nvSpPr>
        <dsp:cNvPr id="0" name=""/>
        <dsp:cNvSpPr/>
      </dsp:nvSpPr>
      <dsp:spPr>
        <a:xfrm>
          <a:off x="304800" y="155452"/>
          <a:ext cx="4267200" cy="38376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77850">
            <a:lnSpc>
              <a:spcPct val="90000"/>
            </a:lnSpc>
            <a:spcBef>
              <a:spcPct val="0"/>
            </a:spcBef>
            <a:spcAft>
              <a:spcPct val="35000"/>
            </a:spcAft>
            <a:buNone/>
            <a:defRPr b="1"/>
          </a:pPr>
          <a:r>
            <a:rPr lang="en-US" sz="1300" kern="1200"/>
            <a:t>Equity</a:t>
          </a:r>
        </a:p>
      </dsp:txBody>
      <dsp:txXfrm>
        <a:off x="323534" y="174186"/>
        <a:ext cx="4229732" cy="346292"/>
      </dsp:txXfrm>
    </dsp:sp>
    <dsp:sp modelId="{E1018107-449C-F042-8097-DA12717FFC68}">
      <dsp:nvSpPr>
        <dsp:cNvPr id="0" name=""/>
        <dsp:cNvSpPr/>
      </dsp:nvSpPr>
      <dsp:spPr>
        <a:xfrm>
          <a:off x="0" y="1489837"/>
          <a:ext cx="6096000" cy="880425"/>
        </a:xfrm>
        <a:prstGeom prst="rect">
          <a:avLst/>
        </a:prstGeom>
        <a:solidFill>
          <a:schemeClr val="lt1">
            <a:alpha val="90000"/>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270764" rIns="473117"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The full participation of all members in an environment through full and equal access to opportunities, support, and resources that provides a sense of belonging.</a:t>
          </a:r>
        </a:p>
      </dsp:txBody>
      <dsp:txXfrm>
        <a:off x="0" y="1489837"/>
        <a:ext cx="6096000" cy="880425"/>
      </dsp:txXfrm>
    </dsp:sp>
    <dsp:sp modelId="{05F63730-035C-F246-A38A-9D1372B2A9FF}">
      <dsp:nvSpPr>
        <dsp:cNvPr id="0" name=""/>
        <dsp:cNvSpPr/>
      </dsp:nvSpPr>
      <dsp:spPr>
        <a:xfrm>
          <a:off x="304800" y="1297957"/>
          <a:ext cx="4267200" cy="38376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77850">
            <a:lnSpc>
              <a:spcPct val="90000"/>
            </a:lnSpc>
            <a:spcBef>
              <a:spcPct val="0"/>
            </a:spcBef>
            <a:spcAft>
              <a:spcPct val="35000"/>
            </a:spcAft>
            <a:buNone/>
            <a:defRPr b="1"/>
          </a:pPr>
          <a:r>
            <a:rPr lang="en-US" sz="1300" kern="1200"/>
            <a:t>Inclusion</a:t>
          </a:r>
        </a:p>
      </dsp:txBody>
      <dsp:txXfrm>
        <a:off x="323534" y="1316691"/>
        <a:ext cx="4229732" cy="346292"/>
      </dsp:txXfrm>
    </dsp:sp>
    <dsp:sp modelId="{4C026ED3-9858-AF48-9F07-C601F35D4793}">
      <dsp:nvSpPr>
        <dsp:cNvPr id="0" name=""/>
        <dsp:cNvSpPr/>
      </dsp:nvSpPr>
      <dsp:spPr>
        <a:xfrm>
          <a:off x="0" y="2632342"/>
          <a:ext cx="6096000" cy="1392300"/>
        </a:xfrm>
        <a:prstGeom prst="rect">
          <a:avLst/>
        </a:prstGeom>
        <a:solidFill>
          <a:schemeClr val="lt1">
            <a:alpha val="90000"/>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270764" rIns="473117"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Refers to the representation or measurement of the differences between individuals in a population. In EDI  we specifically use diversity as a measure of the differences between individuals by aspects of identity that represents hierarchies of privilege and power such as gender, race, ethnic background, socio-economic status, disability status, citizenry, etc.</a:t>
          </a:r>
        </a:p>
      </dsp:txBody>
      <dsp:txXfrm>
        <a:off x="0" y="2632342"/>
        <a:ext cx="6096000" cy="1392300"/>
      </dsp:txXfrm>
    </dsp:sp>
    <dsp:sp modelId="{6FB95243-E8CA-4541-8673-B96E1E2A2507}">
      <dsp:nvSpPr>
        <dsp:cNvPr id="0" name=""/>
        <dsp:cNvSpPr/>
      </dsp:nvSpPr>
      <dsp:spPr>
        <a:xfrm>
          <a:off x="304800" y="2440462"/>
          <a:ext cx="4267200" cy="38376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77850">
            <a:lnSpc>
              <a:spcPct val="90000"/>
            </a:lnSpc>
            <a:spcBef>
              <a:spcPct val="0"/>
            </a:spcBef>
            <a:spcAft>
              <a:spcPct val="35000"/>
            </a:spcAft>
            <a:buNone/>
            <a:defRPr b="1"/>
          </a:pPr>
          <a:r>
            <a:rPr lang="en-US" sz="1300" kern="1200"/>
            <a:t>Diversity</a:t>
          </a:r>
        </a:p>
      </dsp:txBody>
      <dsp:txXfrm>
        <a:off x="323534" y="2459196"/>
        <a:ext cx="4229732" cy="346292"/>
      </dsp:txXfrm>
    </dsp:sp>
    <dsp:sp modelId="{C5547658-C2A6-844D-990D-2089E213CE07}">
      <dsp:nvSpPr>
        <dsp:cNvPr id="0" name=""/>
        <dsp:cNvSpPr/>
      </dsp:nvSpPr>
      <dsp:spPr>
        <a:xfrm>
          <a:off x="0" y="4286722"/>
          <a:ext cx="6096000" cy="1044225"/>
        </a:xfrm>
        <a:prstGeom prst="rect">
          <a:avLst/>
        </a:prstGeom>
        <a:solidFill>
          <a:schemeClr val="lt1">
            <a:alpha val="90000"/>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270764" rIns="473117"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Term coined by Dr. </a:t>
          </a:r>
          <a:r>
            <a:rPr lang="en-US" sz="1300" kern="1200" err="1"/>
            <a:t>Kimberle</a:t>
          </a:r>
          <a:r>
            <a:rPr lang="en-US" sz="1300" kern="1200"/>
            <a:t> Crenshaw describes the hierarchies of marginalization that exists within systemic and structural oppression based on intersecting identities that we need to be mindful of when strategizing for EDI.</a:t>
          </a:r>
        </a:p>
      </dsp:txBody>
      <dsp:txXfrm>
        <a:off x="0" y="4286722"/>
        <a:ext cx="6096000" cy="1044225"/>
      </dsp:txXfrm>
    </dsp:sp>
    <dsp:sp modelId="{9FF608D2-1106-B146-8DBD-51983BBA14BB}">
      <dsp:nvSpPr>
        <dsp:cNvPr id="0" name=""/>
        <dsp:cNvSpPr/>
      </dsp:nvSpPr>
      <dsp:spPr>
        <a:xfrm>
          <a:off x="304800" y="4094842"/>
          <a:ext cx="4267200" cy="383760"/>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77850">
            <a:lnSpc>
              <a:spcPct val="90000"/>
            </a:lnSpc>
            <a:spcBef>
              <a:spcPct val="0"/>
            </a:spcBef>
            <a:spcAft>
              <a:spcPct val="35000"/>
            </a:spcAft>
            <a:buNone/>
            <a:defRPr b="1"/>
          </a:pPr>
          <a:r>
            <a:rPr lang="en-US" sz="1300" kern="1200"/>
            <a:t>Intersectionality</a:t>
          </a:r>
        </a:p>
      </dsp:txBody>
      <dsp:txXfrm>
        <a:off x="323534" y="4113576"/>
        <a:ext cx="4229732"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48D95-5144-F846-BDE5-18B7C6C833B7}">
      <dsp:nvSpPr>
        <dsp:cNvPr id="0" name=""/>
        <dsp:cNvSpPr/>
      </dsp:nvSpPr>
      <dsp:spPr>
        <a:xfrm>
          <a:off x="0" y="228578"/>
          <a:ext cx="4402113" cy="864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CA" sz="3000" kern="1200"/>
            <a:t>Respect for Persons</a:t>
          </a:r>
          <a:endParaRPr lang="en-US" sz="3000" kern="1200"/>
        </a:p>
      </dsp:txBody>
      <dsp:txXfrm>
        <a:off x="0" y="228578"/>
        <a:ext cx="4402113" cy="864000"/>
      </dsp:txXfrm>
    </dsp:sp>
    <dsp:sp modelId="{B19BAFE4-8ADC-C546-A8D3-07F12254B5F2}">
      <dsp:nvSpPr>
        <dsp:cNvPr id="0" name=""/>
        <dsp:cNvSpPr/>
      </dsp:nvSpPr>
      <dsp:spPr>
        <a:xfrm>
          <a:off x="0" y="1092578"/>
          <a:ext cx="4402113" cy="201757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t>Who is persons?</a:t>
          </a:r>
        </a:p>
        <a:p>
          <a:pPr marL="285750" lvl="1" indent="-285750" algn="l" defTabSz="1333500">
            <a:lnSpc>
              <a:spcPct val="90000"/>
            </a:lnSpc>
            <a:spcBef>
              <a:spcPct val="0"/>
            </a:spcBef>
            <a:spcAft>
              <a:spcPct val="15000"/>
            </a:spcAft>
            <a:buChar char="•"/>
          </a:pPr>
          <a:r>
            <a:rPr lang="en-US" sz="3000" kern="1200"/>
            <a:t>What value do we put on human life that is part of a minority?</a:t>
          </a:r>
        </a:p>
      </dsp:txBody>
      <dsp:txXfrm>
        <a:off x="0" y="1092578"/>
        <a:ext cx="4402113" cy="20175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21436-6001-F34C-BE8D-4EC5E4AE58C6}">
      <dsp:nvSpPr>
        <dsp:cNvPr id="0" name=""/>
        <dsp:cNvSpPr/>
      </dsp:nvSpPr>
      <dsp:spPr>
        <a:xfrm>
          <a:off x="0" y="43291"/>
          <a:ext cx="4399200" cy="8640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CA" sz="3000" kern="1200"/>
            <a:t>Concern for Welfare</a:t>
          </a:r>
        </a:p>
      </dsp:txBody>
      <dsp:txXfrm>
        <a:off x="0" y="43291"/>
        <a:ext cx="4399200" cy="864000"/>
      </dsp:txXfrm>
    </dsp:sp>
    <dsp:sp modelId="{F70FA907-8022-BD4D-BCA6-46E69F66F2FC}">
      <dsp:nvSpPr>
        <dsp:cNvPr id="0" name=""/>
        <dsp:cNvSpPr/>
      </dsp:nvSpPr>
      <dsp:spPr>
        <a:xfrm>
          <a:off x="0" y="907291"/>
          <a:ext cx="4399200" cy="238815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t>What about the welfare of the marginalized?</a:t>
          </a:r>
        </a:p>
        <a:p>
          <a:pPr marL="285750" lvl="1" indent="-285750" algn="l" defTabSz="1333500">
            <a:lnSpc>
              <a:spcPct val="90000"/>
            </a:lnSpc>
            <a:spcBef>
              <a:spcPct val="0"/>
            </a:spcBef>
            <a:spcAft>
              <a:spcPct val="15000"/>
            </a:spcAft>
            <a:buChar char="•"/>
          </a:pPr>
          <a:r>
            <a:rPr lang="en-US" sz="3000" kern="1200"/>
            <a:t>What about welfare of the "unimportant"?</a:t>
          </a:r>
        </a:p>
      </dsp:txBody>
      <dsp:txXfrm>
        <a:off x="0" y="907291"/>
        <a:ext cx="4399200" cy="23881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BECCB-1765-054D-AC0E-5BECCCBB62C4}">
      <dsp:nvSpPr>
        <dsp:cNvPr id="0" name=""/>
        <dsp:cNvSpPr/>
      </dsp:nvSpPr>
      <dsp:spPr>
        <a:xfrm>
          <a:off x="0" y="187403"/>
          <a:ext cx="4102606" cy="864000"/>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CA" sz="3000" kern="1200"/>
            <a:t>Justice</a:t>
          </a:r>
        </a:p>
      </dsp:txBody>
      <dsp:txXfrm>
        <a:off x="0" y="187403"/>
        <a:ext cx="4102606" cy="864000"/>
      </dsp:txXfrm>
    </dsp:sp>
    <dsp:sp modelId="{EE019993-8180-AA4A-B9F2-D1EB2E10907A}">
      <dsp:nvSpPr>
        <dsp:cNvPr id="0" name=""/>
        <dsp:cNvSpPr/>
      </dsp:nvSpPr>
      <dsp:spPr>
        <a:xfrm>
          <a:off x="0" y="1051403"/>
          <a:ext cx="4102606" cy="2099925"/>
        </a:xfrm>
        <a:prstGeom prst="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t>Fairness for whom?</a:t>
          </a:r>
        </a:p>
        <a:p>
          <a:pPr marL="285750" lvl="1" indent="-285750" algn="l" defTabSz="1333500">
            <a:lnSpc>
              <a:spcPct val="90000"/>
            </a:lnSpc>
            <a:spcBef>
              <a:spcPct val="0"/>
            </a:spcBef>
            <a:spcAft>
              <a:spcPct val="15000"/>
            </a:spcAft>
            <a:buChar char="•"/>
          </a:pPr>
          <a:r>
            <a:rPr lang="en-US" sz="3000" kern="1200"/>
            <a:t>Who benefits and who does not?</a:t>
          </a:r>
        </a:p>
        <a:p>
          <a:pPr marL="285750" lvl="1" indent="-285750" algn="l" defTabSz="1333500">
            <a:lnSpc>
              <a:spcPct val="90000"/>
            </a:lnSpc>
            <a:spcBef>
              <a:spcPct val="0"/>
            </a:spcBef>
            <a:spcAft>
              <a:spcPct val="15000"/>
            </a:spcAft>
            <a:buChar char="•"/>
          </a:pPr>
          <a:r>
            <a:rPr lang="en-US" sz="3000" kern="1200"/>
            <a:t>At what cost?</a:t>
          </a:r>
        </a:p>
      </dsp:txBody>
      <dsp:txXfrm>
        <a:off x="0" y="1051403"/>
        <a:ext cx="4102606" cy="20999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48D95-5144-F846-BDE5-18B7C6C833B7}">
      <dsp:nvSpPr>
        <dsp:cNvPr id="0" name=""/>
        <dsp:cNvSpPr/>
      </dsp:nvSpPr>
      <dsp:spPr>
        <a:xfrm>
          <a:off x="3039" y="40852"/>
          <a:ext cx="2963227" cy="85086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CA" sz="2500" kern="1200"/>
            <a:t>Respect for Persons</a:t>
          </a:r>
          <a:endParaRPr lang="en-US" sz="2500" kern="1200"/>
        </a:p>
      </dsp:txBody>
      <dsp:txXfrm>
        <a:off x="3039" y="40852"/>
        <a:ext cx="2963227" cy="850863"/>
      </dsp:txXfrm>
    </dsp:sp>
    <dsp:sp modelId="{B19BAFE4-8ADC-C546-A8D3-07F12254B5F2}">
      <dsp:nvSpPr>
        <dsp:cNvPr id="0" name=""/>
        <dsp:cNvSpPr/>
      </dsp:nvSpPr>
      <dsp:spPr>
        <a:xfrm>
          <a:off x="3039" y="891716"/>
          <a:ext cx="2963227" cy="240616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Who is persons?</a:t>
          </a:r>
        </a:p>
        <a:p>
          <a:pPr marL="228600" lvl="1" indent="-228600" algn="l" defTabSz="1111250">
            <a:lnSpc>
              <a:spcPct val="90000"/>
            </a:lnSpc>
            <a:spcBef>
              <a:spcPct val="0"/>
            </a:spcBef>
            <a:spcAft>
              <a:spcPct val="15000"/>
            </a:spcAft>
            <a:buChar char="•"/>
          </a:pPr>
          <a:r>
            <a:rPr lang="en-US" sz="2500" kern="1200"/>
            <a:t>What value do we put on human life that is part of a minority?</a:t>
          </a:r>
        </a:p>
      </dsp:txBody>
      <dsp:txXfrm>
        <a:off x="3039" y="891716"/>
        <a:ext cx="2963227" cy="2406164"/>
      </dsp:txXfrm>
    </dsp:sp>
    <dsp:sp modelId="{42621436-6001-F34C-BE8D-4EC5E4AE58C6}">
      <dsp:nvSpPr>
        <dsp:cNvPr id="0" name=""/>
        <dsp:cNvSpPr/>
      </dsp:nvSpPr>
      <dsp:spPr>
        <a:xfrm>
          <a:off x="3381118" y="40852"/>
          <a:ext cx="2963227" cy="850863"/>
        </a:xfrm>
        <a:prstGeom prst="rect">
          <a:avLst/>
        </a:prstGeom>
        <a:solidFill>
          <a:schemeClr val="accent5">
            <a:hueOff val="-4547703"/>
            <a:satOff val="-3532"/>
            <a:lumOff val="-9217"/>
            <a:alphaOff val="0"/>
          </a:schemeClr>
        </a:solidFill>
        <a:ln w="12700" cap="flat" cmpd="sng" algn="ctr">
          <a:solidFill>
            <a:schemeClr val="accent5">
              <a:hueOff val="-4547703"/>
              <a:satOff val="-3532"/>
              <a:lumOff val="-92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CA" sz="2500" kern="1200"/>
            <a:t>Concern for Welfare</a:t>
          </a:r>
        </a:p>
      </dsp:txBody>
      <dsp:txXfrm>
        <a:off x="3381118" y="40852"/>
        <a:ext cx="2963227" cy="850863"/>
      </dsp:txXfrm>
    </dsp:sp>
    <dsp:sp modelId="{F70FA907-8022-BD4D-BCA6-46E69F66F2FC}">
      <dsp:nvSpPr>
        <dsp:cNvPr id="0" name=""/>
        <dsp:cNvSpPr/>
      </dsp:nvSpPr>
      <dsp:spPr>
        <a:xfrm>
          <a:off x="3381118" y="891716"/>
          <a:ext cx="2963227" cy="2406164"/>
        </a:xfrm>
        <a:prstGeom prst="rect">
          <a:avLst/>
        </a:prstGeom>
        <a:solidFill>
          <a:schemeClr val="accent5">
            <a:tint val="40000"/>
            <a:alpha val="90000"/>
            <a:hueOff val="-5044485"/>
            <a:satOff val="-11579"/>
            <a:lumOff val="-1755"/>
            <a:alphaOff val="0"/>
          </a:schemeClr>
        </a:solidFill>
        <a:ln w="12700" cap="flat" cmpd="sng" algn="ctr">
          <a:solidFill>
            <a:schemeClr val="accent5">
              <a:tint val="40000"/>
              <a:alpha val="90000"/>
              <a:hueOff val="-5044485"/>
              <a:satOff val="-11579"/>
              <a:lumOff val="-17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What about the welfare of the marginalized?</a:t>
          </a:r>
        </a:p>
        <a:p>
          <a:pPr marL="228600" lvl="1" indent="-228600" algn="l" defTabSz="1111250">
            <a:lnSpc>
              <a:spcPct val="90000"/>
            </a:lnSpc>
            <a:spcBef>
              <a:spcPct val="0"/>
            </a:spcBef>
            <a:spcAft>
              <a:spcPct val="15000"/>
            </a:spcAft>
            <a:buChar char="•"/>
          </a:pPr>
          <a:r>
            <a:rPr lang="en-US" sz="2500" kern="1200"/>
            <a:t>What about welfare of the "unimportant"?</a:t>
          </a:r>
        </a:p>
      </dsp:txBody>
      <dsp:txXfrm>
        <a:off x="3381118" y="891716"/>
        <a:ext cx="2963227" cy="2406164"/>
      </dsp:txXfrm>
    </dsp:sp>
    <dsp:sp modelId="{A27BECCB-1765-054D-AC0E-5BECCCBB62C4}">
      <dsp:nvSpPr>
        <dsp:cNvPr id="0" name=""/>
        <dsp:cNvSpPr/>
      </dsp:nvSpPr>
      <dsp:spPr>
        <a:xfrm>
          <a:off x="6759197" y="40852"/>
          <a:ext cx="2963227" cy="850863"/>
        </a:xfrm>
        <a:prstGeom prst="rect">
          <a:avLst/>
        </a:prstGeom>
        <a:solidFill>
          <a:schemeClr val="accent5">
            <a:hueOff val="-9095405"/>
            <a:satOff val="-7064"/>
            <a:lumOff val="-18433"/>
            <a:alphaOff val="0"/>
          </a:schemeClr>
        </a:solidFill>
        <a:ln w="12700" cap="flat" cmpd="sng" algn="ctr">
          <a:solidFill>
            <a:schemeClr val="accent5">
              <a:hueOff val="-9095405"/>
              <a:satOff val="-7064"/>
              <a:lumOff val="-184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CA" sz="2500" kern="1200"/>
            <a:t>Justice</a:t>
          </a:r>
        </a:p>
      </dsp:txBody>
      <dsp:txXfrm>
        <a:off x="6759197" y="40852"/>
        <a:ext cx="2963227" cy="850863"/>
      </dsp:txXfrm>
    </dsp:sp>
    <dsp:sp modelId="{EE019993-8180-AA4A-B9F2-D1EB2E10907A}">
      <dsp:nvSpPr>
        <dsp:cNvPr id="0" name=""/>
        <dsp:cNvSpPr/>
      </dsp:nvSpPr>
      <dsp:spPr>
        <a:xfrm>
          <a:off x="6759197" y="891716"/>
          <a:ext cx="2963227" cy="2406164"/>
        </a:xfrm>
        <a:prstGeom prst="rect">
          <a:avLst/>
        </a:prstGeom>
        <a:solidFill>
          <a:schemeClr val="accent5">
            <a:tint val="40000"/>
            <a:alpha val="90000"/>
            <a:hueOff val="-10088969"/>
            <a:satOff val="-23158"/>
            <a:lumOff val="-3510"/>
            <a:alphaOff val="0"/>
          </a:schemeClr>
        </a:solidFill>
        <a:ln w="12700" cap="flat" cmpd="sng" algn="ctr">
          <a:solidFill>
            <a:schemeClr val="accent5">
              <a:tint val="40000"/>
              <a:alpha val="90000"/>
              <a:hueOff val="-10088969"/>
              <a:satOff val="-23158"/>
              <a:lumOff val="-35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a:t>Fairness for whom?</a:t>
          </a:r>
        </a:p>
        <a:p>
          <a:pPr marL="228600" lvl="1" indent="-228600" algn="l" defTabSz="1111250">
            <a:lnSpc>
              <a:spcPct val="90000"/>
            </a:lnSpc>
            <a:spcBef>
              <a:spcPct val="0"/>
            </a:spcBef>
            <a:spcAft>
              <a:spcPct val="15000"/>
            </a:spcAft>
            <a:buChar char="•"/>
          </a:pPr>
          <a:r>
            <a:rPr lang="en-US" sz="2500" kern="1200"/>
            <a:t>Who benefits and who does not?</a:t>
          </a:r>
        </a:p>
        <a:p>
          <a:pPr marL="228600" lvl="1" indent="-228600" algn="l" defTabSz="1111250">
            <a:lnSpc>
              <a:spcPct val="90000"/>
            </a:lnSpc>
            <a:spcBef>
              <a:spcPct val="0"/>
            </a:spcBef>
            <a:spcAft>
              <a:spcPct val="15000"/>
            </a:spcAft>
            <a:buChar char="•"/>
          </a:pPr>
          <a:r>
            <a:rPr lang="en-US" sz="2500" kern="1200"/>
            <a:t>At what cost?</a:t>
          </a:r>
        </a:p>
      </dsp:txBody>
      <dsp:txXfrm>
        <a:off x="6759197" y="891716"/>
        <a:ext cx="2963227" cy="240616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605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ris.eve.utoronto.ca/home/events/3134/files/73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2EF7B-DDB8-B345-905A-1035F5FCAF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938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2EF7B-DDB8-B345-905A-1035F5FCAF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25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2EF7B-DDB8-B345-905A-1035F5FCAF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96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00"/>
                </a:solidFill>
                <a:effectLst/>
                <a:latin typeface="Arial" panose="020B0604020202020204" pitchFamily="34" charset="0"/>
              </a:rPr>
              <a:t>[ADD LINK: </a:t>
            </a:r>
            <a:r>
              <a:rPr lang="en-US" sz="1200" b="0" i="0" u="sng" strike="noStrike">
                <a:solidFill>
                  <a:srgbClr val="0563C1"/>
                </a:solidFill>
                <a:effectLst/>
                <a:latin typeface="Arial" panose="020B0604020202020204" pitchFamily="34" charset="0"/>
                <a:hlinkClick r:id="rId3"/>
              </a:rPr>
              <a:t>https://cris.eve.utoronto.ca/home/events/3134/files/733</a:t>
            </a:r>
            <a:r>
              <a:rPr lang="en-US" sz="1200" b="0" i="0">
                <a:solidFill>
                  <a:srgbClr val="000000"/>
                </a:solidFill>
                <a:effectLst/>
                <a:latin typeface="Arial" panose="020B0604020202020204" pitchFamily="34" charset="0"/>
              </a:rPr>
              <a:t>]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2EF7B-DDB8-B345-905A-1035F5FCAF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414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6C472-B179-2642-81DC-2C17B860E6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63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Nicole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8A3D0-759D-CC4D-99D9-679FA148DB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27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2EF7B-DDB8-B345-905A-1035F5FCAF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495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8A3D0-759D-CC4D-99D9-679FA148DB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023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8A3D0-759D-CC4D-99D9-679FA148DB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731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8A3D0-759D-CC4D-99D9-679FA148DB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517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8A3D0-759D-CC4D-99D9-679FA148DB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142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2EF7B-DDB8-B345-905A-1035F5FCAF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089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emf"/><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emf"/><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emf"/><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4.png"/><Relationship Id="rId4" Type="http://schemas.openxmlformats.org/officeDocument/2006/relationships/image" Target="../media/image10.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4.png"/><Relationship Id="rId4" Type="http://schemas.openxmlformats.org/officeDocument/2006/relationships/image" Target="../media/image1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4.png"/><Relationship Id="rId4" Type="http://schemas.openxmlformats.org/officeDocument/2006/relationships/image" Target="../media/image1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22.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4.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4.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emf"/><Relationship Id="rId1" Type="http://schemas.openxmlformats.org/officeDocument/2006/relationships/slideMaster" Target="../slideMasters/slideMaster3.xml"/><Relationship Id="rId5" Type="http://schemas.openxmlformats.org/officeDocument/2006/relationships/image" Target="../media/image23.svg"/><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emf"/><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emf"/><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emf"/><Relationship Id="rId1" Type="http://schemas.openxmlformats.org/officeDocument/2006/relationships/slideMaster" Target="../slideMasters/slideMaster3.xml"/><Relationship Id="rId4" Type="http://schemas.openxmlformats.org/officeDocument/2006/relationships/image" Target="../media/image23.sv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emf"/><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Caret Outline">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26D92E2-ACCC-4D44-9CD7-A2DD39F68AC0}"/>
              </a:ext>
            </a:extLst>
          </p:cNvPr>
          <p:cNvSpPr>
            <a:spLocks noGrp="1"/>
          </p:cNvSpPr>
          <p:nvPr>
            <p:ph type="ctrTitle" hasCustomPrompt="1"/>
          </p:nvPr>
        </p:nvSpPr>
        <p:spPr>
          <a:xfrm>
            <a:off x="381000" y="441326"/>
            <a:ext cx="7858125" cy="1566863"/>
          </a:xfrm>
        </p:spPr>
        <p:txBody>
          <a:bodyPr anchor="t">
            <a:normAutofit/>
          </a:bodyPr>
          <a:lstStyle>
            <a:lvl1pPr algn="l">
              <a:defRPr sz="3200"/>
            </a:lvl1pPr>
          </a:lstStyle>
          <a:p>
            <a:r>
              <a:rPr lang="en-CA"/>
              <a:t>Presentation </a:t>
            </a:r>
            <a:br>
              <a:rPr lang="en-CA"/>
            </a:br>
            <a:r>
              <a:rPr lang="en-CA"/>
              <a:t>Title</a:t>
            </a:r>
          </a:p>
        </p:txBody>
      </p:sp>
      <p:sp>
        <p:nvSpPr>
          <p:cNvPr id="9" name="Subtitle 2">
            <a:extLst>
              <a:ext uri="{FF2B5EF4-FFF2-40B4-BE49-F238E27FC236}">
                <a16:creationId xmlns:a16="http://schemas.microsoft.com/office/drawing/2014/main" id="{5DE7BCD7-B4AD-5E46-AC39-220479761A2F}"/>
              </a:ext>
            </a:extLst>
          </p:cNvPr>
          <p:cNvSpPr>
            <a:spLocks noGrp="1"/>
          </p:cNvSpPr>
          <p:nvPr>
            <p:ph type="subTitle" idx="1" hasCustomPrompt="1"/>
          </p:nvPr>
        </p:nvSpPr>
        <p:spPr>
          <a:xfrm>
            <a:off x="381001" y="2170154"/>
            <a:ext cx="3571875" cy="1609967"/>
          </a:xfrm>
          <a:prstGeom prst="callout1">
            <a:avLst>
              <a:gd name="adj1" fmla="val 15"/>
              <a:gd name="adj2" fmla="val 25889"/>
              <a:gd name="adj3" fmla="val 91"/>
              <a:gd name="adj4" fmla="val 2200"/>
            </a:avLst>
          </a:prstGeom>
          <a:ln w="38100">
            <a:solidFill>
              <a:schemeClr val="accent4"/>
            </a:solidFill>
          </a:ln>
        </p:spPr>
        <p:txBody>
          <a:bodyPr tIns="182880">
            <a:noAutofit/>
          </a:bodyPr>
          <a:lstStyle>
            <a:lvl1pPr marL="0" indent="0" algn="l">
              <a:buNone/>
              <a:defRPr sz="1400"/>
            </a:lvl1pPr>
            <a:lvl2pPr marL="457189" indent="0" algn="l">
              <a:buNone/>
              <a:defRPr sz="1400"/>
            </a:lvl2pPr>
            <a:lvl3pPr marL="914377" indent="0" algn="l">
              <a:buNone/>
              <a:defRPr sz="1400"/>
            </a:lvl3pPr>
            <a:lvl4pPr marL="1371566" indent="0" algn="l">
              <a:buNone/>
              <a:defRPr sz="1400"/>
            </a:lvl4pPr>
            <a:lvl5pPr marL="1828754" indent="0" algn="l">
              <a:buNone/>
              <a:defRPr sz="1400"/>
            </a:lvl5pPr>
            <a:lvl6pPr marL="2285943" indent="0" algn="l">
              <a:buNone/>
              <a:defRPr sz="1400"/>
            </a:lvl6pPr>
            <a:lvl7pPr marL="2743131" indent="0" algn="l">
              <a:buNone/>
              <a:defRPr sz="1400"/>
            </a:lvl7pPr>
            <a:lvl8pPr marL="3200320" indent="0" algn="l">
              <a:buNone/>
              <a:defRPr sz="1400"/>
            </a:lvl8pPr>
            <a:lvl9pPr marL="3657509" indent="0" algn="l">
              <a:buNone/>
              <a:defRPr sz="1400"/>
            </a:lvl9pPr>
          </a:lstStyle>
          <a:p>
            <a:r>
              <a:rPr lang="en-CA"/>
              <a:t>Presenter name, title, and date</a:t>
            </a:r>
          </a:p>
        </p:txBody>
      </p:sp>
      <p:pic>
        <p:nvPicPr>
          <p:cNvPr id="18" name="Picture 17">
            <a:extLst>
              <a:ext uri="{FF2B5EF4-FFF2-40B4-BE49-F238E27FC236}">
                <a16:creationId xmlns:a16="http://schemas.microsoft.com/office/drawing/2014/main" id="{4B095F56-D6EF-1B47-9C08-6E023A49ABB1}"/>
              </a:ext>
            </a:extLst>
          </p:cNvPr>
          <p:cNvPicPr>
            <a:picLocks noChangeAspect="1"/>
          </p:cNvPicPr>
          <p:nvPr userDrawn="1"/>
        </p:nvPicPr>
        <p:blipFill rotWithShape="1">
          <a:blip r:embed="rId2">
            <a:alphaModFix/>
          </a:blip>
          <a:srcRect l="1820" t="-3413" r="29666" b="7896"/>
          <a:stretch/>
        </p:blipFill>
        <p:spPr>
          <a:xfrm>
            <a:off x="3948052" y="1111346"/>
            <a:ext cx="8243949" cy="5746655"/>
          </a:xfrm>
          <a:prstGeom prst="rect">
            <a:avLst/>
          </a:prstGeom>
        </p:spPr>
      </p:pic>
      <p:pic>
        <p:nvPicPr>
          <p:cNvPr id="8" name="Graphic 7">
            <a:extLst>
              <a:ext uri="{FF2B5EF4-FFF2-40B4-BE49-F238E27FC236}">
                <a16:creationId xmlns:a16="http://schemas.microsoft.com/office/drawing/2014/main" id="{8E0F1A32-E0EA-A748-A816-3BDA7D0E59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6" y="5944561"/>
            <a:ext cx="980559" cy="520651"/>
          </a:xfrm>
          <a:prstGeom prst="rect">
            <a:avLst/>
          </a:prstGeom>
        </p:spPr>
      </p:pic>
      <p:sp>
        <p:nvSpPr>
          <p:cNvPr id="6" name="Date Placeholder 3">
            <a:extLst>
              <a:ext uri="{FF2B5EF4-FFF2-40B4-BE49-F238E27FC236}">
                <a16:creationId xmlns:a16="http://schemas.microsoft.com/office/drawing/2014/main" id="{9A346C72-5BED-5F45-BE08-5991EEC3EFC0}"/>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83A30B42-391E-AE46-B312-B98B91215D1D}" type="datetime1">
              <a:rPr lang="en-CA" smtClean="0"/>
              <a:t>2023-03-02</a:t>
            </a:fld>
            <a:endParaRPr lang="en-CA"/>
          </a:p>
        </p:txBody>
      </p:sp>
      <p:sp>
        <p:nvSpPr>
          <p:cNvPr id="7" name="Footer Placeholder 4">
            <a:extLst>
              <a:ext uri="{FF2B5EF4-FFF2-40B4-BE49-F238E27FC236}">
                <a16:creationId xmlns:a16="http://schemas.microsoft.com/office/drawing/2014/main" id="{BCCC25B4-1D37-0647-B375-93F5F1C322E4}"/>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75689793-27E5-124B-978D-6BF703C28E95}"/>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5506948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4" name="Media Placeholder 2">
            <a:extLst>
              <a:ext uri="{FF2B5EF4-FFF2-40B4-BE49-F238E27FC236}">
                <a16:creationId xmlns:a16="http://schemas.microsoft.com/office/drawing/2014/main" id="{B08A1DBD-0DD6-9A4C-A0E5-F7B42055330F}"/>
              </a:ext>
            </a:extLst>
          </p:cNvPr>
          <p:cNvSpPr>
            <a:spLocks noGrp="1"/>
          </p:cNvSpPr>
          <p:nvPr>
            <p:ph type="media" sz="quarter" idx="10"/>
          </p:nvPr>
        </p:nvSpPr>
        <p:spPr>
          <a:xfrm>
            <a:off x="0" y="0"/>
            <a:ext cx="12192000" cy="6858000"/>
          </a:xfrm>
        </p:spPr>
        <p:txBody>
          <a:bodyPr/>
          <a:lstStyle/>
          <a:p>
            <a:r>
              <a:rPr lang="en-US"/>
              <a:t>Click icon to add media</a:t>
            </a:r>
            <a:endParaRPr lang="en-CA"/>
          </a:p>
        </p:txBody>
      </p:sp>
      <p:sp>
        <p:nvSpPr>
          <p:cNvPr id="3" name="Title 21">
            <a:extLst>
              <a:ext uri="{FF2B5EF4-FFF2-40B4-BE49-F238E27FC236}">
                <a16:creationId xmlns:a16="http://schemas.microsoft.com/office/drawing/2014/main" id="{D884024C-A553-3D46-AF15-089E65BE161E}"/>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5" name="Date Placeholder 3">
            <a:extLst>
              <a:ext uri="{FF2B5EF4-FFF2-40B4-BE49-F238E27FC236}">
                <a16:creationId xmlns:a16="http://schemas.microsoft.com/office/drawing/2014/main" id="{961BD581-E07E-2848-8F78-34D6BD31004B}"/>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E0C2BB71-3236-C942-9EDE-CD9030A2ACA3}" type="datetime1">
              <a:rPr lang="en-CA" smtClean="0"/>
              <a:t>2023-03-02</a:t>
            </a:fld>
            <a:endParaRPr lang="en-CA"/>
          </a:p>
        </p:txBody>
      </p:sp>
      <p:sp>
        <p:nvSpPr>
          <p:cNvPr id="6" name="Footer Placeholder 4">
            <a:extLst>
              <a:ext uri="{FF2B5EF4-FFF2-40B4-BE49-F238E27FC236}">
                <a16:creationId xmlns:a16="http://schemas.microsoft.com/office/drawing/2014/main" id="{AC075F37-26A0-C946-9E47-9C0C00B2B8D7}"/>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7" name="Slide Number Placeholder 5">
            <a:extLst>
              <a:ext uri="{FF2B5EF4-FFF2-40B4-BE49-F238E27FC236}">
                <a16:creationId xmlns:a16="http://schemas.microsoft.com/office/drawing/2014/main" id="{80D2998A-7A65-A14F-8950-3B252A3D96FF}"/>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0368134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7B6E-E330-8E41-AC14-CF48EC8C5A5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570F376-3BF1-E54D-94F7-DF7335A0D804}"/>
              </a:ext>
            </a:extLst>
          </p:cNvPr>
          <p:cNvSpPr>
            <a:spLocks noGrp="1"/>
          </p:cNvSpPr>
          <p:nvPr>
            <p:ph type="dt" sz="half" idx="10"/>
          </p:nvPr>
        </p:nvSpPr>
        <p:spPr/>
        <p:txBody>
          <a:bodyPr/>
          <a:lstStyle/>
          <a:p>
            <a:fld id="{101D422F-F6AE-9F4E-B031-6D2CB17B0ED9}" type="datetime1">
              <a:rPr lang="en-CA" smtClean="0"/>
              <a:t>2023-03-02</a:t>
            </a:fld>
            <a:endParaRPr lang="en-CA"/>
          </a:p>
        </p:txBody>
      </p:sp>
      <p:sp>
        <p:nvSpPr>
          <p:cNvPr id="4" name="Footer Placeholder 3">
            <a:extLst>
              <a:ext uri="{FF2B5EF4-FFF2-40B4-BE49-F238E27FC236}">
                <a16:creationId xmlns:a16="http://schemas.microsoft.com/office/drawing/2014/main" id="{5D2B8E35-E3AD-3047-8DE5-24B24F2015D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4F3E1ED-7C41-E948-BDB5-0E3684C3F5A0}"/>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6270705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6A215945-98FA-5949-A7B5-BC7234A45954}"/>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9" name="Date Placeholder 8">
            <a:extLst>
              <a:ext uri="{FF2B5EF4-FFF2-40B4-BE49-F238E27FC236}">
                <a16:creationId xmlns:a16="http://schemas.microsoft.com/office/drawing/2014/main" id="{CFB5BC00-CF23-B147-941C-D77565351FD3}"/>
              </a:ext>
            </a:extLst>
          </p:cNvPr>
          <p:cNvSpPr>
            <a:spLocks noGrp="1"/>
          </p:cNvSpPr>
          <p:nvPr>
            <p:ph type="dt" sz="half" idx="10"/>
          </p:nvPr>
        </p:nvSpPr>
        <p:spPr/>
        <p:txBody>
          <a:bodyPr/>
          <a:lstStyle/>
          <a:p>
            <a:fld id="{D9450FA4-61DB-484B-A2E6-BEA4A5888E82}" type="datetime1">
              <a:rPr lang="en-CA" smtClean="0"/>
              <a:t>2023-03-02</a:t>
            </a:fld>
            <a:endParaRPr lang="en-CA"/>
          </a:p>
        </p:txBody>
      </p:sp>
      <p:sp>
        <p:nvSpPr>
          <p:cNvPr id="10" name="Footer Placeholder 9">
            <a:extLst>
              <a:ext uri="{FF2B5EF4-FFF2-40B4-BE49-F238E27FC236}">
                <a16:creationId xmlns:a16="http://schemas.microsoft.com/office/drawing/2014/main" id="{23D8660F-54A9-2F46-A87C-89AA91AC10F6}"/>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8DD8FEDF-70C8-A144-BDC8-03E60A8D3849}"/>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11042389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 Defy Gravity">
    <p:spTree>
      <p:nvGrpSpPr>
        <p:cNvPr id="1" name=""/>
        <p:cNvGrpSpPr/>
        <p:nvPr/>
      </p:nvGrpSpPr>
      <p:grpSpPr>
        <a:xfrm>
          <a:off x="0" y="0"/>
          <a:ext cx="0" cy="0"/>
          <a:chOff x="0" y="0"/>
          <a:chExt cx="0" cy="0"/>
        </a:xfrm>
      </p:grpSpPr>
      <p:sp>
        <p:nvSpPr>
          <p:cNvPr id="4" name="Title 21">
            <a:extLst>
              <a:ext uri="{FF2B5EF4-FFF2-40B4-BE49-F238E27FC236}">
                <a16:creationId xmlns:a16="http://schemas.microsoft.com/office/drawing/2014/main" id="{2221BF23-9200-7D47-BA13-6C83F7D7C3AF}"/>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pic>
        <p:nvPicPr>
          <p:cNvPr id="3" name="Graphic 2">
            <a:extLst>
              <a:ext uri="{FF2B5EF4-FFF2-40B4-BE49-F238E27FC236}">
                <a16:creationId xmlns:a16="http://schemas.microsoft.com/office/drawing/2014/main" id="{D6D28ABB-00A7-A24D-917A-D7A3E90FCF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0265" y="5944561"/>
            <a:ext cx="980558" cy="520650"/>
          </a:xfrm>
          <a:prstGeom prst="rect">
            <a:avLst/>
          </a:prstGeom>
        </p:spPr>
      </p:pic>
      <p:sp>
        <p:nvSpPr>
          <p:cNvPr id="7" name="Date Placeholder 3">
            <a:extLst>
              <a:ext uri="{FF2B5EF4-FFF2-40B4-BE49-F238E27FC236}">
                <a16:creationId xmlns:a16="http://schemas.microsoft.com/office/drawing/2014/main" id="{24525305-72E1-4A42-A1C3-45F9B781C6DA}"/>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AD898DEA-DA6B-EB46-8B23-14C37EE46E93}" type="datetime1">
              <a:rPr lang="en-CA" smtClean="0"/>
              <a:t>2023-03-02</a:t>
            </a:fld>
            <a:endParaRPr lang="en-CA"/>
          </a:p>
        </p:txBody>
      </p:sp>
      <p:sp>
        <p:nvSpPr>
          <p:cNvPr id="8" name="Footer Placeholder 4">
            <a:extLst>
              <a:ext uri="{FF2B5EF4-FFF2-40B4-BE49-F238E27FC236}">
                <a16:creationId xmlns:a16="http://schemas.microsoft.com/office/drawing/2014/main" id="{B8FAEB46-5512-D443-84C3-9E31A072EC34}"/>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684EACBE-4253-CE46-A2A2-163225A9DDC3}"/>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816189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Caret Soli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55A324-1402-8A4E-85AA-CEBBB404C77C}"/>
              </a:ext>
            </a:extLst>
          </p:cNvPr>
          <p:cNvSpPr>
            <a:spLocks noGrp="1"/>
          </p:cNvSpPr>
          <p:nvPr>
            <p:ph type="ctrTitle" hasCustomPrompt="1"/>
          </p:nvPr>
        </p:nvSpPr>
        <p:spPr>
          <a:xfrm>
            <a:off x="381000" y="441326"/>
            <a:ext cx="7858125" cy="1566863"/>
          </a:xfrm>
        </p:spPr>
        <p:txBody>
          <a:bodyPr anchor="t">
            <a:normAutofit/>
          </a:bodyPr>
          <a:lstStyle>
            <a:lvl1pPr algn="l">
              <a:defRPr sz="3200"/>
            </a:lvl1pPr>
          </a:lstStyle>
          <a:p>
            <a:r>
              <a:rPr lang="en-CA"/>
              <a:t>Presentation </a:t>
            </a:r>
            <a:br>
              <a:rPr lang="en-CA"/>
            </a:br>
            <a:r>
              <a:rPr lang="en-CA"/>
              <a:t>Title</a:t>
            </a:r>
          </a:p>
        </p:txBody>
      </p:sp>
      <p:sp>
        <p:nvSpPr>
          <p:cNvPr id="9" name="Subtitle 2">
            <a:extLst>
              <a:ext uri="{FF2B5EF4-FFF2-40B4-BE49-F238E27FC236}">
                <a16:creationId xmlns:a16="http://schemas.microsoft.com/office/drawing/2014/main" id="{08D77FEA-0643-9E4C-9D6C-A3FA4F9DF420}"/>
              </a:ext>
            </a:extLst>
          </p:cNvPr>
          <p:cNvSpPr>
            <a:spLocks noGrp="1"/>
          </p:cNvSpPr>
          <p:nvPr>
            <p:ph type="subTitle" idx="1" hasCustomPrompt="1"/>
          </p:nvPr>
        </p:nvSpPr>
        <p:spPr>
          <a:xfrm>
            <a:off x="381001" y="2170154"/>
            <a:ext cx="3571875" cy="1609967"/>
          </a:xfrm>
          <a:prstGeom prst="callout1">
            <a:avLst>
              <a:gd name="adj1" fmla="val 15"/>
              <a:gd name="adj2" fmla="val 25889"/>
              <a:gd name="adj3" fmla="val 91"/>
              <a:gd name="adj4" fmla="val 2200"/>
            </a:avLst>
          </a:prstGeom>
          <a:ln w="38100">
            <a:solidFill>
              <a:schemeClr val="accent5"/>
            </a:solidFill>
          </a:ln>
        </p:spPr>
        <p:txBody>
          <a:bodyPr tIns="182880">
            <a:noAutofit/>
          </a:bodyPr>
          <a:lstStyle>
            <a:lvl1pPr marL="0" indent="0" algn="l">
              <a:buNone/>
              <a:defRPr sz="1400"/>
            </a:lvl1pPr>
            <a:lvl2pPr marL="457189" indent="0" algn="l">
              <a:buNone/>
              <a:defRPr sz="1400"/>
            </a:lvl2pPr>
            <a:lvl3pPr marL="914377" indent="0" algn="l">
              <a:buNone/>
              <a:defRPr sz="1400"/>
            </a:lvl3pPr>
            <a:lvl4pPr marL="1371566" indent="0" algn="l">
              <a:buNone/>
              <a:defRPr sz="1400"/>
            </a:lvl4pPr>
            <a:lvl5pPr marL="1828754" indent="0" algn="l">
              <a:buNone/>
              <a:defRPr sz="1400"/>
            </a:lvl5pPr>
            <a:lvl6pPr marL="2285943" indent="0" algn="l">
              <a:buNone/>
              <a:defRPr sz="1400"/>
            </a:lvl6pPr>
            <a:lvl7pPr marL="2743131" indent="0" algn="l">
              <a:buNone/>
              <a:defRPr sz="1400"/>
            </a:lvl7pPr>
            <a:lvl8pPr marL="3200320" indent="0" algn="l">
              <a:buNone/>
              <a:defRPr sz="1400"/>
            </a:lvl8pPr>
            <a:lvl9pPr marL="3657509" indent="0" algn="l">
              <a:buNone/>
              <a:defRPr sz="1400"/>
            </a:lvl9pPr>
          </a:lstStyle>
          <a:p>
            <a:r>
              <a:rPr lang="en-CA"/>
              <a:t>Presenter name, title, and date</a:t>
            </a:r>
          </a:p>
        </p:txBody>
      </p:sp>
      <p:pic>
        <p:nvPicPr>
          <p:cNvPr id="11" name="Picture 10">
            <a:extLst>
              <a:ext uri="{FF2B5EF4-FFF2-40B4-BE49-F238E27FC236}">
                <a16:creationId xmlns:a16="http://schemas.microsoft.com/office/drawing/2014/main" id="{6BE2BBD1-2F9D-464F-B471-14BCC68C8AB0}"/>
              </a:ext>
            </a:extLst>
          </p:cNvPr>
          <p:cNvPicPr>
            <a:picLocks noChangeAspect="1"/>
          </p:cNvPicPr>
          <p:nvPr userDrawn="1"/>
        </p:nvPicPr>
        <p:blipFill rotWithShape="1">
          <a:blip r:embed="rId2">
            <a:alphaModFix amt="39000"/>
          </a:blip>
          <a:srcRect l="-3644" t="-25966" r="27535" b="151"/>
          <a:stretch/>
        </p:blipFill>
        <p:spPr>
          <a:xfrm>
            <a:off x="3894821" y="0"/>
            <a:ext cx="8297180" cy="6858000"/>
          </a:xfrm>
          <a:prstGeom prst="rect">
            <a:avLst/>
          </a:prstGeom>
        </p:spPr>
      </p:pic>
      <p:pic>
        <p:nvPicPr>
          <p:cNvPr id="8" name="Graphic 7">
            <a:extLst>
              <a:ext uri="{FF2B5EF4-FFF2-40B4-BE49-F238E27FC236}">
                <a16:creationId xmlns:a16="http://schemas.microsoft.com/office/drawing/2014/main" id="{0F77BAB2-64E8-FE49-8BD8-77A56DDDE3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6" y="5944561"/>
            <a:ext cx="980559" cy="520651"/>
          </a:xfrm>
          <a:prstGeom prst="rect">
            <a:avLst/>
          </a:prstGeom>
        </p:spPr>
      </p:pic>
      <p:sp>
        <p:nvSpPr>
          <p:cNvPr id="7" name="Date Placeholder 3">
            <a:extLst>
              <a:ext uri="{FF2B5EF4-FFF2-40B4-BE49-F238E27FC236}">
                <a16:creationId xmlns:a16="http://schemas.microsoft.com/office/drawing/2014/main" id="{A04F6139-12B2-6E41-936E-3636E8A7552C}"/>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EDCE013-AE49-7F47-8FF5-C5C600EB3539}" type="datetime1">
              <a:rPr lang="en-CA" smtClean="0"/>
              <a:t>2023-03-02</a:t>
            </a:fld>
            <a:endParaRPr lang="en-CA"/>
          </a:p>
        </p:txBody>
      </p:sp>
      <p:sp>
        <p:nvSpPr>
          <p:cNvPr id="10" name="Footer Placeholder 4">
            <a:extLst>
              <a:ext uri="{FF2B5EF4-FFF2-40B4-BE49-F238E27FC236}">
                <a16:creationId xmlns:a16="http://schemas.microsoft.com/office/drawing/2014/main" id="{68578076-3F0D-DA47-AC20-73342D3B76EA}"/>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2" name="Slide Number Placeholder 5">
            <a:extLst>
              <a:ext uri="{FF2B5EF4-FFF2-40B4-BE49-F238E27FC236}">
                <a16:creationId xmlns:a16="http://schemas.microsoft.com/office/drawing/2014/main" id="{3179519D-DB2C-4940-ACD7-FE931A52DE8F}"/>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958761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96FD7-967E-424A-9BD5-E0E9DF564813}"/>
              </a:ext>
            </a:extLst>
          </p:cNvPr>
          <p:cNvSpPr>
            <a:spLocks noGrp="1"/>
          </p:cNvSpPr>
          <p:nvPr>
            <p:ph type="title" hasCustomPrompt="1"/>
          </p:nvPr>
        </p:nvSpPr>
        <p:spPr>
          <a:xfrm>
            <a:off x="2530475" y="1616977"/>
            <a:ext cx="7131051" cy="1676120"/>
          </a:xfrm>
        </p:spPr>
        <p:txBody>
          <a:bodyPr anchor="b">
            <a:normAutofit/>
          </a:bodyPr>
          <a:lstStyle>
            <a:lvl1pPr algn="ctr">
              <a:defRPr sz="3200"/>
            </a:lvl1pPr>
          </a:lstStyle>
          <a:p>
            <a:r>
              <a:rPr lang="en-CA"/>
              <a:t>Section Heading</a:t>
            </a:r>
          </a:p>
        </p:txBody>
      </p:sp>
      <p:sp>
        <p:nvSpPr>
          <p:cNvPr id="3" name="Text Placeholder 2">
            <a:extLst>
              <a:ext uri="{FF2B5EF4-FFF2-40B4-BE49-F238E27FC236}">
                <a16:creationId xmlns:a16="http://schemas.microsoft.com/office/drawing/2014/main" id="{0AAA6A2D-5FF2-0248-AC7C-1F35A14C05A1}"/>
              </a:ext>
            </a:extLst>
          </p:cNvPr>
          <p:cNvSpPr>
            <a:spLocks noGrp="1"/>
          </p:cNvSpPr>
          <p:nvPr>
            <p:ph type="body" idx="1" hasCustomPrompt="1"/>
          </p:nvPr>
        </p:nvSpPr>
        <p:spPr>
          <a:xfrm>
            <a:off x="3244851" y="3960665"/>
            <a:ext cx="5702300" cy="1500187"/>
          </a:xfrm>
        </p:spPr>
        <p:txBody>
          <a:bodyPr>
            <a:noAutofit/>
          </a:bodyPr>
          <a:lstStyle>
            <a:lvl1pPr marL="0" indent="0" algn="ctr">
              <a:buNone/>
              <a:defRPr sz="1400">
                <a:solidFill>
                  <a:schemeClr val="tx1"/>
                </a:solidFill>
              </a:defRPr>
            </a:lvl1pPr>
            <a:lvl2pPr marL="457189" indent="0" algn="ctr">
              <a:buNone/>
              <a:defRPr sz="1400">
                <a:solidFill>
                  <a:schemeClr val="tx1"/>
                </a:solidFill>
              </a:defRPr>
            </a:lvl2pPr>
            <a:lvl3pPr marL="914377" indent="0" algn="ctr">
              <a:buNone/>
              <a:defRPr sz="1400">
                <a:solidFill>
                  <a:schemeClr val="tx1"/>
                </a:solidFill>
              </a:defRPr>
            </a:lvl3pPr>
            <a:lvl4pPr marL="1371566" indent="0" algn="ctr">
              <a:buNone/>
              <a:defRPr sz="1400">
                <a:solidFill>
                  <a:schemeClr val="tx1"/>
                </a:solidFill>
              </a:defRPr>
            </a:lvl4pPr>
            <a:lvl5pPr marL="1828754" indent="0" algn="ctr">
              <a:buNone/>
              <a:defRPr sz="1400">
                <a:solidFill>
                  <a:schemeClr val="tx1"/>
                </a:solidFill>
              </a:defRPr>
            </a:lvl5pPr>
            <a:lvl6pPr marL="2285943" indent="0" algn="ctr">
              <a:buNone/>
              <a:defRPr sz="1400">
                <a:solidFill>
                  <a:schemeClr val="tx1"/>
                </a:solidFill>
              </a:defRPr>
            </a:lvl6pPr>
            <a:lvl7pPr marL="2743131" indent="0" algn="ctr">
              <a:buNone/>
              <a:defRPr sz="1400">
                <a:solidFill>
                  <a:schemeClr val="tx1"/>
                </a:solidFill>
              </a:defRPr>
            </a:lvl7pPr>
            <a:lvl8pPr marL="3200320" indent="0" algn="ctr">
              <a:buNone/>
              <a:defRPr sz="1400">
                <a:solidFill>
                  <a:schemeClr val="tx1"/>
                </a:solidFill>
              </a:defRPr>
            </a:lvl8pPr>
            <a:lvl9pPr marL="3657509" indent="0" algn="ctr">
              <a:buNone/>
              <a:defRPr sz="1400">
                <a:solidFill>
                  <a:schemeClr val="tx1"/>
                </a:solidFill>
              </a:defRPr>
            </a:lvl9pPr>
          </a:lstStyle>
          <a:p>
            <a:pPr lvl="0"/>
            <a:r>
              <a:rPr lang="en-CA"/>
              <a:t>Section Subtitle</a:t>
            </a:r>
          </a:p>
        </p:txBody>
      </p:sp>
      <p:sp>
        <p:nvSpPr>
          <p:cNvPr id="7" name="Date Placeholder 3">
            <a:extLst>
              <a:ext uri="{FF2B5EF4-FFF2-40B4-BE49-F238E27FC236}">
                <a16:creationId xmlns:a16="http://schemas.microsoft.com/office/drawing/2014/main" id="{53A96722-3409-394C-9FAD-A58B5E4B3FDE}"/>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45A2F542-CE52-CF42-A17F-45F79CA145F7}" type="datetime1">
              <a:rPr lang="en-CA" smtClean="0"/>
              <a:t>2023-03-02</a:t>
            </a:fld>
            <a:endParaRPr lang="en-CA"/>
          </a:p>
        </p:txBody>
      </p:sp>
      <p:sp>
        <p:nvSpPr>
          <p:cNvPr id="8" name="Footer Placeholder 4">
            <a:extLst>
              <a:ext uri="{FF2B5EF4-FFF2-40B4-BE49-F238E27FC236}">
                <a16:creationId xmlns:a16="http://schemas.microsoft.com/office/drawing/2014/main" id="{31F5D2BE-C001-F84E-B7B9-6CC8207F3E32}"/>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9DEDDCF2-E110-B84E-82C6-78895908542D}"/>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pic>
        <p:nvPicPr>
          <p:cNvPr id="10" name="Graphic 9">
            <a:extLst>
              <a:ext uri="{FF2B5EF4-FFF2-40B4-BE49-F238E27FC236}">
                <a16:creationId xmlns:a16="http://schemas.microsoft.com/office/drawing/2014/main" id="{6EED74A8-BFF9-A745-AE9F-37EB8CFD66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0266" y="5944561"/>
            <a:ext cx="980559" cy="520651"/>
          </a:xfrm>
          <a:prstGeom prst="rect">
            <a:avLst/>
          </a:prstGeom>
        </p:spPr>
      </p:pic>
      <p:pic>
        <p:nvPicPr>
          <p:cNvPr id="11" name="Picture 10">
            <a:extLst>
              <a:ext uri="{FF2B5EF4-FFF2-40B4-BE49-F238E27FC236}">
                <a16:creationId xmlns:a16="http://schemas.microsoft.com/office/drawing/2014/main" id="{6D5B1E89-6CA9-8E4D-8BA6-86B127926C07}"/>
              </a:ext>
            </a:extLst>
          </p:cNvPr>
          <p:cNvPicPr>
            <a:picLocks noChangeAspect="1"/>
          </p:cNvPicPr>
          <p:nvPr userDrawn="1"/>
        </p:nvPicPr>
        <p:blipFill>
          <a:blip r:embed="rId4"/>
          <a:stretch>
            <a:fillRect/>
          </a:stretch>
        </p:blipFill>
        <p:spPr>
          <a:xfrm>
            <a:off x="5647355" y="409263"/>
            <a:ext cx="897292" cy="458755"/>
          </a:xfrm>
          <a:prstGeom prst="rect">
            <a:avLst/>
          </a:prstGeom>
        </p:spPr>
      </p:pic>
      <p:cxnSp>
        <p:nvCxnSpPr>
          <p:cNvPr id="12" name="Straight Connector 11">
            <a:extLst>
              <a:ext uri="{FF2B5EF4-FFF2-40B4-BE49-F238E27FC236}">
                <a16:creationId xmlns:a16="http://schemas.microsoft.com/office/drawing/2014/main" id="{FADE7F97-86D7-CF4A-A293-C547A43A4D8D}"/>
              </a:ext>
            </a:extLst>
          </p:cNvPr>
          <p:cNvCxnSpPr/>
          <p:nvPr userDrawn="1"/>
        </p:nvCxnSpPr>
        <p:spPr>
          <a:xfrm>
            <a:off x="5684821" y="3643943"/>
            <a:ext cx="82236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949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Descriptiv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7AAABE-04E8-A545-A314-42924AE6D5BD}"/>
              </a:ext>
            </a:extLst>
          </p:cNvPr>
          <p:cNvSpPr>
            <a:spLocks noGrp="1"/>
          </p:cNvSpPr>
          <p:nvPr>
            <p:ph type="ctrTitle" hasCustomPrompt="1"/>
          </p:nvPr>
        </p:nvSpPr>
        <p:spPr>
          <a:xfrm>
            <a:off x="695325" y="1792371"/>
            <a:ext cx="5329237" cy="2765968"/>
          </a:xfrm>
          <a:prstGeom prst="callout1">
            <a:avLst>
              <a:gd name="adj1" fmla="val -190"/>
              <a:gd name="adj2" fmla="val 15671"/>
              <a:gd name="adj3" fmla="val -153"/>
              <a:gd name="adj4" fmla="val 1942"/>
            </a:avLst>
          </a:prstGeom>
          <a:ln w="38100">
            <a:solidFill>
              <a:schemeClr val="accent1"/>
            </a:solidFill>
          </a:ln>
        </p:spPr>
        <p:txBody>
          <a:bodyPr tIns="246888" anchor="t">
            <a:normAutofit/>
          </a:bodyPr>
          <a:lstStyle>
            <a:lvl1pPr algn="l">
              <a:defRPr sz="3200" b="1"/>
            </a:lvl1pPr>
          </a:lstStyle>
          <a:p>
            <a:r>
              <a:rPr lang="en-CA"/>
              <a:t>Section Heading</a:t>
            </a:r>
          </a:p>
        </p:txBody>
      </p:sp>
      <p:sp>
        <p:nvSpPr>
          <p:cNvPr id="11" name="Subtitle 2">
            <a:extLst>
              <a:ext uri="{FF2B5EF4-FFF2-40B4-BE49-F238E27FC236}">
                <a16:creationId xmlns:a16="http://schemas.microsoft.com/office/drawing/2014/main" id="{3AAE98B3-4A8A-2140-8C47-61584E74A5DD}"/>
              </a:ext>
            </a:extLst>
          </p:cNvPr>
          <p:cNvSpPr>
            <a:spLocks noGrp="1"/>
          </p:cNvSpPr>
          <p:nvPr>
            <p:ph type="subTitle" idx="10" hasCustomPrompt="1"/>
          </p:nvPr>
        </p:nvSpPr>
        <p:spPr>
          <a:xfrm>
            <a:off x="6810375" y="1990493"/>
            <a:ext cx="4289427" cy="2852737"/>
          </a:xfrm>
          <a:prstGeom prst="callout1">
            <a:avLst>
              <a:gd name="adj1" fmla="val -37"/>
              <a:gd name="adj2" fmla="val 46"/>
              <a:gd name="adj3" fmla="val 100045"/>
              <a:gd name="adj4" fmla="val 65"/>
            </a:avLst>
          </a:prstGeom>
          <a:ln w="6350">
            <a:solidFill>
              <a:schemeClr val="tx1"/>
            </a:solidFill>
          </a:ln>
        </p:spPr>
        <p:txBody>
          <a:bodyPr lIns="274320">
            <a:normAutofit/>
          </a:bodyPr>
          <a:lstStyle>
            <a:lvl1pPr marL="0" indent="0" algn="l">
              <a:lnSpc>
                <a:spcPct val="110000"/>
              </a:lnSpc>
              <a:spcBef>
                <a:spcPts val="1000"/>
              </a:spcBef>
              <a:buNone/>
              <a:defRPr sz="1400" b="0" i="0">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CA"/>
              <a:t>Click to add text</a:t>
            </a:r>
          </a:p>
        </p:txBody>
      </p:sp>
      <p:pic>
        <p:nvPicPr>
          <p:cNvPr id="7" name="Graphic 6">
            <a:extLst>
              <a:ext uri="{FF2B5EF4-FFF2-40B4-BE49-F238E27FC236}">
                <a16:creationId xmlns:a16="http://schemas.microsoft.com/office/drawing/2014/main" id="{215ED64A-53E2-1A44-AD55-00B1E521C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0266" y="5944561"/>
            <a:ext cx="980559" cy="520651"/>
          </a:xfrm>
          <a:prstGeom prst="rect">
            <a:avLst/>
          </a:prstGeom>
        </p:spPr>
      </p:pic>
      <p:sp>
        <p:nvSpPr>
          <p:cNvPr id="5" name="Date Placeholder 3">
            <a:extLst>
              <a:ext uri="{FF2B5EF4-FFF2-40B4-BE49-F238E27FC236}">
                <a16:creationId xmlns:a16="http://schemas.microsoft.com/office/drawing/2014/main" id="{D13D71FE-1CC0-1F46-A185-396A63CD6A68}"/>
              </a:ext>
            </a:extLst>
          </p:cNvPr>
          <p:cNvSpPr>
            <a:spLocks noGrp="1"/>
          </p:cNvSpPr>
          <p:nvPr>
            <p:ph type="dt" sz="half"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250A0B0A-6ACC-8241-B012-577D9651F84C}" type="datetime1">
              <a:rPr lang="en-CA" smtClean="0"/>
              <a:t>2023-03-02</a:t>
            </a:fld>
            <a:endParaRPr lang="en-CA"/>
          </a:p>
        </p:txBody>
      </p:sp>
      <p:sp>
        <p:nvSpPr>
          <p:cNvPr id="6" name="Footer Placeholder 4">
            <a:extLst>
              <a:ext uri="{FF2B5EF4-FFF2-40B4-BE49-F238E27FC236}">
                <a16:creationId xmlns:a16="http://schemas.microsoft.com/office/drawing/2014/main" id="{9191076F-419C-D641-B89F-F1B596E8B7A4}"/>
              </a:ext>
            </a:extLst>
          </p:cNvPr>
          <p:cNvSpPr>
            <a:spLocks noGrp="1"/>
          </p:cNvSpPr>
          <p:nvPr>
            <p:ph type="ftr"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DF8BF9F5-392D-8D44-B833-3381706685A3}"/>
              </a:ext>
            </a:extLst>
          </p:cNvPr>
          <p:cNvSpPr>
            <a:spLocks noGrp="1"/>
          </p:cNvSpPr>
          <p:nvPr>
            <p:ph type="sldNum" sz="quarter" idx="13"/>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676066368"/>
      </p:ext>
    </p:extLst>
  </p:cSld>
  <p:clrMapOvr>
    <a:masterClrMapping/>
  </p:clrMapOvr>
  <p:extLst>
    <p:ext uri="{DCECCB84-F9BA-43D5-87BE-67443E8EF086}">
      <p15:sldGuideLst xmlns:p15="http://schemas.microsoft.com/office/powerpoint/2012/main">
        <p15:guide id="1"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Simple Caret">
    <p:bg>
      <p:bgPr>
        <a:solidFill>
          <a:schemeClr val="bg2">
            <a:alpha val="7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70D274-1ED4-804B-8715-1F4C88D9024B}"/>
              </a:ext>
            </a:extLst>
          </p:cNvPr>
          <p:cNvPicPr>
            <a:picLocks noChangeAspect="1"/>
          </p:cNvPicPr>
          <p:nvPr userDrawn="1"/>
        </p:nvPicPr>
        <p:blipFill rotWithShape="1">
          <a:blip r:embed="rId2">
            <a:alphaModFix amt="40000"/>
          </a:blip>
          <a:srcRect l="1820" t="-3413" r="29666" b="7896"/>
          <a:stretch/>
        </p:blipFill>
        <p:spPr>
          <a:xfrm>
            <a:off x="3948052" y="1111346"/>
            <a:ext cx="8243949" cy="5746655"/>
          </a:xfrm>
          <a:prstGeom prst="rect">
            <a:avLst/>
          </a:prstGeom>
        </p:spPr>
      </p:pic>
      <p:pic>
        <p:nvPicPr>
          <p:cNvPr id="6" name="Graphic 5">
            <a:extLst>
              <a:ext uri="{FF2B5EF4-FFF2-40B4-BE49-F238E27FC236}">
                <a16:creationId xmlns:a16="http://schemas.microsoft.com/office/drawing/2014/main" id="{ECFE630D-8407-8C4F-AA4A-A95E7C1630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6" y="5944561"/>
            <a:ext cx="980559" cy="520651"/>
          </a:xfrm>
          <a:prstGeom prst="rect">
            <a:avLst/>
          </a:prstGeom>
        </p:spPr>
      </p:pic>
      <p:sp>
        <p:nvSpPr>
          <p:cNvPr id="5" name="Date Placeholder 3">
            <a:extLst>
              <a:ext uri="{FF2B5EF4-FFF2-40B4-BE49-F238E27FC236}">
                <a16:creationId xmlns:a16="http://schemas.microsoft.com/office/drawing/2014/main" id="{C8883679-6646-F742-A463-4E6C0747566A}"/>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1C8C8-841D-A345-A85E-41565600D661}" type="datetime1">
              <a:rPr lang="en-CA" smtClean="0"/>
              <a:t>2023-03-02</a:t>
            </a:fld>
            <a:endParaRPr lang="en-CA"/>
          </a:p>
        </p:txBody>
      </p:sp>
      <p:sp>
        <p:nvSpPr>
          <p:cNvPr id="7" name="Footer Placeholder 4">
            <a:extLst>
              <a:ext uri="{FF2B5EF4-FFF2-40B4-BE49-F238E27FC236}">
                <a16:creationId xmlns:a16="http://schemas.microsoft.com/office/drawing/2014/main" id="{F41E0A73-D492-2C44-BB8F-8495C2A5159A}"/>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46FB65DB-948B-FB4B-ABEF-1D1476F806A8}"/>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
        <p:nvSpPr>
          <p:cNvPr id="13" name="Title 1">
            <a:extLst>
              <a:ext uri="{FF2B5EF4-FFF2-40B4-BE49-F238E27FC236}">
                <a16:creationId xmlns:a16="http://schemas.microsoft.com/office/drawing/2014/main" id="{BB8A6943-10C1-3749-932A-FF4C23522D69}"/>
              </a:ext>
            </a:extLst>
          </p:cNvPr>
          <p:cNvSpPr>
            <a:spLocks noGrp="1"/>
          </p:cNvSpPr>
          <p:nvPr>
            <p:ph type="ctrTitle" hasCustomPrompt="1"/>
          </p:nvPr>
        </p:nvSpPr>
        <p:spPr>
          <a:xfrm>
            <a:off x="695325" y="1792371"/>
            <a:ext cx="5329237" cy="2765968"/>
          </a:xfrm>
          <a:prstGeom prst="callout1">
            <a:avLst>
              <a:gd name="adj1" fmla="val -190"/>
              <a:gd name="adj2" fmla="val 15671"/>
              <a:gd name="adj3" fmla="val -153"/>
              <a:gd name="adj4" fmla="val 1942"/>
            </a:avLst>
          </a:prstGeom>
          <a:ln w="38100">
            <a:solidFill>
              <a:schemeClr val="accent4"/>
            </a:solidFill>
          </a:ln>
        </p:spPr>
        <p:txBody>
          <a:bodyPr tIns="246888" anchor="t">
            <a:normAutofit/>
          </a:bodyPr>
          <a:lstStyle>
            <a:lvl1pPr algn="l">
              <a:defRPr sz="3200" b="1"/>
            </a:lvl1pPr>
          </a:lstStyle>
          <a:p>
            <a:r>
              <a:rPr lang="en-CA"/>
              <a:t>Section Heading</a:t>
            </a:r>
          </a:p>
        </p:txBody>
      </p:sp>
    </p:spTree>
    <p:extLst>
      <p:ext uri="{BB962C8B-B14F-4D97-AF65-F5344CB8AC3E}">
        <p14:creationId xmlns:p14="http://schemas.microsoft.com/office/powerpoint/2010/main" val="915479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Number Caret">
    <p:bg>
      <p:bgPr>
        <a:solidFill>
          <a:schemeClr val="bg2">
            <a:alpha val="7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4B5EC0-7D56-4B49-AA3A-387C76448E09}"/>
              </a:ext>
            </a:extLst>
          </p:cNvPr>
          <p:cNvPicPr>
            <a:picLocks noChangeAspect="1"/>
          </p:cNvPicPr>
          <p:nvPr userDrawn="1"/>
        </p:nvPicPr>
        <p:blipFill rotWithShape="1">
          <a:blip r:embed="rId2">
            <a:alphaModFix/>
          </a:blip>
          <a:srcRect l="-3644" t="-25966" r="27535" b="151"/>
          <a:stretch/>
        </p:blipFill>
        <p:spPr>
          <a:xfrm>
            <a:off x="3894821" y="0"/>
            <a:ext cx="8297180" cy="6858000"/>
          </a:xfrm>
          <a:prstGeom prst="rect">
            <a:avLst/>
          </a:prstGeom>
        </p:spPr>
      </p:pic>
      <p:sp>
        <p:nvSpPr>
          <p:cNvPr id="17" name="Text Placeholder 2">
            <a:extLst>
              <a:ext uri="{FF2B5EF4-FFF2-40B4-BE49-F238E27FC236}">
                <a16:creationId xmlns:a16="http://schemas.microsoft.com/office/drawing/2014/main" id="{F3E33AE5-10E5-2243-9512-DC5475B63950}"/>
              </a:ext>
            </a:extLst>
          </p:cNvPr>
          <p:cNvSpPr>
            <a:spLocks noGrp="1"/>
          </p:cNvSpPr>
          <p:nvPr>
            <p:ph type="body" idx="1" hasCustomPrompt="1"/>
          </p:nvPr>
        </p:nvSpPr>
        <p:spPr>
          <a:xfrm>
            <a:off x="1" y="2061101"/>
            <a:ext cx="1560385" cy="1267507"/>
          </a:xfrm>
        </p:spPr>
        <p:txBody>
          <a:bodyPr anchor="ctr">
            <a:noAutofit/>
          </a:bodyPr>
          <a:lstStyle>
            <a:lvl1pPr marL="0" indent="0" algn="r">
              <a:lnSpc>
                <a:spcPct val="100000"/>
              </a:lnSpc>
              <a:buNone/>
              <a:defRPr sz="7900" b="1" i="0" kern="1200" spc="-300" baseline="0">
                <a:solidFill>
                  <a:schemeClr val="accent5"/>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CA"/>
              <a:t>#</a:t>
            </a:r>
          </a:p>
        </p:txBody>
      </p:sp>
      <p:cxnSp>
        <p:nvCxnSpPr>
          <p:cNvPr id="19" name="Straight Connector 18">
            <a:extLst>
              <a:ext uri="{FF2B5EF4-FFF2-40B4-BE49-F238E27FC236}">
                <a16:creationId xmlns:a16="http://schemas.microsoft.com/office/drawing/2014/main" id="{CFE737EA-5785-A24D-9E71-BDFD7C684217}"/>
              </a:ext>
            </a:extLst>
          </p:cNvPr>
          <p:cNvCxnSpPr>
            <a:cxnSpLocks/>
          </p:cNvCxnSpPr>
          <p:nvPr userDrawn="1"/>
        </p:nvCxnSpPr>
        <p:spPr>
          <a:xfrm>
            <a:off x="1860440" y="2324422"/>
            <a:ext cx="0" cy="772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9F38B238-D0B5-004A-9FAE-29D20E21D615}"/>
              </a:ext>
            </a:extLst>
          </p:cNvPr>
          <p:cNvSpPr>
            <a:spLocks noGrp="1"/>
          </p:cNvSpPr>
          <p:nvPr>
            <p:ph type="ctrTitle" hasCustomPrompt="1"/>
          </p:nvPr>
        </p:nvSpPr>
        <p:spPr>
          <a:xfrm>
            <a:off x="2133378" y="2061101"/>
            <a:ext cx="7043551" cy="1333152"/>
          </a:xfrm>
        </p:spPr>
        <p:txBody>
          <a:bodyPr anchor="ctr">
            <a:normAutofit/>
          </a:bodyPr>
          <a:lstStyle>
            <a:lvl1pPr algn="l">
              <a:defRPr sz="3200"/>
            </a:lvl1pPr>
          </a:lstStyle>
          <a:p>
            <a:r>
              <a:rPr lang="en-CA"/>
              <a:t>Section </a:t>
            </a:r>
            <a:br>
              <a:rPr lang="en-CA"/>
            </a:br>
            <a:r>
              <a:rPr lang="en-CA"/>
              <a:t>Heading</a:t>
            </a:r>
          </a:p>
        </p:txBody>
      </p:sp>
      <p:pic>
        <p:nvPicPr>
          <p:cNvPr id="8" name="Graphic 7">
            <a:extLst>
              <a:ext uri="{FF2B5EF4-FFF2-40B4-BE49-F238E27FC236}">
                <a16:creationId xmlns:a16="http://schemas.microsoft.com/office/drawing/2014/main" id="{AD8B07EA-4FAC-044D-B395-490FA3D791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6" y="5944561"/>
            <a:ext cx="980559" cy="520651"/>
          </a:xfrm>
          <a:prstGeom prst="rect">
            <a:avLst/>
          </a:prstGeom>
        </p:spPr>
      </p:pic>
      <p:sp>
        <p:nvSpPr>
          <p:cNvPr id="7" name="Date Placeholder 3">
            <a:extLst>
              <a:ext uri="{FF2B5EF4-FFF2-40B4-BE49-F238E27FC236}">
                <a16:creationId xmlns:a16="http://schemas.microsoft.com/office/drawing/2014/main" id="{FA7CF644-58C1-BE45-9B9E-417D4AB7D84F}"/>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0609A50B-9DD7-034D-A237-6CF6D342A68E}" type="datetime1">
              <a:rPr lang="en-CA" smtClean="0"/>
              <a:t>2023-03-02</a:t>
            </a:fld>
            <a:endParaRPr lang="en-CA"/>
          </a:p>
        </p:txBody>
      </p:sp>
      <p:sp>
        <p:nvSpPr>
          <p:cNvPr id="9" name="Footer Placeholder 4">
            <a:extLst>
              <a:ext uri="{FF2B5EF4-FFF2-40B4-BE49-F238E27FC236}">
                <a16:creationId xmlns:a16="http://schemas.microsoft.com/office/drawing/2014/main" id="{941F033B-63AE-8B42-8C72-97D73DCEA7DD}"/>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F7C373BC-86A6-E046-973D-4A8D241C44BC}"/>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3207533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p15:clr>
            <a:srgbClr val="FBAE40"/>
          </p15:clr>
        </p15:guide>
        <p15:guide id="2" orient="horz" pos="166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Breadcrumb Caret">
    <p:bg>
      <p:bgPr>
        <a:solidFill>
          <a:schemeClr val="bg2">
            <a:alpha val="7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0C9E1E9-5992-4D48-8D1D-3FB912143B24}"/>
              </a:ext>
            </a:extLst>
          </p:cNvPr>
          <p:cNvPicPr>
            <a:picLocks noChangeAspect="1"/>
          </p:cNvPicPr>
          <p:nvPr userDrawn="1"/>
        </p:nvPicPr>
        <p:blipFill rotWithShape="1">
          <a:blip r:embed="rId2">
            <a:alphaModFix/>
          </a:blip>
          <a:srcRect l="-3644" t="-25966" r="27535" b="151"/>
          <a:stretch/>
        </p:blipFill>
        <p:spPr>
          <a:xfrm>
            <a:off x="3894821" y="0"/>
            <a:ext cx="8297180" cy="6858000"/>
          </a:xfrm>
          <a:prstGeom prst="rect">
            <a:avLst/>
          </a:prstGeom>
        </p:spPr>
      </p:pic>
      <p:sp>
        <p:nvSpPr>
          <p:cNvPr id="11" name="Text Placeholder 2">
            <a:extLst>
              <a:ext uri="{FF2B5EF4-FFF2-40B4-BE49-F238E27FC236}">
                <a16:creationId xmlns:a16="http://schemas.microsoft.com/office/drawing/2014/main" id="{65928101-0180-9141-9194-F1121CCFDE68}"/>
              </a:ext>
            </a:extLst>
          </p:cNvPr>
          <p:cNvSpPr>
            <a:spLocks noGrp="1"/>
          </p:cNvSpPr>
          <p:nvPr>
            <p:ph type="body" idx="1" hasCustomPrompt="1"/>
          </p:nvPr>
        </p:nvSpPr>
        <p:spPr>
          <a:xfrm>
            <a:off x="695326" y="1422303"/>
            <a:ext cx="6043612" cy="665287"/>
          </a:xfrm>
        </p:spPr>
        <p:txBody>
          <a:bodyPr anchor="b">
            <a:normAutofit/>
          </a:bodyPr>
          <a:lstStyle>
            <a:lvl1pPr marL="0" indent="0">
              <a:lnSpc>
                <a:spcPct val="100000"/>
              </a:lnSpc>
              <a:buNone/>
              <a:defRPr sz="1600" b="1" i="0">
                <a:solidFill>
                  <a:srgbClr val="00A189"/>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CA"/>
              <a:t>Section Title</a:t>
            </a:r>
          </a:p>
        </p:txBody>
      </p:sp>
      <p:sp>
        <p:nvSpPr>
          <p:cNvPr id="19" name="Title 1">
            <a:extLst>
              <a:ext uri="{FF2B5EF4-FFF2-40B4-BE49-F238E27FC236}">
                <a16:creationId xmlns:a16="http://schemas.microsoft.com/office/drawing/2014/main" id="{850A253F-77BB-D94E-AF1B-27A5D6484640}"/>
              </a:ext>
            </a:extLst>
          </p:cNvPr>
          <p:cNvSpPr>
            <a:spLocks noGrp="1"/>
          </p:cNvSpPr>
          <p:nvPr>
            <p:ph type="ctrTitle" hasCustomPrompt="1"/>
          </p:nvPr>
        </p:nvSpPr>
        <p:spPr>
          <a:xfrm>
            <a:off x="695326" y="2202272"/>
            <a:ext cx="6043612" cy="2765968"/>
          </a:xfrm>
        </p:spPr>
        <p:txBody>
          <a:bodyPr anchor="t">
            <a:normAutofit/>
          </a:bodyPr>
          <a:lstStyle>
            <a:lvl1pPr algn="l">
              <a:defRPr sz="3400" b="0"/>
            </a:lvl1pPr>
          </a:lstStyle>
          <a:p>
            <a:r>
              <a:rPr lang="en-CA"/>
              <a:t>Section </a:t>
            </a:r>
            <a:br>
              <a:rPr lang="en-CA"/>
            </a:br>
            <a:r>
              <a:rPr lang="en-CA"/>
              <a:t>Heading</a:t>
            </a:r>
          </a:p>
        </p:txBody>
      </p:sp>
      <p:pic>
        <p:nvPicPr>
          <p:cNvPr id="7" name="Graphic 6">
            <a:extLst>
              <a:ext uri="{FF2B5EF4-FFF2-40B4-BE49-F238E27FC236}">
                <a16:creationId xmlns:a16="http://schemas.microsoft.com/office/drawing/2014/main" id="{301ED30A-1BA1-B147-AF99-21EDBFA858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6" y="5944561"/>
            <a:ext cx="980559" cy="520651"/>
          </a:xfrm>
          <a:prstGeom prst="rect">
            <a:avLst/>
          </a:prstGeom>
        </p:spPr>
      </p:pic>
      <p:sp>
        <p:nvSpPr>
          <p:cNvPr id="6" name="Date Placeholder 3">
            <a:extLst>
              <a:ext uri="{FF2B5EF4-FFF2-40B4-BE49-F238E27FC236}">
                <a16:creationId xmlns:a16="http://schemas.microsoft.com/office/drawing/2014/main" id="{6ED4888D-8528-6349-9F57-D25FA9E5A866}"/>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54B51589-6EE3-C54F-A374-4E7D93FE6220}" type="datetime1">
              <a:rPr lang="en-CA" smtClean="0"/>
              <a:t>2023-03-02</a:t>
            </a:fld>
            <a:endParaRPr lang="en-CA"/>
          </a:p>
        </p:txBody>
      </p:sp>
      <p:sp>
        <p:nvSpPr>
          <p:cNvPr id="8" name="Footer Placeholder 4">
            <a:extLst>
              <a:ext uri="{FF2B5EF4-FFF2-40B4-BE49-F238E27FC236}">
                <a16:creationId xmlns:a16="http://schemas.microsoft.com/office/drawing/2014/main" id="{8B9706DA-CD19-1140-A5B7-D8D526FCCC20}"/>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4CDA8C2E-3CC7-D745-9DEC-E05C61896511}"/>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8708658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8939-CBF9-5846-919A-D2860AD0543B}"/>
              </a:ext>
            </a:extLst>
          </p:cNvPr>
          <p:cNvSpPr>
            <a:spLocks noGrp="1"/>
          </p:cNvSpPr>
          <p:nvPr>
            <p:ph type="title"/>
          </p:nvPr>
        </p:nvSpPr>
        <p:spPr/>
        <p:txBody>
          <a:bodyPr/>
          <a:lstStyle/>
          <a:p>
            <a:r>
              <a:rPr lang="en-US"/>
              <a:t>Click to edit Master title style</a:t>
            </a:r>
            <a:endParaRPr lang="en-CA"/>
          </a:p>
        </p:txBody>
      </p:sp>
      <p:sp>
        <p:nvSpPr>
          <p:cNvPr id="33" name="Content Placeholder 32">
            <a:extLst>
              <a:ext uri="{FF2B5EF4-FFF2-40B4-BE49-F238E27FC236}">
                <a16:creationId xmlns:a16="http://schemas.microsoft.com/office/drawing/2014/main" id="{EEF7C2F9-1C47-594C-80DD-0D433F54B810}"/>
              </a:ext>
            </a:extLst>
          </p:cNvPr>
          <p:cNvSpPr>
            <a:spLocks noGrp="1"/>
          </p:cNvSpPr>
          <p:nvPr>
            <p:ph type="body" sz="quarter" idx="23"/>
          </p:nvPr>
        </p:nvSpPr>
        <p:spPr>
          <a:xfrm>
            <a:off x="381001" y="1592265"/>
            <a:ext cx="2857499" cy="4176711"/>
          </a:xfrm>
        </p:spPr>
        <p:txBody>
          <a:bodyPr/>
          <a:lstStyle>
            <a:lvl1pPr>
              <a:spcBef>
                <a:spcPts val="1600"/>
              </a:spcBef>
              <a:defRPr lang="en-US" dirty="0"/>
            </a:lvl1pPr>
            <a:lvl2pPr>
              <a:spcBef>
                <a:spcPts val="1100"/>
              </a:spcBef>
              <a:defRPr lang="en-US" dirty="0"/>
            </a:lvl2pPr>
          </a:lstStyle>
          <a:p>
            <a:pPr lvl="0"/>
            <a:r>
              <a:rPr lang="en-US"/>
              <a:t>Click to edit Master text styles</a:t>
            </a:r>
          </a:p>
          <a:p>
            <a:pPr lvl="1"/>
            <a:r>
              <a:rPr lang="en-US"/>
              <a:t>Second level</a:t>
            </a:r>
          </a:p>
        </p:txBody>
      </p:sp>
      <p:sp>
        <p:nvSpPr>
          <p:cNvPr id="36" name="Content Placeholder 32">
            <a:extLst>
              <a:ext uri="{FF2B5EF4-FFF2-40B4-BE49-F238E27FC236}">
                <a16:creationId xmlns:a16="http://schemas.microsoft.com/office/drawing/2014/main" id="{BDD96C0F-646F-EC46-BE59-AF30FBBAAEDA}"/>
              </a:ext>
            </a:extLst>
          </p:cNvPr>
          <p:cNvSpPr>
            <a:spLocks noGrp="1"/>
          </p:cNvSpPr>
          <p:nvPr>
            <p:ph type="body" sz="quarter" idx="24"/>
          </p:nvPr>
        </p:nvSpPr>
        <p:spPr>
          <a:xfrm>
            <a:off x="3752859" y="1592263"/>
            <a:ext cx="3057515" cy="4176712"/>
          </a:xfrm>
          <a:prstGeom prst="callout1">
            <a:avLst>
              <a:gd name="adj1" fmla="val -65"/>
              <a:gd name="adj2" fmla="val 65"/>
              <a:gd name="adj3" fmla="val 100091"/>
              <a:gd name="adj4" fmla="val 24"/>
            </a:avLst>
          </a:prstGeom>
          <a:ln w="6350">
            <a:solidFill>
              <a:schemeClr val="tx1"/>
            </a:solidFill>
          </a:ln>
        </p:spPr>
        <p:txBody>
          <a:bodyPr lIns="274320"/>
          <a:lstStyle>
            <a:lvl1pPr>
              <a:spcBef>
                <a:spcPts val="1600"/>
              </a:spcBef>
              <a:defRPr/>
            </a:lvl1pPr>
            <a:lvl2pPr>
              <a:spcBef>
                <a:spcPts val="1100"/>
              </a:spcBef>
              <a:defRPr sz="1400"/>
            </a:lvl2pPr>
          </a:lstStyle>
          <a:p>
            <a:pPr lvl="0"/>
            <a:r>
              <a:rPr lang="en-US"/>
              <a:t>Click to edit Master text styles</a:t>
            </a:r>
          </a:p>
          <a:p>
            <a:pPr lvl="1"/>
            <a:r>
              <a:rPr lang="en-US"/>
              <a:t>Second level</a:t>
            </a:r>
          </a:p>
        </p:txBody>
      </p:sp>
      <p:sp>
        <p:nvSpPr>
          <p:cNvPr id="11" name="Content Placeholder 32">
            <a:extLst>
              <a:ext uri="{FF2B5EF4-FFF2-40B4-BE49-F238E27FC236}">
                <a16:creationId xmlns:a16="http://schemas.microsoft.com/office/drawing/2014/main" id="{AA50060F-CB3B-DF46-A671-981A48074C47}"/>
              </a:ext>
            </a:extLst>
          </p:cNvPr>
          <p:cNvSpPr>
            <a:spLocks noGrp="1"/>
          </p:cNvSpPr>
          <p:nvPr>
            <p:ph type="body" sz="quarter" idx="25"/>
          </p:nvPr>
        </p:nvSpPr>
        <p:spPr>
          <a:xfrm>
            <a:off x="7324732" y="1592263"/>
            <a:ext cx="3057515" cy="4176712"/>
          </a:xfrm>
          <a:prstGeom prst="callout1">
            <a:avLst>
              <a:gd name="adj1" fmla="val -65"/>
              <a:gd name="adj2" fmla="val 65"/>
              <a:gd name="adj3" fmla="val 100091"/>
              <a:gd name="adj4" fmla="val 24"/>
            </a:avLst>
          </a:prstGeom>
          <a:ln w="6350">
            <a:solidFill>
              <a:schemeClr val="tx1"/>
            </a:solidFill>
          </a:ln>
        </p:spPr>
        <p:txBody>
          <a:bodyPr lIns="274320"/>
          <a:lstStyle>
            <a:lvl1pPr>
              <a:spcBef>
                <a:spcPts val="1600"/>
              </a:spcBef>
              <a:defRPr/>
            </a:lvl1pPr>
            <a:lvl2pPr>
              <a:spcBef>
                <a:spcPts val="1100"/>
              </a:spcBef>
              <a:defRPr sz="1400"/>
            </a:lvl2pPr>
          </a:lstStyle>
          <a:p>
            <a:pPr lvl="0"/>
            <a:r>
              <a:rPr lang="en-US"/>
              <a:t>Click to edit Master text styles</a:t>
            </a:r>
          </a:p>
          <a:p>
            <a:pPr lvl="1"/>
            <a:r>
              <a:rPr lang="en-US"/>
              <a:t>Second level</a:t>
            </a:r>
          </a:p>
        </p:txBody>
      </p:sp>
      <p:sp>
        <p:nvSpPr>
          <p:cNvPr id="3" name="Date Placeholder 2">
            <a:extLst>
              <a:ext uri="{FF2B5EF4-FFF2-40B4-BE49-F238E27FC236}">
                <a16:creationId xmlns:a16="http://schemas.microsoft.com/office/drawing/2014/main" id="{4632B96D-A5D6-074E-BF2B-EACC2135372D}"/>
              </a:ext>
            </a:extLst>
          </p:cNvPr>
          <p:cNvSpPr>
            <a:spLocks noGrp="1"/>
          </p:cNvSpPr>
          <p:nvPr>
            <p:ph type="dt" sz="half" idx="10"/>
          </p:nvPr>
        </p:nvSpPr>
        <p:spPr/>
        <p:txBody>
          <a:bodyPr/>
          <a:lstStyle/>
          <a:p>
            <a:fld id="{6DD03077-3DC3-904C-A77F-806A5FD61554}" type="datetime1">
              <a:rPr lang="en-CA" smtClean="0"/>
              <a:t>2023-03-02</a:t>
            </a:fld>
            <a:endParaRPr lang="en-CA"/>
          </a:p>
        </p:txBody>
      </p:sp>
      <p:sp>
        <p:nvSpPr>
          <p:cNvPr id="4" name="Footer Placeholder 3">
            <a:extLst>
              <a:ext uri="{FF2B5EF4-FFF2-40B4-BE49-F238E27FC236}">
                <a16:creationId xmlns:a16="http://schemas.microsoft.com/office/drawing/2014/main" id="{8E7EA3D9-85AD-7A44-9A7E-80EE64E70D4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C3421F7-5715-AC45-BD72-2426C04FFEB7}"/>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734572439"/>
      </p:ext>
    </p:extLst>
  </p:cSld>
  <p:clrMapOvr>
    <a:masterClrMapping/>
  </p:clrMapOvr>
  <p:extLst>
    <p:ext uri="{DCECCB84-F9BA-43D5-87BE-67443E8EF086}">
      <p15:sldGuideLst xmlns:p15="http://schemas.microsoft.com/office/powerpoint/2012/main">
        <p15:guide id="1" pos="2366">
          <p15:clr>
            <a:srgbClr val="FBAE40"/>
          </p15:clr>
        </p15:guide>
        <p15:guide id="2" pos="46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E97A-93D6-E747-BAA0-0D36C3E57EA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DDCBC40-268B-EC4B-BCEA-59D5F9882C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7A7DA51-01CC-8E43-909C-C5BA8288CB70}"/>
              </a:ext>
            </a:extLst>
          </p:cNvPr>
          <p:cNvSpPr>
            <a:spLocks noGrp="1"/>
          </p:cNvSpPr>
          <p:nvPr>
            <p:ph type="dt" sz="half" idx="10"/>
          </p:nvPr>
        </p:nvSpPr>
        <p:spPr/>
        <p:txBody>
          <a:bodyPr/>
          <a:lstStyle/>
          <a:p>
            <a:fld id="{A59D2D5E-F42C-4646-A5DE-D67A7105EBEC}" type="datetime1">
              <a:rPr lang="en-CA" smtClean="0"/>
              <a:t>2023-03-02</a:t>
            </a:fld>
            <a:endParaRPr lang="en-CA"/>
          </a:p>
        </p:txBody>
      </p:sp>
      <p:sp>
        <p:nvSpPr>
          <p:cNvPr id="5" name="Footer Placeholder 4">
            <a:extLst>
              <a:ext uri="{FF2B5EF4-FFF2-40B4-BE49-F238E27FC236}">
                <a16:creationId xmlns:a16="http://schemas.microsoft.com/office/drawing/2014/main" id="{8C8F9690-4ACD-1B49-8145-EF86FEA39B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291D2A-A36A-9F40-AA5C-6569B048E02A}"/>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1414835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EAF8-802D-9E48-8393-BC63F9C64B7B}"/>
              </a:ext>
            </a:extLst>
          </p:cNvPr>
          <p:cNvSpPr>
            <a:spLocks noGrp="1"/>
          </p:cNvSpPr>
          <p:nvPr>
            <p:ph type="title"/>
          </p:nvPr>
        </p:nvSpPr>
        <p:spPr/>
        <p:txBody>
          <a:bodyPr/>
          <a:lstStyle/>
          <a:p>
            <a:r>
              <a:rPr lang="en-US"/>
              <a:t>Click to edit Master title style</a:t>
            </a:r>
            <a:endParaRPr lang="en-CA"/>
          </a:p>
        </p:txBody>
      </p:sp>
      <p:sp>
        <p:nvSpPr>
          <p:cNvPr id="7" name="Text Placeholder 5">
            <a:extLst>
              <a:ext uri="{FF2B5EF4-FFF2-40B4-BE49-F238E27FC236}">
                <a16:creationId xmlns:a16="http://schemas.microsoft.com/office/drawing/2014/main" id="{D826743E-6DAE-EA4E-BE3D-F355BACDE8F0}"/>
              </a:ext>
            </a:extLst>
          </p:cNvPr>
          <p:cNvSpPr>
            <a:spLocks noGrp="1"/>
          </p:cNvSpPr>
          <p:nvPr>
            <p:ph type="body" sz="quarter" idx="13"/>
          </p:nvPr>
        </p:nvSpPr>
        <p:spPr>
          <a:xfrm>
            <a:off x="381001" y="1592263"/>
            <a:ext cx="8570912" cy="377144"/>
          </a:xfrm>
        </p:spPr>
        <p:txBody>
          <a:bodyPr/>
          <a:lstStyle>
            <a:lvl1pPr marL="0" indent="0">
              <a:buNone/>
              <a:defRPr b="1">
                <a:solidFill>
                  <a:schemeClr val="accent5"/>
                </a:solidFill>
              </a:defRPr>
            </a:lvl1pPr>
            <a:lvl2pPr marL="457189"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DC18DA6C-C939-9546-A4D3-4B92C47C894A}"/>
              </a:ext>
            </a:extLst>
          </p:cNvPr>
          <p:cNvSpPr>
            <a:spLocks noGrp="1"/>
          </p:cNvSpPr>
          <p:nvPr>
            <p:ph idx="1"/>
          </p:nvPr>
        </p:nvSpPr>
        <p:spPr>
          <a:xfrm>
            <a:off x="381000" y="2145967"/>
            <a:ext cx="8570912"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D8193ED5-70A5-CA4B-84F2-67CF2C9D40B8}"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728866850"/>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DB20F16-346A-B747-B5FE-1BAFEC308988}"/>
              </a:ext>
            </a:extLst>
          </p:cNvPr>
          <p:cNvSpPr/>
          <p:nvPr userDrawn="1"/>
        </p:nvSpPr>
        <p:spPr>
          <a:xfrm flipV="1">
            <a:off x="1" y="0"/>
            <a:ext cx="12191999" cy="6858000"/>
          </a:xfrm>
          <a:prstGeom prst="rect">
            <a:avLst/>
          </a:prstGeom>
          <a:gradFill>
            <a:gsLst>
              <a:gs pos="100000">
                <a:schemeClr val="bg1">
                  <a:alpha val="0"/>
                </a:schemeClr>
              </a:gs>
              <a:gs pos="78000">
                <a:schemeClr val="bg1">
                  <a:alpha val="1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a:extLst>
              <a:ext uri="{FF2B5EF4-FFF2-40B4-BE49-F238E27FC236}">
                <a16:creationId xmlns:a16="http://schemas.microsoft.com/office/drawing/2014/main" id="{59477E08-89F9-E440-B732-3AEBA43BD82E}"/>
              </a:ext>
            </a:extLst>
          </p:cNvPr>
          <p:cNvSpPr>
            <a:spLocks noGrp="1"/>
          </p:cNvSpPr>
          <p:nvPr>
            <p:ph type="ctrTitle" hasCustomPrompt="1"/>
          </p:nvPr>
        </p:nvSpPr>
        <p:spPr>
          <a:xfrm>
            <a:off x="377826" y="441325"/>
            <a:ext cx="10000457" cy="1566863"/>
          </a:xfrm>
        </p:spPr>
        <p:txBody>
          <a:bodyPr anchor="t" anchorCtr="0">
            <a:normAutofit/>
          </a:bodyPr>
          <a:lstStyle>
            <a:lvl1pPr algn="l">
              <a:defRPr sz="3200">
                <a:solidFill>
                  <a:schemeClr val="tx1"/>
                </a:solidFill>
              </a:defRPr>
            </a:lvl1pPr>
          </a:lstStyle>
          <a:p>
            <a:r>
              <a:rPr lang="en-CA"/>
              <a:t>Presentation </a:t>
            </a:r>
            <a:br>
              <a:rPr lang="en-CA"/>
            </a:br>
            <a:r>
              <a:rPr lang="en-CA"/>
              <a:t>Title</a:t>
            </a:r>
          </a:p>
        </p:txBody>
      </p:sp>
      <p:sp>
        <p:nvSpPr>
          <p:cNvPr id="3" name="Subtitle 2">
            <a:extLst>
              <a:ext uri="{FF2B5EF4-FFF2-40B4-BE49-F238E27FC236}">
                <a16:creationId xmlns:a16="http://schemas.microsoft.com/office/drawing/2014/main" id="{8E88B004-1DA3-934C-8CB5-1FF691477431}"/>
              </a:ext>
            </a:extLst>
          </p:cNvPr>
          <p:cNvSpPr>
            <a:spLocks noGrp="1"/>
          </p:cNvSpPr>
          <p:nvPr>
            <p:ph type="subTitle" idx="1" hasCustomPrompt="1"/>
          </p:nvPr>
        </p:nvSpPr>
        <p:spPr>
          <a:xfrm>
            <a:off x="381001" y="2170154"/>
            <a:ext cx="3571875" cy="1906919"/>
          </a:xfrm>
          <a:prstGeom prst="callout1">
            <a:avLst>
              <a:gd name="adj1" fmla="val -210"/>
              <a:gd name="adj2" fmla="val 26006"/>
              <a:gd name="adj3" fmla="val -160"/>
              <a:gd name="adj4" fmla="val 2170"/>
            </a:avLst>
          </a:prstGeom>
          <a:ln w="38100">
            <a:solidFill>
              <a:schemeClr val="tx1"/>
            </a:solidFill>
          </a:ln>
        </p:spPr>
        <p:txBody>
          <a:bodyPr tIns="183600" rIns="90000">
            <a:noAutofit/>
          </a:bodyPr>
          <a:lstStyle>
            <a:lvl1pPr marL="0" indent="0" algn="l">
              <a:buNone/>
              <a:defRPr sz="1400">
                <a:solidFill>
                  <a:schemeClr val="tx1"/>
                </a:solidFill>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vl6pPr marL="2285943" indent="0" algn="l">
              <a:buNone/>
              <a:defRPr sz="1400"/>
            </a:lvl6pPr>
            <a:lvl7pPr marL="2743131" indent="0" algn="l">
              <a:buNone/>
              <a:defRPr sz="1400"/>
            </a:lvl7pPr>
            <a:lvl8pPr marL="3200320" indent="0" algn="l">
              <a:buNone/>
              <a:defRPr sz="1400"/>
            </a:lvl8pPr>
            <a:lvl9pPr marL="3657509" indent="0" algn="l">
              <a:buNone/>
              <a:defRPr sz="1400"/>
            </a:lvl9pPr>
          </a:lstStyle>
          <a:p>
            <a:r>
              <a:rPr lang="en-CA"/>
              <a:t>Presenter name, title, and date </a:t>
            </a:r>
          </a:p>
        </p:txBody>
      </p:sp>
      <p:sp>
        <p:nvSpPr>
          <p:cNvPr id="4" name="Date Placeholder 3">
            <a:extLst>
              <a:ext uri="{FF2B5EF4-FFF2-40B4-BE49-F238E27FC236}">
                <a16:creationId xmlns:a16="http://schemas.microsoft.com/office/drawing/2014/main" id="{11F3C465-4A72-3842-A3F3-7E6EED668ADC}"/>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A5BE4076-D9F6-A04D-95EE-423EF5FC1F59}" type="datetime1">
              <a:rPr lang="en-CA" smtClean="0"/>
              <a:t>2023-03-02</a:t>
            </a:fld>
            <a:endParaRPr lang="en-CA"/>
          </a:p>
        </p:txBody>
      </p:sp>
      <p:sp>
        <p:nvSpPr>
          <p:cNvPr id="5" name="Footer Placeholder 4">
            <a:extLst>
              <a:ext uri="{FF2B5EF4-FFF2-40B4-BE49-F238E27FC236}">
                <a16:creationId xmlns:a16="http://schemas.microsoft.com/office/drawing/2014/main" id="{31F36BAC-CA62-6E4E-A36D-A9F19A02520C}"/>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6" name="Slide Number Placeholder 5">
            <a:extLst>
              <a:ext uri="{FF2B5EF4-FFF2-40B4-BE49-F238E27FC236}">
                <a16:creationId xmlns:a16="http://schemas.microsoft.com/office/drawing/2014/main" id="{87EAD7D6-A9D9-0A4E-973D-C119C5A93924}"/>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pic>
        <p:nvPicPr>
          <p:cNvPr id="14" name="Graphic 13">
            <a:extLst>
              <a:ext uri="{FF2B5EF4-FFF2-40B4-BE49-F238E27FC236}">
                <a16:creationId xmlns:a16="http://schemas.microsoft.com/office/drawing/2014/main" id="{F51F9528-C67D-1545-B2FE-E500FCD60A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0850" y="5924551"/>
            <a:ext cx="1594639" cy="583405"/>
          </a:xfrm>
          <a:prstGeom prst="rect">
            <a:avLst/>
          </a:prstGeom>
        </p:spPr>
      </p:pic>
      <p:pic>
        <p:nvPicPr>
          <p:cNvPr id="16" name="Graphic 15">
            <a:extLst>
              <a:ext uri="{FF2B5EF4-FFF2-40B4-BE49-F238E27FC236}">
                <a16:creationId xmlns:a16="http://schemas.microsoft.com/office/drawing/2014/main" id="{3EB032BF-227D-2346-85CF-A17F8AC1ED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80266" y="5944561"/>
            <a:ext cx="980559" cy="520651"/>
          </a:xfrm>
          <a:prstGeom prst="rect">
            <a:avLst/>
          </a:prstGeom>
        </p:spPr>
      </p:pic>
    </p:spTree>
    <p:extLst>
      <p:ext uri="{BB962C8B-B14F-4D97-AF65-F5344CB8AC3E}">
        <p14:creationId xmlns:p14="http://schemas.microsoft.com/office/powerpoint/2010/main" val="177248958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5FC-272F-914B-937D-5A26202EC1E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5A472A3-4967-4B4F-A6B0-8F80B08F4C3A}"/>
              </a:ext>
            </a:extLst>
          </p:cNvPr>
          <p:cNvSpPr>
            <a:spLocks noGrp="1"/>
          </p:cNvSpPr>
          <p:nvPr>
            <p:ph sz="half" idx="1"/>
          </p:nvPr>
        </p:nvSpPr>
        <p:spPr>
          <a:xfrm>
            <a:off x="381000" y="1592263"/>
            <a:ext cx="5002213"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8FCC904-78B1-0642-BED8-CC7244FCC937}"/>
              </a:ext>
            </a:extLst>
          </p:cNvPr>
          <p:cNvSpPr>
            <a:spLocks noGrp="1"/>
          </p:cNvSpPr>
          <p:nvPr>
            <p:ph sz="half" idx="2"/>
          </p:nvPr>
        </p:nvSpPr>
        <p:spPr>
          <a:xfrm>
            <a:off x="6096000" y="1592263"/>
            <a:ext cx="5002213"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55B82A2-0AF2-244F-9157-A6600FA0561D}"/>
              </a:ext>
            </a:extLst>
          </p:cNvPr>
          <p:cNvSpPr>
            <a:spLocks noGrp="1"/>
          </p:cNvSpPr>
          <p:nvPr>
            <p:ph type="dt" sz="half" idx="10"/>
          </p:nvPr>
        </p:nvSpPr>
        <p:spPr/>
        <p:txBody>
          <a:bodyPr/>
          <a:lstStyle/>
          <a:p>
            <a:fld id="{823E89FA-BF93-E84B-B180-E48B25F00654}" type="datetime1">
              <a:rPr lang="en-CA" smtClean="0"/>
              <a:t>2023-03-02</a:t>
            </a:fld>
            <a:endParaRPr lang="en-CA"/>
          </a:p>
        </p:txBody>
      </p:sp>
      <p:sp>
        <p:nvSpPr>
          <p:cNvPr id="6" name="Footer Placeholder 5">
            <a:extLst>
              <a:ext uri="{FF2B5EF4-FFF2-40B4-BE49-F238E27FC236}">
                <a16:creationId xmlns:a16="http://schemas.microsoft.com/office/drawing/2014/main" id="{CDFD37C8-5967-AC40-9644-F04B233C31A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EDE7BB5-A529-064D-8D13-00B00FA6E9EF}"/>
              </a:ext>
            </a:extLst>
          </p:cNvPr>
          <p:cNvSpPr>
            <a:spLocks noGrp="1"/>
          </p:cNvSpPr>
          <p:nvPr>
            <p:ph type="sldNum" sz="quarter" idx="12"/>
          </p:nvPr>
        </p:nvSpPr>
        <p:spPr/>
        <p:txBody>
          <a:bodyPr/>
          <a:lstStyle/>
          <a:p>
            <a:fld id="{1BD90C89-BB05-D647-8C9B-C2376028CB3D}" type="slidenum">
              <a:rPr lang="en-CA" smtClean="0"/>
              <a:t>‹#›</a:t>
            </a:fld>
            <a:endParaRPr lang="en-CA"/>
          </a:p>
        </p:txBody>
      </p:sp>
      <p:cxnSp>
        <p:nvCxnSpPr>
          <p:cNvPr id="8" name="Straight Connector 7">
            <a:extLst>
              <a:ext uri="{FF2B5EF4-FFF2-40B4-BE49-F238E27FC236}">
                <a16:creationId xmlns:a16="http://schemas.microsoft.com/office/drawing/2014/main" id="{8E0F70BF-B4DC-C043-9D7C-20457CB12B2B}"/>
              </a:ext>
            </a:extLst>
          </p:cNvPr>
          <p:cNvCxnSpPr>
            <a:cxnSpLocks/>
          </p:cNvCxnSpPr>
          <p:nvPr userDrawn="1"/>
        </p:nvCxnSpPr>
        <p:spPr>
          <a:xfrm>
            <a:off x="5733823"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034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B9C45A-2488-4541-8E5E-C662222BB426}"/>
              </a:ext>
            </a:extLst>
          </p:cNvPr>
          <p:cNvSpPr>
            <a:spLocks noGrp="1"/>
          </p:cNvSpPr>
          <p:nvPr>
            <p:ph type="title"/>
          </p:nvPr>
        </p:nvSpPr>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5B8C6E2-F29E-9642-9D47-D5EF31201BE3}"/>
              </a:ext>
            </a:extLst>
          </p:cNvPr>
          <p:cNvSpPr>
            <a:spLocks noGrp="1"/>
          </p:cNvSpPr>
          <p:nvPr>
            <p:ph type="body" idx="1"/>
          </p:nvPr>
        </p:nvSpPr>
        <p:spPr>
          <a:xfrm>
            <a:off x="381003" y="1592264"/>
            <a:ext cx="5002212" cy="389819"/>
          </a:xfrm>
        </p:spPr>
        <p:txBody>
          <a:bodyPr anchor="t">
            <a:normAutofit/>
          </a:bodyPr>
          <a:lstStyle>
            <a:lvl1pPr marL="0" indent="0">
              <a:buNone/>
              <a:defRPr sz="1400" b="1">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BC64B4-8862-F34E-820C-4BABB12F7E37}"/>
              </a:ext>
            </a:extLst>
          </p:cNvPr>
          <p:cNvSpPr>
            <a:spLocks noGrp="1"/>
          </p:cNvSpPr>
          <p:nvPr>
            <p:ph sz="half" idx="2"/>
          </p:nvPr>
        </p:nvSpPr>
        <p:spPr>
          <a:xfrm>
            <a:off x="381002" y="2163986"/>
            <a:ext cx="5002212" cy="3604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64AAD4D-5C9D-304B-9289-1322F364ECAE}"/>
              </a:ext>
            </a:extLst>
          </p:cNvPr>
          <p:cNvSpPr>
            <a:spLocks noGrp="1"/>
          </p:cNvSpPr>
          <p:nvPr>
            <p:ph type="body" sz="quarter" idx="3"/>
          </p:nvPr>
        </p:nvSpPr>
        <p:spPr>
          <a:xfrm>
            <a:off x="6096000" y="1602671"/>
            <a:ext cx="5003800" cy="389819"/>
          </a:xfrm>
        </p:spPr>
        <p:txBody>
          <a:bodyPr anchor="t">
            <a:normAutofit/>
          </a:bodyPr>
          <a:lstStyle>
            <a:lvl1pPr marL="0" indent="0">
              <a:buNone/>
              <a:defRPr sz="1400" b="1">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0E15D5-49E3-604D-A32E-6AECC998EAA6}"/>
              </a:ext>
            </a:extLst>
          </p:cNvPr>
          <p:cNvSpPr>
            <a:spLocks noGrp="1"/>
          </p:cNvSpPr>
          <p:nvPr>
            <p:ph sz="quarter" idx="4"/>
          </p:nvPr>
        </p:nvSpPr>
        <p:spPr>
          <a:xfrm>
            <a:off x="6096000" y="2163986"/>
            <a:ext cx="5003800" cy="3604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FA5482E-6C06-B84D-A9F3-4640CD2AA0F3}"/>
              </a:ext>
            </a:extLst>
          </p:cNvPr>
          <p:cNvSpPr>
            <a:spLocks noGrp="1"/>
          </p:cNvSpPr>
          <p:nvPr>
            <p:ph type="dt" sz="half" idx="10"/>
          </p:nvPr>
        </p:nvSpPr>
        <p:spPr/>
        <p:txBody>
          <a:bodyPr/>
          <a:lstStyle/>
          <a:p>
            <a:fld id="{DA5F462E-9C60-584E-94F0-5696249C41B3}" type="datetime1">
              <a:rPr lang="en-CA" smtClean="0"/>
              <a:t>2023-03-02</a:t>
            </a:fld>
            <a:endParaRPr lang="en-CA"/>
          </a:p>
        </p:txBody>
      </p:sp>
      <p:sp>
        <p:nvSpPr>
          <p:cNvPr id="8" name="Footer Placeholder 7">
            <a:extLst>
              <a:ext uri="{FF2B5EF4-FFF2-40B4-BE49-F238E27FC236}">
                <a16:creationId xmlns:a16="http://schemas.microsoft.com/office/drawing/2014/main" id="{15A0A29D-B92D-C044-82BE-B0FF8B54D8A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41366DF-697C-D343-84F8-E2DBE6D8C4F1}"/>
              </a:ext>
            </a:extLst>
          </p:cNvPr>
          <p:cNvSpPr>
            <a:spLocks noGrp="1"/>
          </p:cNvSpPr>
          <p:nvPr>
            <p:ph type="sldNum" sz="quarter" idx="12"/>
          </p:nvPr>
        </p:nvSpPr>
        <p:spPr/>
        <p:txBody>
          <a:bodyPr/>
          <a:lstStyle/>
          <a:p>
            <a:fld id="{1BD90C89-BB05-D647-8C9B-C2376028CB3D}" type="slidenum">
              <a:rPr lang="en-CA" smtClean="0"/>
              <a:t>‹#›</a:t>
            </a:fld>
            <a:endParaRPr lang="en-CA"/>
          </a:p>
        </p:txBody>
      </p:sp>
      <p:cxnSp>
        <p:nvCxnSpPr>
          <p:cNvPr id="11" name="Straight Connector 10">
            <a:extLst>
              <a:ext uri="{FF2B5EF4-FFF2-40B4-BE49-F238E27FC236}">
                <a16:creationId xmlns:a16="http://schemas.microsoft.com/office/drawing/2014/main" id="{C33C53A9-19AC-CB4D-89A1-B09327F6D43D}"/>
              </a:ext>
            </a:extLst>
          </p:cNvPr>
          <p:cNvCxnSpPr>
            <a:cxnSpLocks/>
          </p:cNvCxnSpPr>
          <p:nvPr userDrawn="1"/>
        </p:nvCxnSpPr>
        <p:spPr>
          <a:xfrm>
            <a:off x="5733823"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342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6F0ABA-98D8-7D46-B42F-91F9D2B81D6D}"/>
              </a:ext>
            </a:extLst>
          </p:cNvPr>
          <p:cNvSpPr>
            <a:spLocks noGrp="1"/>
          </p:cNvSpPr>
          <p:nvPr>
            <p:ph type="title"/>
          </p:nvPr>
        </p:nvSpPr>
        <p:spPr/>
        <p:txBody>
          <a:bodyPr/>
          <a:lstStyle/>
          <a:p>
            <a:r>
              <a:rPr lang="en-US"/>
              <a:t>Click to edit Master title style</a:t>
            </a:r>
            <a:endParaRPr lang="en-CA"/>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idx="17"/>
          </p:nvPr>
        </p:nvSpPr>
        <p:spPr>
          <a:xfrm>
            <a:off x="381001" y="1592263"/>
            <a:ext cx="3571875"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2" name="Content Placeholder 2">
            <a:extLst>
              <a:ext uri="{FF2B5EF4-FFF2-40B4-BE49-F238E27FC236}">
                <a16:creationId xmlns:a16="http://schemas.microsoft.com/office/drawing/2014/main" id="{64EFCEEA-D652-624D-8939-6F1ADC50E107}"/>
              </a:ext>
            </a:extLst>
          </p:cNvPr>
          <p:cNvSpPr>
            <a:spLocks noGrp="1"/>
          </p:cNvSpPr>
          <p:nvPr>
            <p:ph idx="19"/>
          </p:nvPr>
        </p:nvSpPr>
        <p:spPr>
          <a:xfrm>
            <a:off x="4308498" y="1592263"/>
            <a:ext cx="3575004"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4" name="Content Placeholder 2">
            <a:extLst>
              <a:ext uri="{FF2B5EF4-FFF2-40B4-BE49-F238E27FC236}">
                <a16:creationId xmlns:a16="http://schemas.microsoft.com/office/drawing/2014/main" id="{0F9ABBAA-4442-B143-AC39-89A2D79CD3D1}"/>
              </a:ext>
            </a:extLst>
          </p:cNvPr>
          <p:cNvSpPr>
            <a:spLocks noGrp="1"/>
          </p:cNvSpPr>
          <p:nvPr>
            <p:ph idx="21"/>
          </p:nvPr>
        </p:nvSpPr>
        <p:spPr>
          <a:xfrm>
            <a:off x="8239125" y="1592263"/>
            <a:ext cx="3571875"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A1B0BF60-4FF7-A948-A101-FF0802EBF154}" type="datetime1">
              <a:rPr lang="en-CA" smtClean="0"/>
              <a:t>2023-03-02</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F731CC7A-C7C0-8E49-9EEA-95DC5698DCA7}"/>
              </a:ext>
            </a:extLst>
          </p:cNvPr>
          <p:cNvCxnSpPr>
            <a:cxnSpLocks/>
          </p:cNvCxnSpPr>
          <p:nvPr userDrawn="1"/>
        </p:nvCxnSpPr>
        <p:spPr>
          <a:xfrm>
            <a:off x="4130687"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9820C1-5232-CA47-8836-F2F910C6EB2C}"/>
              </a:ext>
            </a:extLst>
          </p:cNvPr>
          <p:cNvCxnSpPr>
            <a:cxnSpLocks/>
          </p:cNvCxnSpPr>
          <p:nvPr userDrawn="1"/>
        </p:nvCxnSpPr>
        <p:spPr>
          <a:xfrm>
            <a:off x="8061312"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822528"/>
      </p:ext>
    </p:extLst>
  </p:cSld>
  <p:clrMapOvr>
    <a:masterClrMapping/>
  </p:clrMapOvr>
  <p:extLst>
    <p:ext uri="{DCECCB84-F9BA-43D5-87BE-67443E8EF086}">
      <p15:sldGuideLst xmlns:p15="http://schemas.microsoft.com/office/powerpoint/2012/main">
        <p15:guide id="1" pos="4966">
          <p15:clr>
            <a:srgbClr val="FBAE40"/>
          </p15:clr>
        </p15:guide>
        <p15:guide id="3" pos="271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Three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9D60E6-AE5C-A94C-B916-B56AE3BFB32E}"/>
              </a:ext>
            </a:extLst>
          </p:cNvPr>
          <p:cNvSpPr>
            <a:spLocks noGrp="1"/>
          </p:cNvSpPr>
          <p:nvPr>
            <p:ph type="title"/>
          </p:nvPr>
        </p:nvSpPr>
        <p:spPr/>
        <p:txBody>
          <a:bodyPr/>
          <a:lstStyle/>
          <a:p>
            <a:r>
              <a:rPr lang="en-US"/>
              <a:t>Click to edit Master title style</a:t>
            </a:r>
            <a:endParaRPr lang="en-CA"/>
          </a:p>
        </p:txBody>
      </p:sp>
      <p:sp>
        <p:nvSpPr>
          <p:cNvPr id="26" name="Text Placeholder 5">
            <a:extLst>
              <a:ext uri="{FF2B5EF4-FFF2-40B4-BE49-F238E27FC236}">
                <a16:creationId xmlns:a16="http://schemas.microsoft.com/office/drawing/2014/main" id="{51C3CF99-2BBF-DE4C-A9BC-BA44CFFDF0FA}"/>
              </a:ext>
            </a:extLst>
          </p:cNvPr>
          <p:cNvSpPr>
            <a:spLocks noGrp="1"/>
          </p:cNvSpPr>
          <p:nvPr>
            <p:ph type="body" sz="quarter" idx="16"/>
          </p:nvPr>
        </p:nvSpPr>
        <p:spPr>
          <a:xfrm>
            <a:off x="381001" y="1592263"/>
            <a:ext cx="3571875" cy="377144"/>
          </a:xfrm>
        </p:spPr>
        <p:txBody>
          <a:bodyPr/>
          <a:lstStyle>
            <a:lvl1pPr marL="0" indent="0">
              <a:buNone/>
              <a:defRPr b="1">
                <a:solidFill>
                  <a:schemeClr val="accent5"/>
                </a:solidFill>
              </a:defRPr>
            </a:lvl1pPr>
            <a:lvl2pPr marL="457189" indent="0">
              <a:buNone/>
              <a:defRPr/>
            </a:lvl2pPr>
          </a:lstStyle>
          <a:p>
            <a:pPr lvl="0"/>
            <a:r>
              <a:rPr lang="en-US"/>
              <a:t>Click to edit Master text styles</a:t>
            </a:r>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idx="17"/>
          </p:nvPr>
        </p:nvSpPr>
        <p:spPr>
          <a:xfrm>
            <a:off x="381001" y="2145967"/>
            <a:ext cx="3571873"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1" name="Text Placeholder 5">
            <a:extLst>
              <a:ext uri="{FF2B5EF4-FFF2-40B4-BE49-F238E27FC236}">
                <a16:creationId xmlns:a16="http://schemas.microsoft.com/office/drawing/2014/main" id="{EC189054-CE1D-664C-ADEE-5251F9487CC2}"/>
              </a:ext>
            </a:extLst>
          </p:cNvPr>
          <p:cNvSpPr>
            <a:spLocks noGrp="1"/>
          </p:cNvSpPr>
          <p:nvPr>
            <p:ph type="body" sz="quarter" idx="18"/>
          </p:nvPr>
        </p:nvSpPr>
        <p:spPr>
          <a:xfrm>
            <a:off x="4308348" y="1592263"/>
            <a:ext cx="3575304" cy="377144"/>
          </a:xfrm>
        </p:spPr>
        <p:txBody>
          <a:bodyPr/>
          <a:lstStyle>
            <a:lvl1pPr marL="0" indent="0">
              <a:buNone/>
              <a:defRPr b="1">
                <a:solidFill>
                  <a:schemeClr val="accent5"/>
                </a:solidFill>
              </a:defRPr>
            </a:lvl1pPr>
            <a:lvl2pPr marL="457189" indent="0">
              <a:buNone/>
              <a:defRPr/>
            </a:lvl2pPr>
          </a:lstStyle>
          <a:p>
            <a:pPr lvl="0"/>
            <a:r>
              <a:rPr lang="en-US"/>
              <a:t>Click to edit Master text styles</a:t>
            </a:r>
          </a:p>
        </p:txBody>
      </p:sp>
      <p:sp>
        <p:nvSpPr>
          <p:cNvPr id="32" name="Content Placeholder 2">
            <a:extLst>
              <a:ext uri="{FF2B5EF4-FFF2-40B4-BE49-F238E27FC236}">
                <a16:creationId xmlns:a16="http://schemas.microsoft.com/office/drawing/2014/main" id="{64EFCEEA-D652-624D-8939-6F1ADC50E107}"/>
              </a:ext>
            </a:extLst>
          </p:cNvPr>
          <p:cNvSpPr>
            <a:spLocks noGrp="1"/>
          </p:cNvSpPr>
          <p:nvPr>
            <p:ph idx="19"/>
          </p:nvPr>
        </p:nvSpPr>
        <p:spPr>
          <a:xfrm>
            <a:off x="4308348" y="2145967"/>
            <a:ext cx="3575304"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3" name="Text Placeholder 5">
            <a:extLst>
              <a:ext uri="{FF2B5EF4-FFF2-40B4-BE49-F238E27FC236}">
                <a16:creationId xmlns:a16="http://schemas.microsoft.com/office/drawing/2014/main" id="{310D4F21-04DE-7348-AB87-69A9500C8996}"/>
              </a:ext>
            </a:extLst>
          </p:cNvPr>
          <p:cNvSpPr>
            <a:spLocks noGrp="1"/>
          </p:cNvSpPr>
          <p:nvPr>
            <p:ph type="body" sz="quarter" idx="20"/>
          </p:nvPr>
        </p:nvSpPr>
        <p:spPr>
          <a:xfrm>
            <a:off x="8235696" y="1592263"/>
            <a:ext cx="3575304" cy="377144"/>
          </a:xfrm>
        </p:spPr>
        <p:txBody>
          <a:bodyPr/>
          <a:lstStyle>
            <a:lvl1pPr marL="0" indent="0">
              <a:buNone/>
              <a:defRPr b="1">
                <a:solidFill>
                  <a:schemeClr val="accent5"/>
                </a:solidFill>
              </a:defRPr>
            </a:lvl1pPr>
            <a:lvl2pPr marL="457189" indent="0">
              <a:buNone/>
              <a:defRPr/>
            </a:lvl2pPr>
          </a:lstStyle>
          <a:p>
            <a:pPr lvl="0"/>
            <a:r>
              <a:rPr lang="en-US"/>
              <a:t>Click to edit Master text styles</a:t>
            </a:r>
          </a:p>
        </p:txBody>
      </p:sp>
      <p:sp>
        <p:nvSpPr>
          <p:cNvPr id="34" name="Content Placeholder 2">
            <a:extLst>
              <a:ext uri="{FF2B5EF4-FFF2-40B4-BE49-F238E27FC236}">
                <a16:creationId xmlns:a16="http://schemas.microsoft.com/office/drawing/2014/main" id="{0F9ABBAA-4442-B143-AC39-89A2D79CD3D1}"/>
              </a:ext>
            </a:extLst>
          </p:cNvPr>
          <p:cNvSpPr>
            <a:spLocks noGrp="1"/>
          </p:cNvSpPr>
          <p:nvPr>
            <p:ph idx="21"/>
          </p:nvPr>
        </p:nvSpPr>
        <p:spPr>
          <a:xfrm>
            <a:off x="8235695" y="2145967"/>
            <a:ext cx="3575304"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6DB0F08A-FEA0-FB4D-B030-E4E0959C5581}" type="datetime1">
              <a:rPr lang="en-CA" smtClean="0"/>
              <a:t>2023-03-02</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607684EF-69DC-FB45-BAFE-E4AA97BA8024}"/>
              </a:ext>
            </a:extLst>
          </p:cNvPr>
          <p:cNvCxnSpPr>
            <a:cxnSpLocks/>
          </p:cNvCxnSpPr>
          <p:nvPr userDrawn="1"/>
        </p:nvCxnSpPr>
        <p:spPr>
          <a:xfrm>
            <a:off x="4130612"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F1368E-C170-C74B-BCFC-F6256BB1D604}"/>
              </a:ext>
            </a:extLst>
          </p:cNvPr>
          <p:cNvCxnSpPr>
            <a:cxnSpLocks/>
          </p:cNvCxnSpPr>
          <p:nvPr userDrawn="1"/>
        </p:nvCxnSpPr>
        <p:spPr>
          <a:xfrm>
            <a:off x="8059675"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259115"/>
      </p:ext>
    </p:extLst>
  </p:cSld>
  <p:clrMapOvr>
    <a:masterClrMapping/>
  </p:clrMapOvr>
  <p:extLst>
    <p:ext uri="{DCECCB84-F9BA-43D5-87BE-67443E8EF086}">
      <p15:sldGuideLst xmlns:p15="http://schemas.microsoft.com/office/powerpoint/2012/main">
        <p15:guide id="1" pos="7129">
          <p15:clr>
            <a:srgbClr val="FBAE40"/>
          </p15:clr>
        </p15:guide>
        <p15:guide id="2" pos="2712">
          <p15:clr>
            <a:srgbClr val="FBAE40"/>
          </p15:clr>
        </p15:guide>
        <p15:guide id="3" pos="496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E4764-9485-7F4F-960D-977FFD3B084C}"/>
              </a:ext>
            </a:extLst>
          </p:cNvPr>
          <p:cNvSpPr>
            <a:spLocks noGrp="1"/>
          </p:cNvSpPr>
          <p:nvPr>
            <p:ph type="title"/>
          </p:nvPr>
        </p:nvSpPr>
        <p:spPr>
          <a:xfrm>
            <a:off x="381002" y="441326"/>
            <a:ext cx="6429375" cy="989849"/>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2" y="1592263"/>
            <a:ext cx="6429375" cy="4176712"/>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7524749" y="365128"/>
            <a:ext cx="4286251" cy="6129337"/>
          </a:xfrm>
        </p:spPr>
        <p:txBody>
          <a:bodyPr/>
          <a:lstStyle>
            <a:lvl1pPr marL="0" indent="0">
              <a:buNone/>
              <a:defRPr/>
            </a:lvl1pPr>
          </a:lstStyle>
          <a:p>
            <a:r>
              <a:rPr lang="en-US"/>
              <a:t>Click icon to add picture</a:t>
            </a:r>
            <a:endParaRPr lang="en-CA"/>
          </a:p>
        </p:txBody>
      </p:sp>
      <p:sp>
        <p:nvSpPr>
          <p:cNvPr id="5" name="Date Placeholder 4">
            <a:extLst>
              <a:ext uri="{FF2B5EF4-FFF2-40B4-BE49-F238E27FC236}">
                <a16:creationId xmlns:a16="http://schemas.microsoft.com/office/drawing/2014/main" id="{12C4E6C6-AD78-A84E-AD55-D38E4F26CEE8}"/>
              </a:ext>
            </a:extLst>
          </p:cNvPr>
          <p:cNvSpPr>
            <a:spLocks noGrp="1"/>
          </p:cNvSpPr>
          <p:nvPr>
            <p:ph type="dt" sz="half" idx="16"/>
          </p:nvPr>
        </p:nvSpPr>
        <p:spPr/>
        <p:txBody>
          <a:bodyPr/>
          <a:lstStyle/>
          <a:p>
            <a:fld id="{26A69486-E741-E548-882D-3BBA0679CE59}" type="datetime1">
              <a:rPr lang="en-CA" smtClean="0"/>
              <a:t>2023-03-02</a:t>
            </a:fld>
            <a:endParaRPr lang="en-CA"/>
          </a:p>
        </p:txBody>
      </p:sp>
      <p:sp>
        <p:nvSpPr>
          <p:cNvPr id="6" name="Footer Placeholder 5">
            <a:extLst>
              <a:ext uri="{FF2B5EF4-FFF2-40B4-BE49-F238E27FC236}">
                <a16:creationId xmlns:a16="http://schemas.microsoft.com/office/drawing/2014/main" id="{AF817C9D-A8F3-5C4F-9B60-33A80FD7EA02}"/>
              </a:ext>
            </a:extLst>
          </p:cNvPr>
          <p:cNvSpPr>
            <a:spLocks noGrp="1"/>
          </p:cNvSpPr>
          <p:nvPr>
            <p:ph type="ftr" sz="quarter" idx="17"/>
          </p:nvPr>
        </p:nvSpPr>
        <p:spPr>
          <a:xfrm>
            <a:off x="2524125" y="6229817"/>
            <a:ext cx="4286251" cy="260079"/>
          </a:xfrm>
        </p:spPr>
        <p:txBody>
          <a:bodyPr/>
          <a:lstStyle/>
          <a:p>
            <a:endParaRPr lang="en-CA"/>
          </a:p>
        </p:txBody>
      </p:sp>
      <p:sp>
        <p:nvSpPr>
          <p:cNvPr id="7" name="Slide Number Placeholder 10">
            <a:extLst>
              <a:ext uri="{FF2B5EF4-FFF2-40B4-BE49-F238E27FC236}">
                <a16:creationId xmlns:a16="http://schemas.microsoft.com/office/drawing/2014/main" id="{36BEFC1B-9FF7-5E49-AB98-F5482AE8AF6E}"/>
              </a:ext>
            </a:extLst>
          </p:cNvPr>
          <p:cNvSpPr>
            <a:spLocks noGrp="1"/>
          </p:cNvSpPr>
          <p:nvPr>
            <p:ph type="sldNum" sz="quarter" idx="12"/>
          </p:nvPr>
        </p:nvSpPr>
        <p:spPr>
          <a:xfrm>
            <a:off x="11454063" y="7026108"/>
            <a:ext cx="395923" cy="365125"/>
          </a:xfrm>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183416165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ubhead with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3B8C7A-7442-A947-A3A0-0FF68497C995}"/>
              </a:ext>
            </a:extLst>
          </p:cNvPr>
          <p:cNvSpPr>
            <a:spLocks noGrp="1"/>
          </p:cNvSpPr>
          <p:nvPr>
            <p:ph type="title"/>
          </p:nvPr>
        </p:nvSpPr>
        <p:spPr>
          <a:xfrm>
            <a:off x="381002" y="441326"/>
            <a:ext cx="6429375" cy="989849"/>
          </a:xfrm>
        </p:spPr>
        <p:txBody>
          <a:bodyPr/>
          <a:lstStyle/>
          <a:p>
            <a:r>
              <a:rPr lang="en-US"/>
              <a:t>Click to edit Master title style</a:t>
            </a:r>
            <a:endParaRPr lang="en-CA"/>
          </a:p>
        </p:txBody>
      </p:sp>
      <p:sp>
        <p:nvSpPr>
          <p:cNvPr id="9" name="Text Placeholder 5">
            <a:extLst>
              <a:ext uri="{FF2B5EF4-FFF2-40B4-BE49-F238E27FC236}">
                <a16:creationId xmlns:a16="http://schemas.microsoft.com/office/drawing/2014/main" id="{63C5D830-AE07-C949-8D77-0E09109CD642}"/>
              </a:ext>
            </a:extLst>
          </p:cNvPr>
          <p:cNvSpPr>
            <a:spLocks noGrp="1"/>
          </p:cNvSpPr>
          <p:nvPr>
            <p:ph type="body" sz="quarter" idx="14"/>
          </p:nvPr>
        </p:nvSpPr>
        <p:spPr>
          <a:xfrm>
            <a:off x="381002" y="1592263"/>
            <a:ext cx="6429375" cy="377144"/>
          </a:xfrm>
        </p:spPr>
        <p:txBody>
          <a:bodyPr/>
          <a:lstStyle>
            <a:lvl1pPr marL="0" indent="0">
              <a:buNone/>
              <a:defRPr b="1">
                <a:solidFill>
                  <a:schemeClr val="accent5"/>
                </a:solidFill>
              </a:defRPr>
            </a:lvl1pPr>
            <a:lvl2pPr marL="457189" indent="0">
              <a:buNone/>
              <a:defRPr/>
            </a:lvl2pPr>
          </a:lstStyle>
          <a:p>
            <a:pPr lvl="0"/>
            <a:r>
              <a:rPr lang="en-US"/>
              <a:t>Click to edit Master text styles</a:t>
            </a:r>
          </a:p>
        </p:txBody>
      </p:sp>
      <p:sp>
        <p:nvSpPr>
          <p:cNvPr id="7" name="Content Placeholder 2">
            <a:extLst>
              <a:ext uri="{FF2B5EF4-FFF2-40B4-BE49-F238E27FC236}">
                <a16:creationId xmlns:a16="http://schemas.microsoft.com/office/drawing/2014/main" id="{D001E528-FEC7-DB4B-9280-FA2837CA305C}"/>
              </a:ext>
            </a:extLst>
          </p:cNvPr>
          <p:cNvSpPr>
            <a:spLocks noGrp="1"/>
          </p:cNvSpPr>
          <p:nvPr>
            <p:ph idx="1"/>
          </p:nvPr>
        </p:nvSpPr>
        <p:spPr>
          <a:xfrm>
            <a:off x="381002"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7524749" y="365128"/>
            <a:ext cx="4286251" cy="6129337"/>
          </a:xfrm>
        </p:spPr>
        <p:txBody>
          <a:bodyPr/>
          <a:lstStyle>
            <a:lvl1pPr marL="0" indent="0">
              <a:buNone/>
              <a:defRPr/>
            </a:lvl1pPr>
          </a:lstStyle>
          <a:p>
            <a:r>
              <a:rPr lang="en-US"/>
              <a:t>Click icon to add picture</a:t>
            </a:r>
            <a:endParaRPr lang="en-CA"/>
          </a:p>
        </p:txBody>
      </p:sp>
      <p:sp>
        <p:nvSpPr>
          <p:cNvPr id="5" name="Date Placeholder 4">
            <a:extLst>
              <a:ext uri="{FF2B5EF4-FFF2-40B4-BE49-F238E27FC236}">
                <a16:creationId xmlns:a16="http://schemas.microsoft.com/office/drawing/2014/main" id="{12C4E6C6-AD78-A84E-AD55-D38E4F26CEE8}"/>
              </a:ext>
            </a:extLst>
          </p:cNvPr>
          <p:cNvSpPr>
            <a:spLocks noGrp="1"/>
          </p:cNvSpPr>
          <p:nvPr>
            <p:ph type="dt" sz="half" idx="16"/>
          </p:nvPr>
        </p:nvSpPr>
        <p:spPr/>
        <p:txBody>
          <a:bodyPr/>
          <a:lstStyle/>
          <a:p>
            <a:fld id="{75BFC9D6-0F4F-7642-899B-C0851EB7E77B}" type="datetime1">
              <a:rPr lang="en-CA" smtClean="0"/>
              <a:t>2023-03-02</a:t>
            </a:fld>
            <a:endParaRPr lang="en-CA"/>
          </a:p>
        </p:txBody>
      </p:sp>
      <p:sp>
        <p:nvSpPr>
          <p:cNvPr id="6" name="Footer Placeholder 5">
            <a:extLst>
              <a:ext uri="{FF2B5EF4-FFF2-40B4-BE49-F238E27FC236}">
                <a16:creationId xmlns:a16="http://schemas.microsoft.com/office/drawing/2014/main" id="{AF817C9D-A8F3-5C4F-9B60-33A80FD7EA02}"/>
              </a:ext>
            </a:extLst>
          </p:cNvPr>
          <p:cNvSpPr>
            <a:spLocks noGrp="1"/>
          </p:cNvSpPr>
          <p:nvPr>
            <p:ph type="ftr" sz="quarter" idx="17"/>
          </p:nvPr>
        </p:nvSpPr>
        <p:spPr/>
        <p:txBody>
          <a:bodyPr/>
          <a:lstStyle/>
          <a:p>
            <a:endParaRPr lang="en-CA"/>
          </a:p>
        </p:txBody>
      </p:sp>
      <p:sp>
        <p:nvSpPr>
          <p:cNvPr id="8" name="Slide Number Placeholder 10">
            <a:extLst>
              <a:ext uri="{FF2B5EF4-FFF2-40B4-BE49-F238E27FC236}">
                <a16:creationId xmlns:a16="http://schemas.microsoft.com/office/drawing/2014/main" id="{7A8AFCF3-9B14-A742-87C8-89AB8F66DDBA}"/>
              </a:ext>
            </a:extLst>
          </p:cNvPr>
          <p:cNvSpPr>
            <a:spLocks noGrp="1"/>
          </p:cNvSpPr>
          <p:nvPr>
            <p:ph type="sldNum" sz="quarter" idx="12"/>
          </p:nvPr>
        </p:nvSpPr>
        <p:spPr>
          <a:xfrm>
            <a:off x="11454063" y="7022234"/>
            <a:ext cx="395923" cy="365125"/>
          </a:xfrm>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10856021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E1CDCB-598C-9F47-AB21-DA50429D907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CC69312-531E-8743-8CF4-F67278DCD9C3}"/>
              </a:ext>
            </a:extLst>
          </p:cNvPr>
          <p:cNvSpPr>
            <a:spLocks noGrp="1"/>
          </p:cNvSpPr>
          <p:nvPr>
            <p:ph idx="1"/>
          </p:nvPr>
        </p:nvSpPr>
        <p:spPr>
          <a:xfrm>
            <a:off x="381002" y="1590677"/>
            <a:ext cx="6429375" cy="4178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05A067F-883A-C046-BC1B-3B49F8254542}"/>
              </a:ext>
            </a:extLst>
          </p:cNvPr>
          <p:cNvSpPr>
            <a:spLocks noGrp="1"/>
          </p:cNvSpPr>
          <p:nvPr>
            <p:ph type="body" sz="half" idx="2"/>
          </p:nvPr>
        </p:nvSpPr>
        <p:spPr>
          <a:xfrm>
            <a:off x="7524749" y="1590677"/>
            <a:ext cx="3575051" cy="4178300"/>
          </a:xfrm>
          <a:prstGeom prst="callout1">
            <a:avLst>
              <a:gd name="adj1" fmla="val -119"/>
              <a:gd name="adj2" fmla="val 20"/>
              <a:gd name="adj3" fmla="val 100006"/>
              <a:gd name="adj4" fmla="val 40"/>
            </a:avLst>
          </a:prstGeom>
          <a:ln w="6350">
            <a:solidFill>
              <a:schemeClr val="tx1"/>
            </a:solidFill>
          </a:ln>
        </p:spPr>
        <p:txBody>
          <a:bodyPr lIns="274320"/>
          <a:lstStyle/>
          <a:p>
            <a:pPr lvl="0"/>
            <a:r>
              <a:rPr lang="en-US"/>
              <a:t>Click to edit Master text styles</a:t>
            </a:r>
          </a:p>
        </p:txBody>
      </p:sp>
      <p:sp>
        <p:nvSpPr>
          <p:cNvPr id="5" name="Date Placeholder 4">
            <a:extLst>
              <a:ext uri="{FF2B5EF4-FFF2-40B4-BE49-F238E27FC236}">
                <a16:creationId xmlns:a16="http://schemas.microsoft.com/office/drawing/2014/main" id="{123EEE29-54A2-814D-A756-8384FB4B8EFB}"/>
              </a:ext>
            </a:extLst>
          </p:cNvPr>
          <p:cNvSpPr>
            <a:spLocks noGrp="1"/>
          </p:cNvSpPr>
          <p:nvPr>
            <p:ph type="dt" sz="half" idx="10"/>
          </p:nvPr>
        </p:nvSpPr>
        <p:spPr/>
        <p:txBody>
          <a:bodyPr/>
          <a:lstStyle/>
          <a:p>
            <a:fld id="{FE5C7A09-734E-7548-9E41-43E7C156F7D0}" type="datetime1">
              <a:rPr lang="en-CA" smtClean="0"/>
              <a:t>2023-03-02</a:t>
            </a:fld>
            <a:endParaRPr lang="en-CA"/>
          </a:p>
        </p:txBody>
      </p:sp>
      <p:sp>
        <p:nvSpPr>
          <p:cNvPr id="6" name="Footer Placeholder 5">
            <a:extLst>
              <a:ext uri="{FF2B5EF4-FFF2-40B4-BE49-F238E27FC236}">
                <a16:creationId xmlns:a16="http://schemas.microsoft.com/office/drawing/2014/main" id="{1838F5F0-4FE4-684E-B042-43D23008355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D232F3-870A-4149-BCCC-EFCAEC69A4CF}"/>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3830057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ubhead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5480-BB79-4D45-9ABA-5884D15AE8B4}"/>
              </a:ext>
            </a:extLst>
          </p:cNvPr>
          <p:cNvSpPr>
            <a:spLocks noGrp="1"/>
          </p:cNvSpPr>
          <p:nvPr>
            <p:ph type="title"/>
          </p:nvPr>
        </p:nvSpPr>
        <p:spPr/>
        <p:txBody>
          <a:bodyPr/>
          <a:lstStyle/>
          <a:p>
            <a:r>
              <a:rPr lang="en-US"/>
              <a:t>Click to edit Master title style</a:t>
            </a:r>
            <a:endParaRPr lang="en-CA"/>
          </a:p>
        </p:txBody>
      </p:sp>
      <p:sp>
        <p:nvSpPr>
          <p:cNvPr id="13" name="Text Placeholder 5">
            <a:extLst>
              <a:ext uri="{FF2B5EF4-FFF2-40B4-BE49-F238E27FC236}">
                <a16:creationId xmlns:a16="http://schemas.microsoft.com/office/drawing/2014/main" id="{2F561D16-DC5D-0F47-897D-2EA7DB066575}"/>
              </a:ext>
            </a:extLst>
          </p:cNvPr>
          <p:cNvSpPr>
            <a:spLocks noGrp="1"/>
          </p:cNvSpPr>
          <p:nvPr>
            <p:ph type="body" sz="quarter" idx="14"/>
          </p:nvPr>
        </p:nvSpPr>
        <p:spPr>
          <a:xfrm>
            <a:off x="381002" y="1592263"/>
            <a:ext cx="6429375" cy="377144"/>
          </a:xfrm>
        </p:spPr>
        <p:txBody>
          <a:bodyPr/>
          <a:lstStyle>
            <a:lvl1pPr marL="0" indent="0">
              <a:buNone/>
              <a:defRPr b="1">
                <a:solidFill>
                  <a:schemeClr val="accent5"/>
                </a:solidFill>
              </a:defRPr>
            </a:lvl1pPr>
            <a:lvl2pPr marL="457189"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2"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Text Placeholder 3">
            <a:extLst>
              <a:ext uri="{FF2B5EF4-FFF2-40B4-BE49-F238E27FC236}">
                <a16:creationId xmlns:a16="http://schemas.microsoft.com/office/drawing/2014/main" id="{E5FAD569-1D0F-9C4F-8E56-DA522C636DE6}"/>
              </a:ext>
            </a:extLst>
          </p:cNvPr>
          <p:cNvSpPr>
            <a:spLocks noGrp="1"/>
          </p:cNvSpPr>
          <p:nvPr>
            <p:ph type="body" sz="half" idx="2"/>
          </p:nvPr>
        </p:nvSpPr>
        <p:spPr>
          <a:xfrm>
            <a:off x="7524749" y="1590677"/>
            <a:ext cx="3575051" cy="4178300"/>
          </a:xfrm>
          <a:prstGeom prst="callout1">
            <a:avLst>
              <a:gd name="adj1" fmla="val -119"/>
              <a:gd name="adj2" fmla="val 20"/>
              <a:gd name="adj3" fmla="val 100006"/>
              <a:gd name="adj4" fmla="val 40"/>
            </a:avLst>
          </a:prstGeom>
          <a:ln w="6350">
            <a:solidFill>
              <a:schemeClr val="tx1"/>
            </a:solidFill>
          </a:ln>
        </p:spPr>
        <p:txBody>
          <a:bodyPr lIns="274320"/>
          <a:lstStyle/>
          <a:p>
            <a:pPr lvl="0"/>
            <a:r>
              <a:rPr lang="en-US"/>
              <a:t>Click to edit Master text styles</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7B651A37-8D00-4546-912A-52A4AD472847}"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59846136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22BCF4-A886-7149-8A95-F83F2BCA90D0}"/>
              </a:ext>
            </a:extLst>
          </p:cNvPr>
          <p:cNvSpPr>
            <a:spLocks noGrp="1"/>
          </p:cNvSpPr>
          <p:nvPr>
            <p:ph type="title"/>
          </p:nvPr>
        </p:nvSpPr>
        <p:spPr/>
        <p:txBody>
          <a:bodyPr/>
          <a:lstStyle/>
          <a:p>
            <a:r>
              <a:rPr lang="en-US"/>
              <a:t>Click to edit Master title style</a:t>
            </a:r>
            <a:endParaRPr lang="en-CA"/>
          </a:p>
        </p:txBody>
      </p:sp>
      <p:sp>
        <p:nvSpPr>
          <p:cNvPr id="3" name="Picture Placeholder 2">
            <a:extLst>
              <a:ext uri="{FF2B5EF4-FFF2-40B4-BE49-F238E27FC236}">
                <a16:creationId xmlns:a16="http://schemas.microsoft.com/office/drawing/2014/main" id="{18B84A97-9701-BF46-9397-077781D9F06A}"/>
              </a:ext>
            </a:extLst>
          </p:cNvPr>
          <p:cNvSpPr>
            <a:spLocks noGrp="1"/>
          </p:cNvSpPr>
          <p:nvPr>
            <p:ph type="pic" idx="1"/>
          </p:nvPr>
        </p:nvSpPr>
        <p:spPr>
          <a:xfrm>
            <a:off x="381001" y="1592263"/>
            <a:ext cx="7143751" cy="4902200"/>
          </a:xfrm>
        </p:spPr>
        <p:txBody>
          <a:bodyPr/>
          <a:lstStyle>
            <a:lvl1pPr marL="0" indent="0">
              <a:buNone/>
              <a:defRPr lang="en-US" dirty="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1ABC8E8-47B4-8141-80D4-1FAEE45B3777}"/>
              </a:ext>
            </a:extLst>
          </p:cNvPr>
          <p:cNvSpPr>
            <a:spLocks noGrp="1"/>
          </p:cNvSpPr>
          <p:nvPr>
            <p:ph type="body" sz="half" idx="2"/>
          </p:nvPr>
        </p:nvSpPr>
        <p:spPr>
          <a:xfrm>
            <a:off x="8239125" y="1592264"/>
            <a:ext cx="35718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896E69F-3691-4845-9EA4-140698CF6642}"/>
              </a:ext>
            </a:extLst>
          </p:cNvPr>
          <p:cNvSpPr>
            <a:spLocks noGrp="1"/>
          </p:cNvSpPr>
          <p:nvPr>
            <p:ph type="dt" sz="half" idx="10"/>
          </p:nvPr>
        </p:nvSpPr>
        <p:spPr/>
        <p:txBody>
          <a:bodyPr/>
          <a:lstStyle/>
          <a:p>
            <a:fld id="{7301246A-41FF-3048-A43A-897A3529BA94}" type="datetime1">
              <a:rPr lang="en-CA" smtClean="0"/>
              <a:t>2023-03-02</a:t>
            </a:fld>
            <a:endParaRPr lang="en-CA"/>
          </a:p>
        </p:txBody>
      </p:sp>
      <p:sp>
        <p:nvSpPr>
          <p:cNvPr id="6" name="Footer Placeholder 5">
            <a:extLst>
              <a:ext uri="{FF2B5EF4-FFF2-40B4-BE49-F238E27FC236}">
                <a16:creationId xmlns:a16="http://schemas.microsoft.com/office/drawing/2014/main" id="{EF6407C2-4B87-F549-A795-7749607A50E1}"/>
              </a:ext>
            </a:extLst>
          </p:cNvPr>
          <p:cNvSpPr>
            <a:spLocks noGrp="1"/>
          </p:cNvSpPr>
          <p:nvPr>
            <p:ph type="ftr" sz="quarter" idx="11"/>
          </p:nvPr>
        </p:nvSpPr>
        <p:spPr>
          <a:xfrm>
            <a:off x="8239125" y="6229817"/>
            <a:ext cx="2860675" cy="260079"/>
          </a:xfrm>
        </p:spPr>
        <p:txBody>
          <a:bodyPr/>
          <a:lstStyle/>
          <a:p>
            <a:endParaRPr lang="en-CA"/>
          </a:p>
        </p:txBody>
      </p:sp>
      <p:sp>
        <p:nvSpPr>
          <p:cNvPr id="7" name="Slide Number Placeholder 6">
            <a:extLst>
              <a:ext uri="{FF2B5EF4-FFF2-40B4-BE49-F238E27FC236}">
                <a16:creationId xmlns:a16="http://schemas.microsoft.com/office/drawing/2014/main" id="{74B14144-75CA-5142-928C-A777A4A79B2E}"/>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1259031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icture, Subhead with Capti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BC1474-D3C0-7B47-A967-132913843826}"/>
              </a:ext>
            </a:extLst>
          </p:cNvPr>
          <p:cNvSpPr>
            <a:spLocks noGrp="1"/>
          </p:cNvSpPr>
          <p:nvPr>
            <p:ph type="title"/>
          </p:nvPr>
        </p:nvSpPr>
        <p:spPr/>
        <p:txBody>
          <a:bodyPr/>
          <a:lstStyle/>
          <a:p>
            <a:r>
              <a:rPr lang="en-US"/>
              <a:t>Click to edit Master title style</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1000" y="1592266"/>
            <a:ext cx="7143749" cy="4902199"/>
          </a:xfrm>
        </p:spPr>
        <p:txBody>
          <a:bodyPr/>
          <a:lstStyle>
            <a:lvl1pPr marL="0" indent="0">
              <a:buNone/>
              <a:defRPr/>
            </a:lvl1pPr>
          </a:lstStyle>
          <a:p>
            <a:r>
              <a:rPr lang="en-US"/>
              <a:t>Click icon to add picture</a:t>
            </a:r>
            <a:endParaRPr lang="en-CA"/>
          </a:p>
        </p:txBody>
      </p:sp>
      <p:sp>
        <p:nvSpPr>
          <p:cNvPr id="14" name="Text Placeholder 5">
            <a:extLst>
              <a:ext uri="{FF2B5EF4-FFF2-40B4-BE49-F238E27FC236}">
                <a16:creationId xmlns:a16="http://schemas.microsoft.com/office/drawing/2014/main" id="{7696FF8B-5ED8-614E-9B8E-C740ED671E12}"/>
              </a:ext>
            </a:extLst>
          </p:cNvPr>
          <p:cNvSpPr>
            <a:spLocks noGrp="1"/>
          </p:cNvSpPr>
          <p:nvPr>
            <p:ph type="body" sz="quarter" idx="20"/>
          </p:nvPr>
        </p:nvSpPr>
        <p:spPr>
          <a:xfrm>
            <a:off x="8239125" y="1592264"/>
            <a:ext cx="3571875" cy="377144"/>
          </a:xfrm>
        </p:spPr>
        <p:txBody>
          <a:bodyPr/>
          <a:lstStyle>
            <a:lvl1pPr marL="0" indent="0">
              <a:buNone/>
              <a:defRPr b="1">
                <a:solidFill>
                  <a:schemeClr val="accent5"/>
                </a:solidFill>
              </a:defRPr>
            </a:lvl1pPr>
            <a:lvl2pPr marL="457189" indent="0">
              <a:buNone/>
              <a:defRPr/>
            </a:lvl2pPr>
          </a:lstStyle>
          <a:p>
            <a:pPr lvl="0"/>
            <a:r>
              <a:rPr lang="en-US"/>
              <a:t>Click to edit Master text styles</a:t>
            </a:r>
          </a:p>
        </p:txBody>
      </p:sp>
      <p:sp>
        <p:nvSpPr>
          <p:cNvPr id="16" name="Content Placeholder 2">
            <a:extLst>
              <a:ext uri="{FF2B5EF4-FFF2-40B4-BE49-F238E27FC236}">
                <a16:creationId xmlns:a16="http://schemas.microsoft.com/office/drawing/2014/main" id="{2E074D5D-99DE-1042-944C-B3DACE16CD35}"/>
              </a:ext>
            </a:extLst>
          </p:cNvPr>
          <p:cNvSpPr>
            <a:spLocks noGrp="1"/>
          </p:cNvSpPr>
          <p:nvPr>
            <p:ph idx="21"/>
          </p:nvPr>
        </p:nvSpPr>
        <p:spPr>
          <a:xfrm>
            <a:off x="8239125" y="2145969"/>
            <a:ext cx="3571875" cy="3623007"/>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6A5D723A-74E6-6940-8C9C-B9D251B09B25}"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8239125" y="6229817"/>
            <a:ext cx="2860675" cy="260079"/>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90511078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B835C4-0360-6B4A-9C35-048ADF784729}"/>
              </a:ext>
            </a:extLst>
          </p:cNvPr>
          <p:cNvSpPr/>
          <p:nvPr userDrawn="1"/>
        </p:nvSpPr>
        <p:spPr>
          <a:xfrm flipV="1">
            <a:off x="1" y="-2"/>
            <a:ext cx="12191999" cy="3034147"/>
          </a:xfrm>
          <a:prstGeom prst="rect">
            <a:avLst/>
          </a:prstGeom>
          <a:gradFill>
            <a:gsLst>
              <a:gs pos="100000">
                <a:schemeClr val="bg1">
                  <a:alpha val="0"/>
                </a:schemeClr>
              </a:gs>
              <a:gs pos="60000">
                <a:srgbClr val="000000">
                  <a:alpha val="35898"/>
                </a:srgbClr>
              </a:gs>
              <a:gs pos="25000">
                <a:schemeClr val="bg1">
                  <a:alpha val="40754"/>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3" name="Title 1">
            <a:extLst>
              <a:ext uri="{FF2B5EF4-FFF2-40B4-BE49-F238E27FC236}">
                <a16:creationId xmlns:a16="http://schemas.microsoft.com/office/drawing/2014/main" id="{F437C0B3-8DA3-2F4A-92A7-3354E5AE6FE5}"/>
              </a:ext>
            </a:extLst>
          </p:cNvPr>
          <p:cNvSpPr>
            <a:spLocks noGrp="1"/>
          </p:cNvSpPr>
          <p:nvPr>
            <p:ph type="ctrTitle" hasCustomPrompt="1"/>
          </p:nvPr>
        </p:nvSpPr>
        <p:spPr>
          <a:xfrm>
            <a:off x="375505" y="441325"/>
            <a:ext cx="6434873" cy="1247627"/>
          </a:xfrm>
        </p:spPr>
        <p:txBody>
          <a:bodyPr anchor="t">
            <a:normAutofit/>
          </a:bodyPr>
          <a:lstStyle>
            <a:lvl1pPr algn="l">
              <a:defRPr sz="3200">
                <a:solidFill>
                  <a:schemeClr val="tx1"/>
                </a:solidFill>
              </a:defRPr>
            </a:lvl1pPr>
          </a:lstStyle>
          <a:p>
            <a:r>
              <a:rPr lang="en-CA"/>
              <a:t>Presentation </a:t>
            </a:r>
            <a:br>
              <a:rPr lang="en-CA"/>
            </a:br>
            <a:r>
              <a:rPr lang="en-CA"/>
              <a:t>Title</a:t>
            </a:r>
          </a:p>
        </p:txBody>
      </p:sp>
      <p:sp>
        <p:nvSpPr>
          <p:cNvPr id="14" name="Text Placeholder 2">
            <a:extLst>
              <a:ext uri="{FF2B5EF4-FFF2-40B4-BE49-F238E27FC236}">
                <a16:creationId xmlns:a16="http://schemas.microsoft.com/office/drawing/2014/main" id="{5AF36411-307A-3D43-B3A4-A4B80131D466}"/>
              </a:ext>
            </a:extLst>
          </p:cNvPr>
          <p:cNvSpPr>
            <a:spLocks noGrp="1"/>
          </p:cNvSpPr>
          <p:nvPr>
            <p:ph type="body" sz="quarter" idx="10" hasCustomPrompt="1"/>
          </p:nvPr>
        </p:nvSpPr>
        <p:spPr>
          <a:xfrm>
            <a:off x="375505" y="1688951"/>
            <a:ext cx="6434873" cy="325061"/>
          </a:xfrm>
        </p:spPr>
        <p:txBody>
          <a:bodyPr>
            <a:noAutofit/>
          </a:bodyPr>
          <a:lstStyle>
            <a:lvl1pPr marL="0" indent="0">
              <a:lnSpc>
                <a:spcPct val="100000"/>
              </a:lnSpc>
              <a:spcBef>
                <a:spcPts val="0"/>
              </a:spcBef>
              <a:buNone/>
              <a:defRPr sz="1400">
                <a:solidFill>
                  <a:schemeClr val="tx1"/>
                </a:solidFill>
              </a:defRPr>
            </a:lvl1pPr>
          </a:lstStyle>
          <a:p>
            <a:pPr lvl="0"/>
            <a:r>
              <a:rPr lang="en-CA"/>
              <a:t>Date</a:t>
            </a:r>
          </a:p>
        </p:txBody>
      </p:sp>
      <p:sp>
        <p:nvSpPr>
          <p:cNvPr id="11" name="Subtitle 2">
            <a:extLst>
              <a:ext uri="{FF2B5EF4-FFF2-40B4-BE49-F238E27FC236}">
                <a16:creationId xmlns:a16="http://schemas.microsoft.com/office/drawing/2014/main" id="{736835AD-6D40-DB4F-8D91-90B4E66BF63B}"/>
              </a:ext>
            </a:extLst>
          </p:cNvPr>
          <p:cNvSpPr>
            <a:spLocks noGrp="1"/>
          </p:cNvSpPr>
          <p:nvPr>
            <p:ph type="subTitle" idx="1" hasCustomPrompt="1"/>
          </p:nvPr>
        </p:nvSpPr>
        <p:spPr>
          <a:xfrm>
            <a:off x="8239126" y="611542"/>
            <a:ext cx="3577372" cy="1396647"/>
          </a:xfrm>
        </p:spPr>
        <p:txBody>
          <a:bodyPr>
            <a:normAutofit/>
          </a:bodyPr>
          <a:lstStyle>
            <a:lvl1pPr marL="0" indent="0" algn="l">
              <a:lnSpc>
                <a:spcPct val="100000"/>
              </a:lnSpc>
              <a:spcBef>
                <a:spcPts val="1000"/>
              </a:spcBef>
              <a:buNone/>
              <a:defRPr sz="1400" b="0" i="0">
                <a:solidFill>
                  <a:schemeClr val="tx1"/>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CA"/>
              <a:t>Presenter name and title</a:t>
            </a:r>
          </a:p>
        </p:txBody>
      </p:sp>
      <p:pic>
        <p:nvPicPr>
          <p:cNvPr id="10" name="Graphic 9">
            <a:extLst>
              <a:ext uri="{FF2B5EF4-FFF2-40B4-BE49-F238E27FC236}">
                <a16:creationId xmlns:a16="http://schemas.microsoft.com/office/drawing/2014/main" id="{2BF496F8-02F0-5F48-B075-175770144B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6" y="5944561"/>
            <a:ext cx="980559" cy="520651"/>
          </a:xfrm>
          <a:prstGeom prst="rect">
            <a:avLst/>
          </a:prstGeom>
        </p:spPr>
      </p:pic>
      <p:sp>
        <p:nvSpPr>
          <p:cNvPr id="15" name="Date Placeholder 3">
            <a:extLst>
              <a:ext uri="{FF2B5EF4-FFF2-40B4-BE49-F238E27FC236}">
                <a16:creationId xmlns:a16="http://schemas.microsoft.com/office/drawing/2014/main" id="{2CD6FCF1-2477-5C4A-AF2F-4AFD7EA0CAF9}"/>
              </a:ext>
            </a:extLst>
          </p:cNvPr>
          <p:cNvSpPr>
            <a:spLocks noGrp="1"/>
          </p:cNvSpPr>
          <p:nvPr>
            <p:ph type="dt" sz="half"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7AAE0B34-6EB8-5B45-8D5F-030BD296EED9}" type="datetime1">
              <a:rPr lang="en-CA" smtClean="0"/>
              <a:t>2023-03-02</a:t>
            </a:fld>
            <a:endParaRPr lang="en-CA"/>
          </a:p>
        </p:txBody>
      </p:sp>
      <p:sp>
        <p:nvSpPr>
          <p:cNvPr id="16" name="Footer Placeholder 4">
            <a:extLst>
              <a:ext uri="{FF2B5EF4-FFF2-40B4-BE49-F238E27FC236}">
                <a16:creationId xmlns:a16="http://schemas.microsoft.com/office/drawing/2014/main" id="{99B3EE79-6E72-1242-9907-9663A7FA1092}"/>
              </a:ext>
            </a:extLst>
          </p:cNvPr>
          <p:cNvSpPr>
            <a:spLocks noGrp="1"/>
          </p:cNvSpPr>
          <p:nvPr>
            <p:ph type="ftr"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7" name="Slide Number Placeholder 5">
            <a:extLst>
              <a:ext uri="{FF2B5EF4-FFF2-40B4-BE49-F238E27FC236}">
                <a16:creationId xmlns:a16="http://schemas.microsoft.com/office/drawing/2014/main" id="{0E33251A-3A86-6445-AAEF-6868601802B5}"/>
              </a:ext>
            </a:extLst>
          </p:cNvPr>
          <p:cNvSpPr>
            <a:spLocks noGrp="1"/>
          </p:cNvSpPr>
          <p:nvPr>
            <p:ph type="sldNum" sz="quarter" idx="13"/>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pic>
        <p:nvPicPr>
          <p:cNvPr id="18" name="Graphic 17">
            <a:extLst>
              <a:ext uri="{FF2B5EF4-FFF2-40B4-BE49-F238E27FC236}">
                <a16:creationId xmlns:a16="http://schemas.microsoft.com/office/drawing/2014/main" id="{31A29BF4-8D97-CF44-8EC5-711B313A3D4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0850" y="5924551"/>
            <a:ext cx="1594639" cy="583405"/>
          </a:xfrm>
          <a:prstGeom prst="rect">
            <a:avLst/>
          </a:prstGeom>
        </p:spPr>
      </p:pic>
    </p:spTree>
    <p:extLst>
      <p:ext uri="{BB962C8B-B14F-4D97-AF65-F5344CB8AC3E}">
        <p14:creationId xmlns:p14="http://schemas.microsoft.com/office/powerpoint/2010/main" val="4206212577"/>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15:guide id="1" orient="horz" pos="52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A914-084A-8E4E-9FDD-CFBF6871EFA5}"/>
              </a:ext>
            </a:extLst>
          </p:cNvPr>
          <p:cNvSpPr>
            <a:spLocks noGrp="1"/>
          </p:cNvSpPr>
          <p:nvPr>
            <p:ph type="title"/>
          </p:nvPr>
        </p:nvSpPr>
        <p:spPr>
          <a:xfrm>
            <a:off x="381001" y="441326"/>
            <a:ext cx="4991100" cy="989849"/>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2" y="1592263"/>
            <a:ext cx="4991100" cy="4176712"/>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Picture Placeholder 3">
            <a:extLst>
              <a:ext uri="{FF2B5EF4-FFF2-40B4-BE49-F238E27FC236}">
                <a16:creationId xmlns:a16="http://schemas.microsoft.com/office/drawing/2014/main" id="{F2695DE6-5A94-2B41-9B55-572CAB86C5A9}"/>
              </a:ext>
            </a:extLst>
          </p:cNvPr>
          <p:cNvSpPr>
            <a:spLocks noGrp="1"/>
          </p:cNvSpPr>
          <p:nvPr>
            <p:ph type="pic" sz="quarter" idx="17"/>
          </p:nvPr>
        </p:nvSpPr>
        <p:spPr>
          <a:xfrm>
            <a:off x="6096000" y="1016001"/>
            <a:ext cx="2513301" cy="3235924"/>
          </a:xfrm>
        </p:spPr>
        <p:txBody>
          <a:bodyPr/>
          <a:lstStyle>
            <a:lvl1pPr marL="0" indent="0">
              <a:buNone/>
              <a:defRPr/>
            </a:lvl1pPr>
          </a:lstStyle>
          <a:p>
            <a:r>
              <a:rPr lang="en-US"/>
              <a:t>Click icon to add picture</a:t>
            </a:r>
            <a:endParaRPr lang="en-CA"/>
          </a:p>
        </p:txBody>
      </p:sp>
      <p:sp>
        <p:nvSpPr>
          <p:cNvPr id="23" name="Picture Placeholder 3">
            <a:extLst>
              <a:ext uri="{FF2B5EF4-FFF2-40B4-BE49-F238E27FC236}">
                <a16:creationId xmlns:a16="http://schemas.microsoft.com/office/drawing/2014/main" id="{FF97E328-EA13-954D-A11E-8C81AC659568}"/>
              </a:ext>
            </a:extLst>
          </p:cNvPr>
          <p:cNvSpPr>
            <a:spLocks noGrp="1"/>
          </p:cNvSpPr>
          <p:nvPr>
            <p:ph type="pic" sz="quarter" idx="15"/>
          </p:nvPr>
        </p:nvSpPr>
        <p:spPr>
          <a:xfrm>
            <a:off x="6096000" y="4379314"/>
            <a:ext cx="2513301" cy="2478687"/>
          </a:xfrm>
        </p:spPr>
        <p:txBody>
          <a:bodyPr/>
          <a:lstStyle>
            <a:lvl1pPr marL="0" indent="0">
              <a:buNone/>
              <a:defRPr/>
            </a:lvl1pPr>
          </a:lstStyle>
          <a:p>
            <a:r>
              <a:rPr lang="en-US"/>
              <a:t>Click icon to add picture</a:t>
            </a:r>
            <a:endParaRPr lang="en-CA"/>
          </a:p>
        </p:txBody>
      </p:sp>
      <p:sp>
        <p:nvSpPr>
          <p:cNvPr id="27" name="Picture Placeholder 3">
            <a:extLst>
              <a:ext uri="{FF2B5EF4-FFF2-40B4-BE49-F238E27FC236}">
                <a16:creationId xmlns:a16="http://schemas.microsoft.com/office/drawing/2014/main" id="{22E6D772-67AA-AC40-A011-D33DB85447D5}"/>
              </a:ext>
            </a:extLst>
          </p:cNvPr>
          <p:cNvSpPr>
            <a:spLocks noGrp="1"/>
          </p:cNvSpPr>
          <p:nvPr>
            <p:ph type="pic" sz="quarter" idx="19"/>
          </p:nvPr>
        </p:nvSpPr>
        <p:spPr>
          <a:xfrm>
            <a:off x="8730962" y="1"/>
            <a:ext cx="2513301" cy="2478687"/>
          </a:xfrm>
        </p:spPr>
        <p:txBody>
          <a:bodyPr/>
          <a:lstStyle>
            <a:lvl1pPr marL="0" indent="0">
              <a:buNone/>
              <a:defRPr/>
            </a:lvl1pPr>
          </a:lstStyle>
          <a:p>
            <a:r>
              <a:rPr lang="en-US"/>
              <a:t>Click icon to add picture</a:t>
            </a:r>
            <a:endParaRPr lang="en-CA"/>
          </a:p>
        </p:txBody>
      </p:sp>
      <p:sp>
        <p:nvSpPr>
          <p:cNvPr id="29" name="Picture Placeholder 3">
            <a:extLst>
              <a:ext uri="{FF2B5EF4-FFF2-40B4-BE49-F238E27FC236}">
                <a16:creationId xmlns:a16="http://schemas.microsoft.com/office/drawing/2014/main" id="{07CBE58E-5A59-284E-9361-A93A7A2255B9}"/>
              </a:ext>
            </a:extLst>
          </p:cNvPr>
          <p:cNvSpPr>
            <a:spLocks noGrp="1"/>
          </p:cNvSpPr>
          <p:nvPr>
            <p:ph type="pic" sz="quarter" idx="20"/>
          </p:nvPr>
        </p:nvSpPr>
        <p:spPr>
          <a:xfrm>
            <a:off x="8730960" y="2603501"/>
            <a:ext cx="2513301" cy="3235924"/>
          </a:xfrm>
        </p:spPr>
        <p:txBody>
          <a:bodyPr/>
          <a:lstStyle>
            <a:lvl1pPr marL="0" indent="0">
              <a:buNone/>
              <a:defRPr/>
            </a:lvl1pPr>
          </a:lstStyle>
          <a:p>
            <a:r>
              <a:rPr lang="en-US"/>
              <a:t>Click icon to add picture</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30531CFD-87A8-494D-8139-BA875FE90534}"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8730960" y="6229817"/>
            <a:ext cx="2368840" cy="260079"/>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62541330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ubhead with 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0969-918A-7A4D-88D1-1D843926707E}"/>
              </a:ext>
            </a:extLst>
          </p:cNvPr>
          <p:cNvSpPr>
            <a:spLocks noGrp="1"/>
          </p:cNvSpPr>
          <p:nvPr>
            <p:ph type="title"/>
          </p:nvPr>
        </p:nvSpPr>
        <p:spPr>
          <a:xfrm>
            <a:off x="381000" y="441326"/>
            <a:ext cx="5003091" cy="989849"/>
          </a:xfrm>
        </p:spPr>
        <p:txBody>
          <a:bodyPr/>
          <a:lstStyle/>
          <a:p>
            <a:r>
              <a:rPr lang="en-US"/>
              <a:t>Click to edit Master title style</a:t>
            </a:r>
            <a:endParaRPr lang="en-CA"/>
          </a:p>
        </p:txBody>
      </p:sp>
      <p:sp>
        <p:nvSpPr>
          <p:cNvPr id="14" name="Text Placeholder 5">
            <a:extLst>
              <a:ext uri="{FF2B5EF4-FFF2-40B4-BE49-F238E27FC236}">
                <a16:creationId xmlns:a16="http://schemas.microsoft.com/office/drawing/2014/main" id="{0FA76A3C-4532-3C44-B71D-5A5FD02F8E10}"/>
              </a:ext>
            </a:extLst>
          </p:cNvPr>
          <p:cNvSpPr>
            <a:spLocks noGrp="1"/>
          </p:cNvSpPr>
          <p:nvPr>
            <p:ph type="body" sz="quarter" idx="14"/>
          </p:nvPr>
        </p:nvSpPr>
        <p:spPr>
          <a:xfrm>
            <a:off x="381001" y="1592263"/>
            <a:ext cx="5003091" cy="377144"/>
          </a:xfrm>
        </p:spPr>
        <p:txBody>
          <a:bodyPr/>
          <a:lstStyle>
            <a:lvl1pPr marL="0" indent="0">
              <a:buNone/>
              <a:defRPr b="1">
                <a:solidFill>
                  <a:schemeClr val="accent5"/>
                </a:solidFill>
              </a:defRPr>
            </a:lvl1pPr>
            <a:lvl2pPr marL="457189"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65EC8CE-CED9-A644-83C1-E00A54AC4865}"/>
              </a:ext>
            </a:extLst>
          </p:cNvPr>
          <p:cNvSpPr>
            <a:spLocks noGrp="1"/>
          </p:cNvSpPr>
          <p:nvPr>
            <p:ph idx="1"/>
          </p:nvPr>
        </p:nvSpPr>
        <p:spPr>
          <a:xfrm>
            <a:off x="381001" y="2145967"/>
            <a:ext cx="5003091"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Picture Placeholder 3">
            <a:extLst>
              <a:ext uri="{FF2B5EF4-FFF2-40B4-BE49-F238E27FC236}">
                <a16:creationId xmlns:a16="http://schemas.microsoft.com/office/drawing/2014/main" id="{F2695DE6-5A94-2B41-9B55-572CAB86C5A9}"/>
              </a:ext>
            </a:extLst>
          </p:cNvPr>
          <p:cNvSpPr>
            <a:spLocks noGrp="1"/>
          </p:cNvSpPr>
          <p:nvPr>
            <p:ph type="pic" sz="quarter" idx="17"/>
          </p:nvPr>
        </p:nvSpPr>
        <p:spPr>
          <a:xfrm>
            <a:off x="6096000" y="1016001"/>
            <a:ext cx="2513301" cy="3235924"/>
          </a:xfrm>
        </p:spPr>
        <p:txBody>
          <a:bodyPr/>
          <a:lstStyle>
            <a:lvl1pPr marL="0" indent="0">
              <a:buNone/>
              <a:defRPr/>
            </a:lvl1pPr>
          </a:lstStyle>
          <a:p>
            <a:r>
              <a:rPr lang="en-US"/>
              <a:t>Click icon to add picture</a:t>
            </a:r>
            <a:endParaRPr lang="en-CA"/>
          </a:p>
        </p:txBody>
      </p:sp>
      <p:sp>
        <p:nvSpPr>
          <p:cNvPr id="23" name="Picture Placeholder 3">
            <a:extLst>
              <a:ext uri="{FF2B5EF4-FFF2-40B4-BE49-F238E27FC236}">
                <a16:creationId xmlns:a16="http://schemas.microsoft.com/office/drawing/2014/main" id="{FF97E328-EA13-954D-A11E-8C81AC659568}"/>
              </a:ext>
            </a:extLst>
          </p:cNvPr>
          <p:cNvSpPr>
            <a:spLocks noGrp="1"/>
          </p:cNvSpPr>
          <p:nvPr>
            <p:ph type="pic" sz="quarter" idx="15"/>
          </p:nvPr>
        </p:nvSpPr>
        <p:spPr>
          <a:xfrm>
            <a:off x="6096000" y="4379314"/>
            <a:ext cx="2513301" cy="2478687"/>
          </a:xfrm>
        </p:spPr>
        <p:txBody>
          <a:bodyPr/>
          <a:lstStyle>
            <a:lvl1pPr marL="0" indent="0">
              <a:buNone/>
              <a:defRPr/>
            </a:lvl1pPr>
          </a:lstStyle>
          <a:p>
            <a:r>
              <a:rPr lang="en-US"/>
              <a:t>Click icon to add picture</a:t>
            </a:r>
            <a:endParaRPr lang="en-CA"/>
          </a:p>
        </p:txBody>
      </p:sp>
      <p:sp>
        <p:nvSpPr>
          <p:cNvPr id="27" name="Picture Placeholder 3">
            <a:extLst>
              <a:ext uri="{FF2B5EF4-FFF2-40B4-BE49-F238E27FC236}">
                <a16:creationId xmlns:a16="http://schemas.microsoft.com/office/drawing/2014/main" id="{22E6D772-67AA-AC40-A011-D33DB85447D5}"/>
              </a:ext>
            </a:extLst>
          </p:cNvPr>
          <p:cNvSpPr>
            <a:spLocks noGrp="1"/>
          </p:cNvSpPr>
          <p:nvPr>
            <p:ph type="pic" sz="quarter" idx="19"/>
          </p:nvPr>
        </p:nvSpPr>
        <p:spPr>
          <a:xfrm>
            <a:off x="8730962" y="1"/>
            <a:ext cx="2513301" cy="2478687"/>
          </a:xfrm>
        </p:spPr>
        <p:txBody>
          <a:bodyPr/>
          <a:lstStyle>
            <a:lvl1pPr marL="0" indent="0">
              <a:buNone/>
              <a:defRPr/>
            </a:lvl1pPr>
          </a:lstStyle>
          <a:p>
            <a:r>
              <a:rPr lang="en-US"/>
              <a:t>Click icon to add picture</a:t>
            </a:r>
            <a:endParaRPr lang="en-CA"/>
          </a:p>
        </p:txBody>
      </p:sp>
      <p:sp>
        <p:nvSpPr>
          <p:cNvPr id="29" name="Picture Placeholder 3">
            <a:extLst>
              <a:ext uri="{FF2B5EF4-FFF2-40B4-BE49-F238E27FC236}">
                <a16:creationId xmlns:a16="http://schemas.microsoft.com/office/drawing/2014/main" id="{07CBE58E-5A59-284E-9361-A93A7A2255B9}"/>
              </a:ext>
            </a:extLst>
          </p:cNvPr>
          <p:cNvSpPr>
            <a:spLocks noGrp="1"/>
          </p:cNvSpPr>
          <p:nvPr>
            <p:ph type="pic" sz="quarter" idx="20"/>
          </p:nvPr>
        </p:nvSpPr>
        <p:spPr>
          <a:xfrm>
            <a:off x="8730960" y="2603501"/>
            <a:ext cx="2513301" cy="3235924"/>
          </a:xfrm>
        </p:spPr>
        <p:txBody>
          <a:bodyPr/>
          <a:lstStyle>
            <a:lvl1pPr marL="0" indent="0">
              <a:buNone/>
              <a:defRPr/>
            </a:lvl1pPr>
          </a:lstStyle>
          <a:p>
            <a:r>
              <a:rPr lang="en-US"/>
              <a:t>Click icon to add picture</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82A55C61-564F-404F-B399-6A9C4F0C99FE}"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1818774831"/>
      </p:ext>
    </p:extLst>
  </p:cSld>
  <p:clrMapOvr>
    <a:masterClrMapping/>
  </p:clrMapOvr>
  <p:extLst>
    <p:ext uri="{DCECCB84-F9BA-43D5-87BE-67443E8EF086}">
      <p15:sldGuideLst xmlns:p15="http://schemas.microsoft.com/office/powerpoint/2012/main">
        <p15:guide id="3"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s with Descriptions -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C5B92-FBA1-3647-B9A6-241C3E710F43}"/>
              </a:ext>
            </a:extLst>
          </p:cNvPr>
          <p:cNvSpPr>
            <a:spLocks noGrp="1"/>
          </p:cNvSpPr>
          <p:nvPr>
            <p:ph type="title"/>
          </p:nvPr>
        </p:nvSpPr>
        <p:spPr/>
        <p:txBody>
          <a:bodyPr/>
          <a:lstStyle/>
          <a:p>
            <a:r>
              <a:rPr lang="en-US"/>
              <a:t>Click to edit Master title style</a:t>
            </a:r>
            <a:endParaRPr lang="en-CA"/>
          </a:p>
        </p:txBody>
      </p:sp>
      <p:sp>
        <p:nvSpPr>
          <p:cNvPr id="21" name="Picture Placeholder 2">
            <a:extLst>
              <a:ext uri="{FF2B5EF4-FFF2-40B4-BE49-F238E27FC236}">
                <a16:creationId xmlns:a16="http://schemas.microsoft.com/office/drawing/2014/main" id="{2A72B1B5-E2B6-B04E-8156-F1A5BE8B772B}"/>
              </a:ext>
            </a:extLst>
          </p:cNvPr>
          <p:cNvSpPr>
            <a:spLocks noGrp="1" noChangeAspect="1"/>
          </p:cNvSpPr>
          <p:nvPr>
            <p:ph type="pic" sz="quarter" idx="13"/>
          </p:nvPr>
        </p:nvSpPr>
        <p:spPr>
          <a:xfrm>
            <a:off x="422227"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9" name="Text Placeholder 2">
            <a:extLst>
              <a:ext uri="{FF2B5EF4-FFF2-40B4-BE49-F238E27FC236}">
                <a16:creationId xmlns:a16="http://schemas.microsoft.com/office/drawing/2014/main" id="{74E7F2DE-2C36-FF49-B781-64ED3F5331C1}"/>
              </a:ext>
            </a:extLst>
          </p:cNvPr>
          <p:cNvSpPr>
            <a:spLocks noGrp="1"/>
          </p:cNvSpPr>
          <p:nvPr>
            <p:ph type="body" sz="quarter" idx="17"/>
          </p:nvPr>
        </p:nvSpPr>
        <p:spPr>
          <a:xfrm>
            <a:off x="1814500" y="1592264"/>
            <a:ext cx="3568715" cy="4176713"/>
          </a:xfrm>
        </p:spPr>
        <p:txBody>
          <a:bodyPr>
            <a:normAutofit/>
          </a:bodyPr>
          <a:lstStyle>
            <a:lvl1pPr>
              <a:defRPr sz="1400"/>
            </a:lvl1pPr>
          </a:lstStyle>
          <a:p>
            <a:pPr lvl="0"/>
            <a:r>
              <a:rPr lang="en-US"/>
              <a:t>Click to edit Master text styles</a:t>
            </a:r>
          </a:p>
        </p:txBody>
      </p:sp>
      <p:sp>
        <p:nvSpPr>
          <p:cNvPr id="31" name="Picture Placeholder 2">
            <a:extLst>
              <a:ext uri="{FF2B5EF4-FFF2-40B4-BE49-F238E27FC236}">
                <a16:creationId xmlns:a16="http://schemas.microsoft.com/office/drawing/2014/main" id="{F1EFE7AC-6C50-8A4D-B3B2-950CFD780090}"/>
              </a:ext>
            </a:extLst>
          </p:cNvPr>
          <p:cNvSpPr>
            <a:spLocks noGrp="1" noChangeAspect="1"/>
          </p:cNvSpPr>
          <p:nvPr>
            <p:ph type="pic" sz="quarter" idx="18"/>
          </p:nvPr>
        </p:nvSpPr>
        <p:spPr>
          <a:xfrm>
            <a:off x="6428005"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32" name="Text Placeholder 2">
            <a:extLst>
              <a:ext uri="{FF2B5EF4-FFF2-40B4-BE49-F238E27FC236}">
                <a16:creationId xmlns:a16="http://schemas.microsoft.com/office/drawing/2014/main" id="{DA1B9E1F-8070-8D48-B0BC-EA29EBA10AC1}"/>
              </a:ext>
            </a:extLst>
          </p:cNvPr>
          <p:cNvSpPr>
            <a:spLocks noGrp="1"/>
          </p:cNvSpPr>
          <p:nvPr>
            <p:ph type="body" sz="quarter" idx="19"/>
          </p:nvPr>
        </p:nvSpPr>
        <p:spPr>
          <a:xfrm>
            <a:off x="7820279" y="1592263"/>
            <a:ext cx="3568715" cy="4176712"/>
          </a:xfrm>
        </p:spPr>
        <p:txBody>
          <a:bodyPr>
            <a:normAutofit/>
          </a:bodyPr>
          <a:lstStyle>
            <a:lvl1pPr>
              <a:defRPr sz="1400"/>
            </a:lvl1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21DAE1E5-D274-F74E-B2FC-240B88603360}" type="datetime1">
              <a:rPr lang="en-CA" smtClean="0"/>
              <a:t>2023-03-02</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368607F3-C9B1-4040-8573-461C27317DCD}"/>
              </a:ext>
            </a:extLst>
          </p:cNvPr>
          <p:cNvCxnSpPr>
            <a:cxnSpLocks/>
          </p:cNvCxnSpPr>
          <p:nvPr userDrawn="1"/>
        </p:nvCxnSpPr>
        <p:spPr>
          <a:xfrm>
            <a:off x="6096000"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825093"/>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s with Descriptions -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1B6519-0532-7C4B-9FA9-9D0D9DD2FA19}"/>
              </a:ext>
            </a:extLst>
          </p:cNvPr>
          <p:cNvSpPr>
            <a:spLocks noGrp="1"/>
          </p:cNvSpPr>
          <p:nvPr>
            <p:ph type="title"/>
          </p:nvPr>
        </p:nvSpPr>
        <p:spPr/>
        <p:txBody>
          <a:bodyPr/>
          <a:lstStyle/>
          <a:p>
            <a:r>
              <a:rPr lang="en-US"/>
              <a:t>Click to edit Master title style</a:t>
            </a:r>
            <a:endParaRPr lang="en-CA"/>
          </a:p>
        </p:txBody>
      </p:sp>
      <p:sp>
        <p:nvSpPr>
          <p:cNvPr id="12" name="Picture Placeholder 2">
            <a:extLst>
              <a:ext uri="{FF2B5EF4-FFF2-40B4-BE49-F238E27FC236}">
                <a16:creationId xmlns:a16="http://schemas.microsoft.com/office/drawing/2014/main" id="{D6C5A4BB-3493-2242-919E-B698F5468C07}"/>
              </a:ext>
            </a:extLst>
          </p:cNvPr>
          <p:cNvSpPr>
            <a:spLocks noGrp="1" noChangeAspect="1"/>
          </p:cNvSpPr>
          <p:nvPr>
            <p:ph type="pic" sz="quarter" idx="13"/>
          </p:nvPr>
        </p:nvSpPr>
        <p:spPr>
          <a:xfrm>
            <a:off x="893653"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type="body" idx="17"/>
          </p:nvPr>
        </p:nvSpPr>
        <p:spPr>
          <a:xfrm>
            <a:off x="893653" y="2921671"/>
            <a:ext cx="2855387"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16" name="Picture Placeholder 2">
            <a:extLst>
              <a:ext uri="{FF2B5EF4-FFF2-40B4-BE49-F238E27FC236}">
                <a16:creationId xmlns:a16="http://schemas.microsoft.com/office/drawing/2014/main" id="{B3626523-D401-574F-ABBC-A53AB583C5B3}"/>
              </a:ext>
            </a:extLst>
          </p:cNvPr>
          <p:cNvSpPr>
            <a:spLocks noGrp="1" noChangeAspect="1"/>
          </p:cNvSpPr>
          <p:nvPr>
            <p:ph type="pic" sz="quarter" idx="23"/>
          </p:nvPr>
        </p:nvSpPr>
        <p:spPr>
          <a:xfrm>
            <a:off x="4434620"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15" name="Content Placeholder 2">
            <a:extLst>
              <a:ext uri="{FF2B5EF4-FFF2-40B4-BE49-F238E27FC236}">
                <a16:creationId xmlns:a16="http://schemas.microsoft.com/office/drawing/2014/main" id="{5C6784AB-34D5-1149-80A6-0894445D8A44}"/>
              </a:ext>
            </a:extLst>
          </p:cNvPr>
          <p:cNvSpPr>
            <a:spLocks noGrp="1"/>
          </p:cNvSpPr>
          <p:nvPr>
            <p:ph type="body" idx="22"/>
          </p:nvPr>
        </p:nvSpPr>
        <p:spPr>
          <a:xfrm>
            <a:off x="4440240" y="2921671"/>
            <a:ext cx="2849769"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18" name="Picture Placeholder 2">
            <a:extLst>
              <a:ext uri="{FF2B5EF4-FFF2-40B4-BE49-F238E27FC236}">
                <a16:creationId xmlns:a16="http://schemas.microsoft.com/office/drawing/2014/main" id="{C507C210-106E-F54C-A9C9-B68D9AD82693}"/>
              </a:ext>
            </a:extLst>
          </p:cNvPr>
          <p:cNvSpPr>
            <a:spLocks noGrp="1" noChangeAspect="1"/>
          </p:cNvSpPr>
          <p:nvPr>
            <p:ph type="pic" sz="quarter" idx="25"/>
          </p:nvPr>
        </p:nvSpPr>
        <p:spPr>
          <a:xfrm>
            <a:off x="7975587"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17" name="Content Placeholder 2">
            <a:extLst>
              <a:ext uri="{FF2B5EF4-FFF2-40B4-BE49-F238E27FC236}">
                <a16:creationId xmlns:a16="http://schemas.microsoft.com/office/drawing/2014/main" id="{FE04915A-9863-374E-BCFE-0C1BD5F1572A}"/>
              </a:ext>
            </a:extLst>
          </p:cNvPr>
          <p:cNvSpPr>
            <a:spLocks noGrp="1"/>
          </p:cNvSpPr>
          <p:nvPr>
            <p:ph type="body" idx="24"/>
          </p:nvPr>
        </p:nvSpPr>
        <p:spPr>
          <a:xfrm>
            <a:off x="7975588" y="2921671"/>
            <a:ext cx="2855387"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5CE84035-3A00-6B4E-8415-5CD67CC21364}" type="datetime1">
              <a:rPr lang="en-CA" smtClean="0"/>
              <a:t>2023-03-02</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3" name="Straight Connector 12">
            <a:extLst>
              <a:ext uri="{FF2B5EF4-FFF2-40B4-BE49-F238E27FC236}">
                <a16:creationId xmlns:a16="http://schemas.microsoft.com/office/drawing/2014/main" id="{71C2FD06-AE26-2C49-BFDD-3DF837CD9E80}"/>
              </a:ext>
            </a:extLst>
          </p:cNvPr>
          <p:cNvCxnSpPr>
            <a:cxnSpLocks/>
          </p:cNvCxnSpPr>
          <p:nvPr userDrawn="1"/>
        </p:nvCxnSpPr>
        <p:spPr>
          <a:xfrm>
            <a:off x="4099380" y="2996317"/>
            <a:ext cx="0" cy="2772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25E761-B6DF-E645-8C12-5A6334505C57}"/>
              </a:ext>
            </a:extLst>
          </p:cNvPr>
          <p:cNvCxnSpPr>
            <a:cxnSpLocks/>
          </p:cNvCxnSpPr>
          <p:nvPr userDrawn="1"/>
        </p:nvCxnSpPr>
        <p:spPr>
          <a:xfrm>
            <a:off x="7633533" y="2996317"/>
            <a:ext cx="0" cy="2772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07640"/>
      </p:ext>
    </p:extLst>
  </p:cSld>
  <p:clrMapOvr>
    <a:masterClrMapping/>
  </p:clrMapOvr>
  <p:extLst>
    <p:ext uri="{DCECCB84-F9BA-43D5-87BE-67443E8EF086}">
      <p15:sldGuideLst xmlns:p15="http://schemas.microsoft.com/office/powerpoint/2012/main">
        <p15:guide id="1" pos="7106">
          <p15:clr>
            <a:srgbClr val="FBAE40"/>
          </p15:clr>
        </p15:guide>
        <p15:guide id="2" pos="2366">
          <p15:clr>
            <a:srgbClr val="FBAE40"/>
          </p15:clr>
        </p15:guide>
        <p15:guide id="3" pos="2797">
          <p15:clr>
            <a:srgbClr val="FBAE40"/>
          </p15:clr>
        </p15:guide>
        <p15:guide id="4" pos="5019">
          <p15:clr>
            <a:srgbClr val="FBAE40"/>
          </p15:clr>
        </p15:guide>
        <p15:guide id="5" pos="45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s with Descriptions - 4">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851FA4-8589-564C-8B4D-21B4242F71A7}"/>
              </a:ext>
            </a:extLst>
          </p:cNvPr>
          <p:cNvSpPr>
            <a:spLocks noGrp="1"/>
          </p:cNvSpPr>
          <p:nvPr>
            <p:ph type="title"/>
          </p:nvPr>
        </p:nvSpPr>
        <p:spPr/>
        <p:txBody>
          <a:bodyPr/>
          <a:lstStyle/>
          <a:p>
            <a:r>
              <a:rPr lang="en-US"/>
              <a:t>Click to edit Master title style</a:t>
            </a:r>
            <a:endParaRPr lang="en-CA"/>
          </a:p>
        </p:txBody>
      </p:sp>
      <p:sp>
        <p:nvSpPr>
          <p:cNvPr id="19" name="Picture Placeholder 2">
            <a:extLst>
              <a:ext uri="{FF2B5EF4-FFF2-40B4-BE49-F238E27FC236}">
                <a16:creationId xmlns:a16="http://schemas.microsoft.com/office/drawing/2014/main" id="{136496C0-1BFE-CE4D-9200-2CC0E910138C}"/>
              </a:ext>
            </a:extLst>
          </p:cNvPr>
          <p:cNvSpPr>
            <a:spLocks noGrp="1" noChangeAspect="1"/>
          </p:cNvSpPr>
          <p:nvPr>
            <p:ph type="pic" sz="quarter" idx="23"/>
          </p:nvPr>
        </p:nvSpPr>
        <p:spPr>
          <a:xfrm>
            <a:off x="893653" y="1593275"/>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4" name="Text Placeholder 16">
            <a:extLst>
              <a:ext uri="{FF2B5EF4-FFF2-40B4-BE49-F238E27FC236}">
                <a16:creationId xmlns:a16="http://schemas.microsoft.com/office/drawing/2014/main" id="{5DAFEBCF-49E1-614A-80CF-86DA431900B6}"/>
              </a:ext>
            </a:extLst>
          </p:cNvPr>
          <p:cNvSpPr>
            <a:spLocks noGrp="1"/>
          </p:cNvSpPr>
          <p:nvPr>
            <p:ph type="body" sz="quarter" idx="25"/>
          </p:nvPr>
        </p:nvSpPr>
        <p:spPr>
          <a:xfrm>
            <a:off x="2285928" y="1603663"/>
            <a:ext cx="3396416" cy="1751091"/>
          </a:xfrm>
        </p:spPr>
        <p:txBody>
          <a:bodyPr>
            <a:normAutofit/>
          </a:bodyPr>
          <a:lstStyle>
            <a:lvl1pPr marL="0" indent="0">
              <a:buNone/>
              <a:defRPr sz="1400"/>
            </a:lvl1pPr>
          </a:lstStyle>
          <a:p>
            <a:pPr lvl="0"/>
            <a:r>
              <a:rPr lang="en-US"/>
              <a:t>Click to edit Master text styles</a:t>
            </a:r>
          </a:p>
        </p:txBody>
      </p:sp>
      <p:sp>
        <p:nvSpPr>
          <p:cNvPr id="23" name="Picture Placeholder 2">
            <a:extLst>
              <a:ext uri="{FF2B5EF4-FFF2-40B4-BE49-F238E27FC236}">
                <a16:creationId xmlns:a16="http://schemas.microsoft.com/office/drawing/2014/main" id="{8A6C41E9-E75F-AA41-809E-FB420CBF4FC7}"/>
              </a:ext>
            </a:extLst>
          </p:cNvPr>
          <p:cNvSpPr>
            <a:spLocks noGrp="1" noChangeAspect="1"/>
          </p:cNvSpPr>
          <p:nvPr>
            <p:ph type="pic" sz="quarter" idx="24"/>
          </p:nvPr>
        </p:nvSpPr>
        <p:spPr>
          <a:xfrm>
            <a:off x="6426707" y="1593275"/>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5" name="Text Placeholder 16">
            <a:extLst>
              <a:ext uri="{FF2B5EF4-FFF2-40B4-BE49-F238E27FC236}">
                <a16:creationId xmlns:a16="http://schemas.microsoft.com/office/drawing/2014/main" id="{BBFF9FBA-DD88-1141-8BB3-4F4C207F31FC}"/>
              </a:ext>
            </a:extLst>
          </p:cNvPr>
          <p:cNvSpPr>
            <a:spLocks noGrp="1"/>
          </p:cNvSpPr>
          <p:nvPr>
            <p:ph type="body" sz="quarter" idx="26"/>
          </p:nvPr>
        </p:nvSpPr>
        <p:spPr>
          <a:xfrm>
            <a:off x="7818981" y="1591731"/>
            <a:ext cx="3396416" cy="1751091"/>
          </a:xfrm>
        </p:spPr>
        <p:txBody>
          <a:bodyPr>
            <a:normAutofit/>
          </a:bodyPr>
          <a:lstStyle>
            <a:lvl1pPr marL="0" indent="0">
              <a:buNone/>
              <a:defRPr sz="1400"/>
            </a:lvl1pPr>
          </a:lstStyle>
          <a:p>
            <a:pPr lvl="0"/>
            <a:r>
              <a:rPr lang="en-US"/>
              <a:t>Click to edit Master text styles</a:t>
            </a:r>
          </a:p>
        </p:txBody>
      </p:sp>
      <p:sp>
        <p:nvSpPr>
          <p:cNvPr id="16" name="Picture Placeholder 2">
            <a:extLst>
              <a:ext uri="{FF2B5EF4-FFF2-40B4-BE49-F238E27FC236}">
                <a16:creationId xmlns:a16="http://schemas.microsoft.com/office/drawing/2014/main" id="{99381994-618A-3C44-8618-AABB14F1506F}"/>
              </a:ext>
            </a:extLst>
          </p:cNvPr>
          <p:cNvSpPr>
            <a:spLocks noGrp="1" noChangeAspect="1"/>
          </p:cNvSpPr>
          <p:nvPr>
            <p:ph type="pic" sz="quarter" idx="17"/>
          </p:nvPr>
        </p:nvSpPr>
        <p:spPr>
          <a:xfrm>
            <a:off x="893653" y="4003260"/>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1" name="Text Placeholder 16">
            <a:extLst>
              <a:ext uri="{FF2B5EF4-FFF2-40B4-BE49-F238E27FC236}">
                <a16:creationId xmlns:a16="http://schemas.microsoft.com/office/drawing/2014/main" id="{B972DB0D-D400-5848-9A57-7EFD02099860}"/>
              </a:ext>
            </a:extLst>
          </p:cNvPr>
          <p:cNvSpPr>
            <a:spLocks noGrp="1"/>
          </p:cNvSpPr>
          <p:nvPr>
            <p:ph type="body" sz="quarter" idx="21"/>
          </p:nvPr>
        </p:nvSpPr>
        <p:spPr>
          <a:xfrm>
            <a:off x="2285928" y="4013649"/>
            <a:ext cx="3396416" cy="1751091"/>
          </a:xfrm>
        </p:spPr>
        <p:txBody>
          <a:bodyPr>
            <a:normAutofit/>
          </a:bodyPr>
          <a:lstStyle>
            <a:lvl1pPr marL="0" indent="0">
              <a:buNone/>
              <a:defRPr sz="1400"/>
            </a:lvl1pPr>
          </a:lstStyle>
          <a:p>
            <a:pPr lvl="0"/>
            <a:r>
              <a:rPr lang="en-US"/>
              <a:t>Click to edit Master text styles</a:t>
            </a:r>
          </a:p>
        </p:txBody>
      </p:sp>
      <p:sp>
        <p:nvSpPr>
          <p:cNvPr id="18" name="Picture Placeholder 2">
            <a:extLst>
              <a:ext uri="{FF2B5EF4-FFF2-40B4-BE49-F238E27FC236}">
                <a16:creationId xmlns:a16="http://schemas.microsoft.com/office/drawing/2014/main" id="{304CEAB8-9EEB-214D-8C2F-EC98B2FCD0C0}"/>
              </a:ext>
            </a:extLst>
          </p:cNvPr>
          <p:cNvSpPr>
            <a:spLocks noGrp="1" noChangeAspect="1"/>
          </p:cNvSpPr>
          <p:nvPr>
            <p:ph type="pic" sz="quarter" idx="19"/>
          </p:nvPr>
        </p:nvSpPr>
        <p:spPr>
          <a:xfrm>
            <a:off x="6426707" y="4003260"/>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2" name="Text Placeholder 16">
            <a:extLst>
              <a:ext uri="{FF2B5EF4-FFF2-40B4-BE49-F238E27FC236}">
                <a16:creationId xmlns:a16="http://schemas.microsoft.com/office/drawing/2014/main" id="{8207CBAE-5643-1B43-87D2-81EC2D696AF5}"/>
              </a:ext>
            </a:extLst>
          </p:cNvPr>
          <p:cNvSpPr>
            <a:spLocks noGrp="1"/>
          </p:cNvSpPr>
          <p:nvPr>
            <p:ph type="body" sz="quarter" idx="22"/>
          </p:nvPr>
        </p:nvSpPr>
        <p:spPr>
          <a:xfrm>
            <a:off x="7818981" y="4001717"/>
            <a:ext cx="3396416" cy="1751091"/>
          </a:xfrm>
        </p:spPr>
        <p:txBody>
          <a:bodyPr>
            <a:normAutofit/>
          </a:bodyPr>
          <a:lstStyle>
            <a:lvl1pPr marL="0" indent="0">
              <a:buNone/>
              <a:defRPr sz="1400"/>
            </a:lvl1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A4A1BE50-3C46-434A-860D-C27D87407209}" type="datetime1">
              <a:rPr lang="en-CA" smtClean="0"/>
              <a:t>2023-03-02</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4" name="Straight Connector 13">
            <a:extLst>
              <a:ext uri="{FF2B5EF4-FFF2-40B4-BE49-F238E27FC236}">
                <a16:creationId xmlns:a16="http://schemas.microsoft.com/office/drawing/2014/main" id="{3B49D52E-6E64-424D-9315-C95FA7737A28}"/>
              </a:ext>
            </a:extLst>
          </p:cNvPr>
          <p:cNvCxnSpPr>
            <a:cxnSpLocks/>
          </p:cNvCxnSpPr>
          <p:nvPr userDrawn="1"/>
        </p:nvCxnSpPr>
        <p:spPr>
          <a:xfrm>
            <a:off x="774504" y="3695203"/>
            <a:ext cx="106429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1E9422-46C3-734C-A068-7F81B94FDCED}"/>
              </a:ext>
            </a:extLst>
          </p:cNvPr>
          <p:cNvCxnSpPr>
            <a:cxnSpLocks/>
          </p:cNvCxnSpPr>
          <p:nvPr userDrawn="1"/>
        </p:nvCxnSpPr>
        <p:spPr>
          <a:xfrm>
            <a:off x="6096000" y="1592263"/>
            <a:ext cx="0" cy="4172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88855"/>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A5C6-B6D6-8F49-A809-D550B8736FB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C18DA6C-C939-9546-A4D3-4B92C47C894A}"/>
              </a:ext>
            </a:extLst>
          </p:cNvPr>
          <p:cNvSpPr>
            <a:spLocks noGrp="1"/>
          </p:cNvSpPr>
          <p:nvPr>
            <p:ph idx="1"/>
          </p:nvPr>
        </p:nvSpPr>
        <p:spPr>
          <a:xfrm>
            <a:off x="381001" y="1592265"/>
            <a:ext cx="6429371" cy="4176711"/>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AF07C545-E8A2-214D-B8EA-9AF78FC07C66}"/>
              </a:ext>
            </a:extLst>
          </p:cNvPr>
          <p:cNvSpPr>
            <a:spLocks noGrp="1"/>
          </p:cNvSpPr>
          <p:nvPr>
            <p:ph type="pic" sz="quarter" idx="16" hasCustomPrompt="1"/>
          </p:nvPr>
        </p:nvSpPr>
        <p:spPr>
          <a:xfrm>
            <a:off x="7840655" y="1596282"/>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8774C250-6ABF-5A48-BB1A-4E56FF798463}"/>
              </a:ext>
            </a:extLst>
          </p:cNvPr>
          <p:cNvSpPr>
            <a:spLocks noGrp="1"/>
          </p:cNvSpPr>
          <p:nvPr>
            <p:ph type="body" idx="14" hasCustomPrompt="1"/>
          </p:nvPr>
        </p:nvSpPr>
        <p:spPr>
          <a:xfrm>
            <a:off x="7761325" y="2124223"/>
            <a:ext cx="3575051" cy="2598864"/>
          </a:xfrm>
        </p:spPr>
        <p:txBody>
          <a:bodyPr>
            <a:normAutofit/>
          </a:bodyPr>
          <a:lstStyle>
            <a:lvl1pPr marL="0" marR="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sz="2200" b="0" i="0">
                <a:latin typeface="Times" pitchFamily="2" charset="0"/>
              </a:defRPr>
            </a:lvl1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lang="en-CA"/>
              <a:t>Click to add quote text</a:t>
            </a:r>
          </a:p>
        </p:txBody>
      </p:sp>
      <p:sp>
        <p:nvSpPr>
          <p:cNvPr id="12" name="Picture Placeholder 2">
            <a:extLst>
              <a:ext uri="{FF2B5EF4-FFF2-40B4-BE49-F238E27FC236}">
                <a16:creationId xmlns:a16="http://schemas.microsoft.com/office/drawing/2014/main" id="{91E674F5-064B-E443-8C56-1A475A6506A2}"/>
              </a:ext>
            </a:extLst>
          </p:cNvPr>
          <p:cNvSpPr>
            <a:spLocks noGrp="1" noChangeAspect="1"/>
          </p:cNvSpPr>
          <p:nvPr>
            <p:ph type="pic" sz="quarter" idx="13" hasCustomPrompt="1"/>
          </p:nvPr>
        </p:nvSpPr>
        <p:spPr>
          <a:xfrm>
            <a:off x="7818016" y="488819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3" name="Text Placeholder 4">
            <a:extLst>
              <a:ext uri="{FF2B5EF4-FFF2-40B4-BE49-F238E27FC236}">
                <a16:creationId xmlns:a16="http://schemas.microsoft.com/office/drawing/2014/main" id="{C8D13537-522E-8546-9470-90870D36AA66}"/>
              </a:ext>
            </a:extLst>
          </p:cNvPr>
          <p:cNvSpPr>
            <a:spLocks noGrp="1"/>
          </p:cNvSpPr>
          <p:nvPr>
            <p:ph type="body" sz="quarter" idx="15" hasCustomPrompt="1"/>
          </p:nvPr>
        </p:nvSpPr>
        <p:spPr>
          <a:xfrm>
            <a:off x="8772314" y="5077460"/>
            <a:ext cx="2564063" cy="691515"/>
          </a:xfrm>
        </p:spPr>
        <p:txBody>
          <a:bodyPr>
            <a:normAutofit/>
          </a:bodyPr>
          <a:lstStyle>
            <a:lvl1pPr marL="0" indent="0">
              <a:spcBef>
                <a:spcPts val="0"/>
              </a:spcBef>
              <a:buNone/>
              <a:defRPr sz="1200" b="0"/>
            </a:lvl1pPr>
            <a:lvl2pPr marL="6351"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945AD138-30AA-0A47-B8AD-167AED96891C}"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4" name="Straight Connector 13">
            <a:extLst>
              <a:ext uri="{FF2B5EF4-FFF2-40B4-BE49-F238E27FC236}">
                <a16:creationId xmlns:a16="http://schemas.microsoft.com/office/drawing/2014/main" id="{D1BCEB1A-B3C9-B94C-964C-8D029A6DC9D7}"/>
              </a:ext>
            </a:extLst>
          </p:cNvPr>
          <p:cNvCxnSpPr>
            <a:cxnSpLocks/>
          </p:cNvCxnSpPr>
          <p:nvPr userDrawn="1"/>
        </p:nvCxnSpPr>
        <p:spPr>
          <a:xfrm>
            <a:off x="7524751" y="1592265"/>
            <a:ext cx="0" cy="4176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0678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ubhead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FCD27-8C18-9747-95A9-63502B6FA4C0}"/>
              </a:ext>
            </a:extLst>
          </p:cNvPr>
          <p:cNvSpPr>
            <a:spLocks noGrp="1"/>
          </p:cNvSpPr>
          <p:nvPr>
            <p:ph type="title"/>
          </p:nvPr>
        </p:nvSpPr>
        <p:spPr/>
        <p:txBody>
          <a:bodyPr/>
          <a:lstStyle/>
          <a:p>
            <a:r>
              <a:rPr lang="en-US"/>
              <a:t>Click to edit Master title style</a:t>
            </a:r>
            <a:endParaRPr lang="en-CA"/>
          </a:p>
        </p:txBody>
      </p:sp>
      <p:sp>
        <p:nvSpPr>
          <p:cNvPr id="13" name="Text Placeholder 5">
            <a:extLst>
              <a:ext uri="{FF2B5EF4-FFF2-40B4-BE49-F238E27FC236}">
                <a16:creationId xmlns:a16="http://schemas.microsoft.com/office/drawing/2014/main" id="{2F561D16-DC5D-0F47-897D-2EA7DB066575}"/>
              </a:ext>
            </a:extLst>
          </p:cNvPr>
          <p:cNvSpPr>
            <a:spLocks noGrp="1"/>
          </p:cNvSpPr>
          <p:nvPr>
            <p:ph type="body" sz="quarter" idx="14"/>
          </p:nvPr>
        </p:nvSpPr>
        <p:spPr>
          <a:xfrm>
            <a:off x="381002" y="1592263"/>
            <a:ext cx="6429375" cy="377144"/>
          </a:xfrm>
        </p:spPr>
        <p:txBody>
          <a:bodyPr/>
          <a:lstStyle>
            <a:lvl1pPr marL="0" indent="0">
              <a:buNone/>
              <a:defRPr b="1">
                <a:solidFill>
                  <a:schemeClr val="accent5"/>
                </a:solidFill>
              </a:defRPr>
            </a:lvl1pPr>
            <a:lvl2pPr marL="457189"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2"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0" name="Picture Placeholder 2">
            <a:extLst>
              <a:ext uri="{FF2B5EF4-FFF2-40B4-BE49-F238E27FC236}">
                <a16:creationId xmlns:a16="http://schemas.microsoft.com/office/drawing/2014/main" id="{8557193E-D5A9-FA49-A4C2-C6B4E15CAC04}"/>
              </a:ext>
            </a:extLst>
          </p:cNvPr>
          <p:cNvSpPr>
            <a:spLocks noGrp="1"/>
          </p:cNvSpPr>
          <p:nvPr>
            <p:ph type="pic" sz="quarter" idx="16" hasCustomPrompt="1"/>
          </p:nvPr>
        </p:nvSpPr>
        <p:spPr>
          <a:xfrm>
            <a:off x="7840655" y="1596282"/>
            <a:ext cx="635047" cy="429087"/>
          </a:xfrm>
        </p:spPr>
        <p:txBody>
          <a:bodyPr wrap="square" anchor="ctr">
            <a:noAutofit/>
          </a:bodyPr>
          <a:lstStyle>
            <a:lvl1pPr marL="0" indent="0">
              <a:buNone/>
              <a:defRPr sz="600"/>
            </a:lvl1pPr>
          </a:lstStyle>
          <a:p>
            <a:r>
              <a:rPr lang="en-CA"/>
              <a:t>Add quote graphic here</a:t>
            </a:r>
          </a:p>
        </p:txBody>
      </p:sp>
      <p:sp>
        <p:nvSpPr>
          <p:cNvPr id="21" name="Content Placeholder 2">
            <a:extLst>
              <a:ext uri="{FF2B5EF4-FFF2-40B4-BE49-F238E27FC236}">
                <a16:creationId xmlns:a16="http://schemas.microsoft.com/office/drawing/2014/main" id="{B68C4A1E-2A3E-B54A-9B93-C3517E010AE7}"/>
              </a:ext>
            </a:extLst>
          </p:cNvPr>
          <p:cNvSpPr>
            <a:spLocks noGrp="1"/>
          </p:cNvSpPr>
          <p:nvPr>
            <p:ph type="body" idx="17" hasCustomPrompt="1"/>
          </p:nvPr>
        </p:nvSpPr>
        <p:spPr>
          <a:xfrm>
            <a:off x="7761325" y="2124223"/>
            <a:ext cx="3575051" cy="2598864"/>
          </a:xfrm>
        </p:spPr>
        <p:txBody>
          <a:bodyPr>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22" name="Picture Placeholder 2">
            <a:extLst>
              <a:ext uri="{FF2B5EF4-FFF2-40B4-BE49-F238E27FC236}">
                <a16:creationId xmlns:a16="http://schemas.microsoft.com/office/drawing/2014/main" id="{8AE9CCAC-0C72-8248-A5D1-62CA8FEABECC}"/>
              </a:ext>
            </a:extLst>
          </p:cNvPr>
          <p:cNvSpPr>
            <a:spLocks noGrp="1" noChangeAspect="1"/>
          </p:cNvSpPr>
          <p:nvPr>
            <p:ph type="pic" sz="quarter" idx="13" hasCustomPrompt="1"/>
          </p:nvPr>
        </p:nvSpPr>
        <p:spPr>
          <a:xfrm>
            <a:off x="7818016" y="488819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23" name="Text Placeholder 4">
            <a:extLst>
              <a:ext uri="{FF2B5EF4-FFF2-40B4-BE49-F238E27FC236}">
                <a16:creationId xmlns:a16="http://schemas.microsoft.com/office/drawing/2014/main" id="{9980DE37-E068-5C4A-B802-DF0BDF99AF48}"/>
              </a:ext>
            </a:extLst>
          </p:cNvPr>
          <p:cNvSpPr>
            <a:spLocks noGrp="1"/>
          </p:cNvSpPr>
          <p:nvPr>
            <p:ph type="body" sz="quarter" idx="15" hasCustomPrompt="1"/>
          </p:nvPr>
        </p:nvSpPr>
        <p:spPr>
          <a:xfrm>
            <a:off x="8772314" y="5077460"/>
            <a:ext cx="2564063" cy="691515"/>
          </a:xfrm>
        </p:spPr>
        <p:txBody>
          <a:bodyPr>
            <a:normAutofit/>
          </a:bodyPr>
          <a:lstStyle>
            <a:lvl1pPr marL="0" indent="0">
              <a:spcBef>
                <a:spcPts val="0"/>
              </a:spcBef>
              <a:buNone/>
              <a:defRPr sz="1200" b="0"/>
            </a:lvl1pPr>
            <a:lvl2pPr marL="6351"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34990978-52AC-B046-97A0-FAFF4E4B51C4}"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8" name="Straight Connector 17">
            <a:extLst>
              <a:ext uri="{FF2B5EF4-FFF2-40B4-BE49-F238E27FC236}">
                <a16:creationId xmlns:a16="http://schemas.microsoft.com/office/drawing/2014/main" id="{603B8325-540B-6E4F-A47E-5BE09806C54F}"/>
              </a:ext>
            </a:extLst>
          </p:cNvPr>
          <p:cNvCxnSpPr>
            <a:cxnSpLocks/>
          </p:cNvCxnSpPr>
          <p:nvPr userDrawn="1"/>
        </p:nvCxnSpPr>
        <p:spPr>
          <a:xfrm>
            <a:off x="7524751" y="1592265"/>
            <a:ext cx="0" cy="4176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12993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 Photo, Gradient Overlay">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6EF4062-3E45-BE44-8031-CA76D9A4701D}"/>
              </a:ext>
            </a:extLst>
          </p:cNvPr>
          <p:cNvSpPr>
            <a:spLocks noGrp="1"/>
          </p:cNvSpPr>
          <p:nvPr>
            <p:ph type="title" hasCustomPrompt="1"/>
          </p:nvPr>
        </p:nvSpPr>
        <p:spPr>
          <a:xfrm>
            <a:off x="0" y="-527538"/>
            <a:ext cx="12192000" cy="513471"/>
          </a:xfrm>
        </p:spPr>
        <p:txBody>
          <a:bodyPr anchor="b">
            <a:noAutofit/>
          </a:bodyPr>
          <a:lstStyle>
            <a:lvl1pPr>
              <a:defRPr sz="1800">
                <a:solidFill>
                  <a:schemeClr val="bg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6" name="Picture Placeholder 5">
            <a:extLst>
              <a:ext uri="{FF2B5EF4-FFF2-40B4-BE49-F238E27FC236}">
                <a16:creationId xmlns:a16="http://schemas.microsoft.com/office/drawing/2014/main" id="{A2494D7B-7589-7748-8BD2-C2BA1C8C6546}"/>
              </a:ext>
            </a:extLst>
          </p:cNvPr>
          <p:cNvSpPr>
            <a:spLocks noGrp="1"/>
          </p:cNvSpPr>
          <p:nvPr>
            <p:ph type="pic" sz="quarter" idx="17" hasCustomPrompt="1"/>
          </p:nvPr>
        </p:nvSpPr>
        <p:spPr>
          <a:xfrm>
            <a:off x="0" y="0"/>
            <a:ext cx="12192000" cy="6858000"/>
          </a:xfrm>
        </p:spPr>
        <p:txBody>
          <a:bodyPr/>
          <a:lstStyle>
            <a:lvl1pPr marL="0" indent="0">
              <a:buNone/>
              <a:defRPr>
                <a:highlight>
                  <a:srgbClr val="FF0000"/>
                </a:highlight>
              </a:defRPr>
            </a:lvl1pPr>
          </a:lstStyle>
          <a:p>
            <a:r>
              <a:rPr lang="en-US"/>
              <a:t>To change or insert the background image, you will need to access it by first moving the gradient block that is placed over the image (this gradient helps to ensure legibility of the quote). To move the gradient block, select it and shift the position so you can click on the picture icon in the center of the slide. After inserting the image, move the gradient block back to its original position. </a:t>
            </a:r>
          </a:p>
        </p:txBody>
      </p:sp>
      <p:sp>
        <p:nvSpPr>
          <p:cNvPr id="4" name="Text Placeholder 3">
            <a:extLst>
              <a:ext uri="{FF2B5EF4-FFF2-40B4-BE49-F238E27FC236}">
                <a16:creationId xmlns:a16="http://schemas.microsoft.com/office/drawing/2014/main" id="{ACBE36CE-0579-4F42-81E3-3A9D42CB63BE}"/>
              </a:ext>
            </a:extLst>
          </p:cNvPr>
          <p:cNvSpPr>
            <a:spLocks noGrp="1"/>
          </p:cNvSpPr>
          <p:nvPr>
            <p:ph type="body" sz="quarter" idx="16" hasCustomPrompt="1"/>
          </p:nvPr>
        </p:nvSpPr>
        <p:spPr>
          <a:xfrm>
            <a:off x="0" y="0"/>
            <a:ext cx="8239125" cy="6858000"/>
          </a:xfrm>
          <a:gradFill>
            <a:gsLst>
              <a:gs pos="100000">
                <a:schemeClr val="bg1">
                  <a:alpha val="0"/>
                </a:schemeClr>
              </a:gs>
              <a:gs pos="65000">
                <a:schemeClr val="bg1">
                  <a:alpha val="46074"/>
                </a:schemeClr>
              </a:gs>
            </a:gsLst>
            <a:lin ang="0" scaled="0"/>
          </a:gradFill>
          <a:ln w="0">
            <a:solidFill>
              <a:schemeClr val="bg1">
                <a:alpha val="0"/>
              </a:schemeClr>
            </a:solidFill>
          </a:ln>
        </p:spPr>
        <p:txBody>
          <a:bodyPr>
            <a:normAutofit/>
          </a:bodyPr>
          <a:lstStyle>
            <a:lvl1pPr marL="0" indent="0">
              <a:buNone/>
              <a:defRPr sz="133">
                <a:noFill/>
              </a:defRPr>
            </a:lvl1pPr>
            <a:lvl2pPr marL="457189" indent="0">
              <a:buNone/>
              <a:defRPr sz="133">
                <a:noFill/>
              </a:defRPr>
            </a:lvl2pPr>
            <a:lvl3pPr marL="914377" indent="0">
              <a:buNone/>
              <a:defRPr sz="133">
                <a:noFill/>
              </a:defRPr>
            </a:lvl3pPr>
            <a:lvl4pPr marL="1371566" indent="0">
              <a:buNone/>
              <a:defRPr sz="133">
                <a:noFill/>
              </a:defRPr>
            </a:lvl4pPr>
            <a:lvl5pPr marL="1828754" indent="0">
              <a:buNone/>
              <a:defRPr sz="133">
                <a:noFill/>
              </a:defRPr>
            </a:lvl5pPr>
          </a:lstStyle>
          <a:p>
            <a:pPr lvl="0"/>
            <a:r>
              <a:rPr lang="en-CA"/>
              <a:t> </a:t>
            </a:r>
          </a:p>
        </p:txBody>
      </p:sp>
      <p:sp>
        <p:nvSpPr>
          <p:cNvPr id="7" name="Picture Placeholder 2">
            <a:extLst>
              <a:ext uri="{FF2B5EF4-FFF2-40B4-BE49-F238E27FC236}">
                <a16:creationId xmlns:a16="http://schemas.microsoft.com/office/drawing/2014/main" id="{E107A325-34A1-A54C-B326-42F71C84FA67}"/>
              </a:ext>
            </a:extLst>
          </p:cNvPr>
          <p:cNvSpPr>
            <a:spLocks noGrp="1"/>
          </p:cNvSpPr>
          <p:nvPr>
            <p:ph type="pic" sz="quarter" idx="15" hasCustomPrompt="1"/>
          </p:nvPr>
        </p:nvSpPr>
        <p:spPr>
          <a:xfrm>
            <a:off x="868318" y="1056393"/>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D972FBA6-36B1-C743-8424-97C9843B8894}"/>
              </a:ext>
            </a:extLst>
          </p:cNvPr>
          <p:cNvSpPr>
            <a:spLocks noGrp="1"/>
          </p:cNvSpPr>
          <p:nvPr>
            <p:ph type="body" idx="1" hasCustomPrompt="1"/>
          </p:nvPr>
        </p:nvSpPr>
        <p:spPr>
          <a:xfrm>
            <a:off x="762000" y="1590676"/>
            <a:ext cx="5029200" cy="2238379"/>
          </a:xfrm>
          <a:noFill/>
        </p:spPr>
        <p:txBody>
          <a:bodyPr lIns="91440" tIns="45720" rIns="91440">
            <a:normAutofit/>
          </a:bodyPr>
          <a:lstStyle>
            <a:lvl1pPr marL="0" indent="0">
              <a:lnSpc>
                <a:spcPct val="100000"/>
              </a:lnSpc>
              <a:spcBef>
                <a:spcPts val="1600"/>
              </a:spcBef>
              <a:buNone/>
              <a:defRPr sz="2800" b="0" i="0">
                <a:latin typeface="Times" pitchFamily="2" charset="0"/>
              </a:defRPr>
            </a:lvl1pPr>
          </a:lstStyle>
          <a:p>
            <a:pPr lvl="0"/>
            <a:r>
              <a:rPr lang="en-CA"/>
              <a:t>Click to add quote text</a:t>
            </a:r>
          </a:p>
        </p:txBody>
      </p:sp>
      <p:sp>
        <p:nvSpPr>
          <p:cNvPr id="9" name="Picture Placeholder 2">
            <a:extLst>
              <a:ext uri="{FF2B5EF4-FFF2-40B4-BE49-F238E27FC236}">
                <a16:creationId xmlns:a16="http://schemas.microsoft.com/office/drawing/2014/main" id="{B9320892-3491-8649-85E9-A1BA284BC15C}"/>
              </a:ext>
            </a:extLst>
          </p:cNvPr>
          <p:cNvSpPr>
            <a:spLocks noGrp="1" noChangeAspect="1"/>
          </p:cNvSpPr>
          <p:nvPr>
            <p:ph type="pic" sz="quarter" idx="13" hasCustomPrompt="1"/>
          </p:nvPr>
        </p:nvSpPr>
        <p:spPr>
          <a:xfrm>
            <a:off x="873511"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F9455CA0-65C1-3646-8F28-E9ED4ECEA4C4}"/>
              </a:ext>
            </a:extLst>
          </p:cNvPr>
          <p:cNvSpPr>
            <a:spLocks noGrp="1"/>
          </p:cNvSpPr>
          <p:nvPr>
            <p:ph type="body" sz="quarter" idx="14" hasCustomPrompt="1"/>
          </p:nvPr>
        </p:nvSpPr>
        <p:spPr>
          <a:xfrm>
            <a:off x="1820828" y="4148723"/>
            <a:ext cx="3970373" cy="691515"/>
          </a:xfrm>
        </p:spPr>
        <p:txBody>
          <a:bodyPr>
            <a:normAutofit/>
          </a:bodyPr>
          <a:lstStyle>
            <a:lvl1pPr marL="0" indent="0">
              <a:spcBef>
                <a:spcPts val="0"/>
              </a:spcBef>
              <a:buNone/>
              <a:defRPr sz="1200" b="0"/>
            </a:lvl1pPr>
            <a:lvl2pPr marL="6351" indent="0">
              <a:spcBef>
                <a:spcPts val="0"/>
              </a:spcBef>
              <a:buNone/>
              <a:tabLst/>
              <a:defRPr sz="1200"/>
            </a:lvl2pPr>
          </a:lstStyle>
          <a:p>
            <a:pPr lvl="0"/>
            <a:r>
              <a:rPr lang="en-CA"/>
              <a:t>First Name Last Name</a:t>
            </a:r>
            <a:br>
              <a:rPr lang="en-CA"/>
            </a:br>
            <a:r>
              <a:rPr lang="en-CA"/>
              <a:t>Title</a:t>
            </a:r>
          </a:p>
        </p:txBody>
      </p:sp>
      <p:sp>
        <p:nvSpPr>
          <p:cNvPr id="18" name="Date Placeholder 3">
            <a:extLst>
              <a:ext uri="{FF2B5EF4-FFF2-40B4-BE49-F238E27FC236}">
                <a16:creationId xmlns:a16="http://schemas.microsoft.com/office/drawing/2014/main" id="{CD953424-7352-F14E-98DA-56EFE40B0553}"/>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CEBB640-AFD7-DC42-B000-990844F3B1D3}" type="datetime1">
              <a:rPr lang="en-CA" smtClean="0"/>
              <a:t>2023-03-02</a:t>
            </a:fld>
            <a:endParaRPr lang="en-CA"/>
          </a:p>
        </p:txBody>
      </p:sp>
      <p:sp>
        <p:nvSpPr>
          <p:cNvPr id="19" name="Footer Placeholder 4">
            <a:extLst>
              <a:ext uri="{FF2B5EF4-FFF2-40B4-BE49-F238E27FC236}">
                <a16:creationId xmlns:a16="http://schemas.microsoft.com/office/drawing/2014/main" id="{43657A8E-6A99-D24C-8885-D01CADD95493}"/>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20" name="Slide Number Placeholder 5">
            <a:extLst>
              <a:ext uri="{FF2B5EF4-FFF2-40B4-BE49-F238E27FC236}">
                <a16:creationId xmlns:a16="http://schemas.microsoft.com/office/drawing/2014/main" id="{775B80B7-B507-8145-8DBD-857CAFE74D8F}"/>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34148575"/>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15:guide id="1" pos="4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 Photo, Dark Box">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14" name="Title 21">
            <a:extLst>
              <a:ext uri="{FF2B5EF4-FFF2-40B4-BE49-F238E27FC236}">
                <a16:creationId xmlns:a16="http://schemas.microsoft.com/office/drawing/2014/main" id="{42A0CCA8-0C1A-CE4E-8111-CB9CE02FC22A}"/>
              </a:ext>
            </a:extLst>
          </p:cNvPr>
          <p:cNvSpPr>
            <a:spLocks noGrp="1"/>
          </p:cNvSpPr>
          <p:nvPr>
            <p:ph type="title" hasCustomPrompt="1"/>
          </p:nvPr>
        </p:nvSpPr>
        <p:spPr>
          <a:xfrm>
            <a:off x="0" y="-527538"/>
            <a:ext cx="12192000" cy="513471"/>
          </a:xfrm>
        </p:spPr>
        <p:txBody>
          <a:bodyPr anchor="b">
            <a:noAutofit/>
          </a:bodyPr>
          <a:lstStyle>
            <a:lvl1pPr>
              <a:defRPr sz="1800">
                <a:solidFill>
                  <a:schemeClr val="bg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6" name="Picture Placeholder 5">
            <a:extLst>
              <a:ext uri="{FF2B5EF4-FFF2-40B4-BE49-F238E27FC236}">
                <a16:creationId xmlns:a16="http://schemas.microsoft.com/office/drawing/2014/main" id="{A2494D7B-7589-7748-8BD2-C2BA1C8C6546}"/>
              </a:ext>
            </a:extLst>
          </p:cNvPr>
          <p:cNvSpPr>
            <a:spLocks noGrp="1"/>
          </p:cNvSpPr>
          <p:nvPr>
            <p:ph type="pic" sz="quarter" idx="17"/>
          </p:nvPr>
        </p:nvSpPr>
        <p:spPr>
          <a:xfrm>
            <a:off x="0" y="0"/>
            <a:ext cx="12192000" cy="6858000"/>
          </a:xfrm>
        </p:spPr>
        <p:txBody>
          <a:bodyPr/>
          <a:lstStyle>
            <a:lvl1pPr marL="0" indent="0">
              <a:buNone/>
              <a:defRPr/>
            </a:lvl1pPr>
          </a:lstStyle>
          <a:p>
            <a:r>
              <a:rPr lang="en-US"/>
              <a:t>Click icon to add picture</a:t>
            </a:r>
          </a:p>
        </p:txBody>
      </p:sp>
      <p:sp>
        <p:nvSpPr>
          <p:cNvPr id="4" name="Text Placeholder 3">
            <a:extLst>
              <a:ext uri="{FF2B5EF4-FFF2-40B4-BE49-F238E27FC236}">
                <a16:creationId xmlns:a16="http://schemas.microsoft.com/office/drawing/2014/main" id="{ACBE36CE-0579-4F42-81E3-3A9D42CB63BE}"/>
              </a:ext>
            </a:extLst>
          </p:cNvPr>
          <p:cNvSpPr>
            <a:spLocks noGrp="1"/>
          </p:cNvSpPr>
          <p:nvPr>
            <p:ph type="body" sz="quarter" idx="16" hasCustomPrompt="1"/>
          </p:nvPr>
        </p:nvSpPr>
        <p:spPr>
          <a:xfrm>
            <a:off x="762001" y="1417638"/>
            <a:ext cx="4316412" cy="4022727"/>
          </a:xfrm>
          <a:solidFill>
            <a:schemeClr val="accent6">
              <a:alpha val="95000"/>
            </a:schemeClr>
          </a:solidFill>
          <a:ln w="0">
            <a:solidFill>
              <a:schemeClr val="bg1">
                <a:alpha val="0"/>
              </a:schemeClr>
            </a:solidFill>
          </a:ln>
        </p:spPr>
        <p:txBody>
          <a:bodyPr>
            <a:normAutofit/>
          </a:bodyPr>
          <a:lstStyle>
            <a:lvl1pPr marL="0" indent="0">
              <a:buNone/>
              <a:defRPr sz="133">
                <a:noFill/>
              </a:defRPr>
            </a:lvl1pPr>
            <a:lvl2pPr marL="457189" indent="0">
              <a:buNone/>
              <a:defRPr sz="133">
                <a:noFill/>
              </a:defRPr>
            </a:lvl2pPr>
            <a:lvl3pPr marL="914377" indent="0">
              <a:buNone/>
              <a:defRPr sz="133">
                <a:noFill/>
              </a:defRPr>
            </a:lvl3pPr>
            <a:lvl4pPr marL="1371566" indent="0">
              <a:buNone/>
              <a:defRPr sz="133">
                <a:noFill/>
              </a:defRPr>
            </a:lvl4pPr>
            <a:lvl5pPr marL="1828754" indent="0">
              <a:buNone/>
              <a:defRPr sz="133">
                <a:noFill/>
              </a:defRPr>
            </a:lvl5pPr>
          </a:lstStyle>
          <a:p>
            <a:pPr lvl="0"/>
            <a:r>
              <a:rPr lang="en-CA"/>
              <a:t> </a:t>
            </a:r>
          </a:p>
        </p:txBody>
      </p:sp>
      <p:sp>
        <p:nvSpPr>
          <p:cNvPr id="7" name="Picture Placeholder 2">
            <a:extLst>
              <a:ext uri="{FF2B5EF4-FFF2-40B4-BE49-F238E27FC236}">
                <a16:creationId xmlns:a16="http://schemas.microsoft.com/office/drawing/2014/main" id="{E107A325-34A1-A54C-B326-42F71C84FA67}"/>
              </a:ext>
            </a:extLst>
          </p:cNvPr>
          <p:cNvSpPr>
            <a:spLocks noGrp="1"/>
          </p:cNvSpPr>
          <p:nvPr>
            <p:ph type="pic" sz="quarter" idx="15" hasCustomPrompt="1"/>
          </p:nvPr>
        </p:nvSpPr>
        <p:spPr>
          <a:xfrm>
            <a:off x="1031867" y="1667454"/>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D972FBA6-36B1-C743-8424-97C9843B8894}"/>
              </a:ext>
            </a:extLst>
          </p:cNvPr>
          <p:cNvSpPr>
            <a:spLocks noGrp="1"/>
          </p:cNvSpPr>
          <p:nvPr>
            <p:ph type="body" idx="1" hasCustomPrompt="1"/>
          </p:nvPr>
        </p:nvSpPr>
        <p:spPr>
          <a:xfrm>
            <a:off x="925551" y="2157132"/>
            <a:ext cx="3795132" cy="2266101"/>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9" name="Picture Placeholder 2">
            <a:extLst>
              <a:ext uri="{FF2B5EF4-FFF2-40B4-BE49-F238E27FC236}">
                <a16:creationId xmlns:a16="http://schemas.microsoft.com/office/drawing/2014/main" id="{B9320892-3491-8649-85E9-A1BA284BC15C}"/>
              </a:ext>
            </a:extLst>
          </p:cNvPr>
          <p:cNvSpPr>
            <a:spLocks noGrp="1" noChangeAspect="1"/>
          </p:cNvSpPr>
          <p:nvPr>
            <p:ph type="pic" sz="quarter" idx="13" hasCustomPrompt="1"/>
          </p:nvPr>
        </p:nvSpPr>
        <p:spPr>
          <a:xfrm>
            <a:off x="1037060" y="442323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F9455CA0-65C1-3646-8F28-E9ED4ECEA4C4}"/>
              </a:ext>
            </a:extLst>
          </p:cNvPr>
          <p:cNvSpPr>
            <a:spLocks noGrp="1"/>
          </p:cNvSpPr>
          <p:nvPr>
            <p:ph type="body" sz="quarter" idx="14" hasCustomPrompt="1"/>
          </p:nvPr>
        </p:nvSpPr>
        <p:spPr>
          <a:xfrm>
            <a:off x="1984379" y="4592143"/>
            <a:ext cx="2803212" cy="691515"/>
          </a:xfrm>
        </p:spPr>
        <p:txBody>
          <a:bodyPr>
            <a:normAutofit/>
          </a:bodyPr>
          <a:lstStyle>
            <a:lvl1pPr marL="0" indent="0">
              <a:spcBef>
                <a:spcPts val="0"/>
              </a:spcBef>
              <a:buNone/>
              <a:defRPr sz="1200" b="0"/>
            </a:lvl1pPr>
            <a:lvl2pPr marL="6351" indent="0">
              <a:spcBef>
                <a:spcPts val="0"/>
              </a:spcBef>
              <a:buNone/>
              <a:tabLst/>
              <a:defRPr sz="1200"/>
            </a:lvl2pPr>
          </a:lstStyle>
          <a:p>
            <a:pPr lvl="0"/>
            <a:r>
              <a:rPr lang="en-CA"/>
              <a:t>First Name Last Name</a:t>
            </a:r>
            <a:br>
              <a:rPr lang="en-CA"/>
            </a:br>
            <a:r>
              <a:rPr lang="en-CA"/>
              <a:t>Title</a:t>
            </a:r>
          </a:p>
        </p:txBody>
      </p:sp>
      <p:sp>
        <p:nvSpPr>
          <p:cNvPr id="11" name="Date Placeholder 3">
            <a:extLst>
              <a:ext uri="{FF2B5EF4-FFF2-40B4-BE49-F238E27FC236}">
                <a16:creationId xmlns:a16="http://schemas.microsoft.com/office/drawing/2014/main" id="{A997FCAD-E718-4F4A-95DC-568DC7D15150}"/>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8612DDD5-EE66-E446-8E65-0AD134A0D8FB}" type="datetime1">
              <a:rPr lang="en-CA" smtClean="0"/>
              <a:t>2023-03-02</a:t>
            </a:fld>
            <a:endParaRPr lang="en-CA"/>
          </a:p>
        </p:txBody>
      </p:sp>
      <p:sp>
        <p:nvSpPr>
          <p:cNvPr id="12" name="Footer Placeholder 4">
            <a:extLst>
              <a:ext uri="{FF2B5EF4-FFF2-40B4-BE49-F238E27FC236}">
                <a16:creationId xmlns:a16="http://schemas.microsoft.com/office/drawing/2014/main" id="{5A2C499F-AF7C-7745-A90D-D66D3088CC09}"/>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3" name="Slide Number Placeholder 5">
            <a:extLst>
              <a:ext uri="{FF2B5EF4-FFF2-40B4-BE49-F238E27FC236}">
                <a16:creationId xmlns:a16="http://schemas.microsoft.com/office/drawing/2014/main" id="{2797DF8F-A7DA-A649-B066-AF3F200344EE}"/>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986541982"/>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15:guide id="1" pos="480">
          <p15:clr>
            <a:srgbClr val="FBAE40"/>
          </p15:clr>
        </p15:guide>
        <p15:guide id="2" pos="720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Quote - Photo, Light Box">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3" name="Title 21">
            <a:extLst>
              <a:ext uri="{FF2B5EF4-FFF2-40B4-BE49-F238E27FC236}">
                <a16:creationId xmlns:a16="http://schemas.microsoft.com/office/drawing/2014/main" id="{72B287F2-1F1D-7646-9577-24C43117812A}"/>
              </a:ext>
            </a:extLst>
          </p:cNvPr>
          <p:cNvSpPr>
            <a:spLocks noGrp="1"/>
          </p:cNvSpPr>
          <p:nvPr>
            <p:ph type="title" hasCustomPrompt="1"/>
          </p:nvPr>
        </p:nvSpPr>
        <p:spPr>
          <a:xfrm>
            <a:off x="0" y="-527538"/>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6" name="Picture Placeholder 5">
            <a:extLst>
              <a:ext uri="{FF2B5EF4-FFF2-40B4-BE49-F238E27FC236}">
                <a16:creationId xmlns:a16="http://schemas.microsoft.com/office/drawing/2014/main" id="{A2494D7B-7589-7748-8BD2-C2BA1C8C6546}"/>
              </a:ext>
            </a:extLst>
          </p:cNvPr>
          <p:cNvSpPr>
            <a:spLocks noGrp="1"/>
          </p:cNvSpPr>
          <p:nvPr>
            <p:ph type="pic" sz="quarter" idx="17"/>
          </p:nvPr>
        </p:nvSpPr>
        <p:spPr>
          <a:xfrm>
            <a:off x="0" y="0"/>
            <a:ext cx="12192000" cy="6858000"/>
          </a:xfrm>
        </p:spPr>
        <p:txBody>
          <a:bodyPr/>
          <a:lstStyle>
            <a:lvl1pPr marL="0" indent="0">
              <a:buNone/>
              <a:defRPr/>
            </a:lvl1pPr>
          </a:lstStyle>
          <a:p>
            <a:r>
              <a:rPr lang="en-US"/>
              <a:t>Click icon to add picture</a:t>
            </a:r>
          </a:p>
        </p:txBody>
      </p:sp>
      <p:sp>
        <p:nvSpPr>
          <p:cNvPr id="4" name="Text Placeholder 3">
            <a:extLst>
              <a:ext uri="{FF2B5EF4-FFF2-40B4-BE49-F238E27FC236}">
                <a16:creationId xmlns:a16="http://schemas.microsoft.com/office/drawing/2014/main" id="{ACBE36CE-0579-4F42-81E3-3A9D42CB63BE}"/>
              </a:ext>
            </a:extLst>
          </p:cNvPr>
          <p:cNvSpPr>
            <a:spLocks noGrp="1"/>
          </p:cNvSpPr>
          <p:nvPr>
            <p:ph type="body" sz="quarter" idx="16" hasCustomPrompt="1"/>
          </p:nvPr>
        </p:nvSpPr>
        <p:spPr>
          <a:xfrm>
            <a:off x="762001" y="1417638"/>
            <a:ext cx="4316412" cy="4022727"/>
          </a:xfrm>
          <a:solidFill>
            <a:schemeClr val="bg1"/>
          </a:solidFill>
          <a:ln w="0">
            <a:solidFill>
              <a:schemeClr val="bg1">
                <a:alpha val="0"/>
              </a:schemeClr>
            </a:solidFill>
          </a:ln>
        </p:spPr>
        <p:txBody>
          <a:bodyPr>
            <a:normAutofit/>
          </a:bodyPr>
          <a:lstStyle>
            <a:lvl1pPr marL="0" indent="0">
              <a:buNone/>
              <a:defRPr sz="133">
                <a:noFill/>
              </a:defRPr>
            </a:lvl1pPr>
            <a:lvl2pPr marL="457189" indent="0">
              <a:buNone/>
              <a:defRPr sz="133">
                <a:noFill/>
              </a:defRPr>
            </a:lvl2pPr>
            <a:lvl3pPr marL="914377" indent="0">
              <a:buNone/>
              <a:defRPr sz="133">
                <a:noFill/>
              </a:defRPr>
            </a:lvl3pPr>
            <a:lvl4pPr marL="1371566" indent="0">
              <a:buNone/>
              <a:defRPr sz="133">
                <a:noFill/>
              </a:defRPr>
            </a:lvl4pPr>
            <a:lvl5pPr marL="1828754" indent="0">
              <a:buNone/>
              <a:defRPr sz="133">
                <a:noFill/>
              </a:defRPr>
            </a:lvl5pPr>
          </a:lstStyle>
          <a:p>
            <a:pPr lvl="0"/>
            <a:r>
              <a:rPr lang="en-CA"/>
              <a:t> </a:t>
            </a:r>
          </a:p>
        </p:txBody>
      </p:sp>
      <p:sp>
        <p:nvSpPr>
          <p:cNvPr id="7" name="Picture Placeholder 2">
            <a:extLst>
              <a:ext uri="{FF2B5EF4-FFF2-40B4-BE49-F238E27FC236}">
                <a16:creationId xmlns:a16="http://schemas.microsoft.com/office/drawing/2014/main" id="{E107A325-34A1-A54C-B326-42F71C84FA67}"/>
              </a:ext>
            </a:extLst>
          </p:cNvPr>
          <p:cNvSpPr>
            <a:spLocks noGrp="1"/>
          </p:cNvSpPr>
          <p:nvPr>
            <p:ph type="pic" sz="quarter" idx="15" hasCustomPrompt="1"/>
          </p:nvPr>
        </p:nvSpPr>
        <p:spPr>
          <a:xfrm>
            <a:off x="1031867" y="1667454"/>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D972FBA6-36B1-C743-8424-97C9843B8894}"/>
              </a:ext>
            </a:extLst>
          </p:cNvPr>
          <p:cNvSpPr>
            <a:spLocks noGrp="1"/>
          </p:cNvSpPr>
          <p:nvPr>
            <p:ph type="body" idx="1" hasCustomPrompt="1"/>
          </p:nvPr>
        </p:nvSpPr>
        <p:spPr>
          <a:xfrm>
            <a:off x="925551" y="2157132"/>
            <a:ext cx="3795132" cy="2266101"/>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9" name="Picture Placeholder 2">
            <a:extLst>
              <a:ext uri="{FF2B5EF4-FFF2-40B4-BE49-F238E27FC236}">
                <a16:creationId xmlns:a16="http://schemas.microsoft.com/office/drawing/2014/main" id="{B9320892-3491-8649-85E9-A1BA284BC15C}"/>
              </a:ext>
            </a:extLst>
          </p:cNvPr>
          <p:cNvSpPr>
            <a:spLocks noGrp="1" noChangeAspect="1"/>
          </p:cNvSpPr>
          <p:nvPr>
            <p:ph type="pic" sz="quarter" idx="13" hasCustomPrompt="1"/>
          </p:nvPr>
        </p:nvSpPr>
        <p:spPr>
          <a:xfrm>
            <a:off x="1037060" y="442323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F9455CA0-65C1-3646-8F28-E9ED4ECEA4C4}"/>
              </a:ext>
            </a:extLst>
          </p:cNvPr>
          <p:cNvSpPr>
            <a:spLocks noGrp="1"/>
          </p:cNvSpPr>
          <p:nvPr>
            <p:ph type="body" sz="quarter" idx="14" hasCustomPrompt="1"/>
          </p:nvPr>
        </p:nvSpPr>
        <p:spPr>
          <a:xfrm>
            <a:off x="1984379" y="4592143"/>
            <a:ext cx="2803212" cy="691515"/>
          </a:xfrm>
        </p:spPr>
        <p:txBody>
          <a:bodyPr>
            <a:normAutofit/>
          </a:bodyPr>
          <a:lstStyle>
            <a:lvl1pPr marL="0" indent="0">
              <a:spcBef>
                <a:spcPts val="0"/>
              </a:spcBef>
              <a:buNone/>
              <a:defRPr sz="1200" b="0"/>
            </a:lvl1pPr>
            <a:lvl2pPr marL="6351" indent="0">
              <a:spcBef>
                <a:spcPts val="0"/>
              </a:spcBef>
              <a:buNone/>
              <a:tabLst/>
              <a:defRPr sz="1200"/>
            </a:lvl2pPr>
          </a:lstStyle>
          <a:p>
            <a:pPr lvl="0"/>
            <a:r>
              <a:rPr lang="en-CA"/>
              <a:t>First Name Last Name</a:t>
            </a:r>
            <a:br>
              <a:rPr lang="en-CA"/>
            </a:br>
            <a:r>
              <a:rPr lang="en-CA"/>
              <a:t>Title</a:t>
            </a:r>
          </a:p>
        </p:txBody>
      </p:sp>
      <p:sp>
        <p:nvSpPr>
          <p:cNvPr id="10" name="Date Placeholder 3">
            <a:extLst>
              <a:ext uri="{FF2B5EF4-FFF2-40B4-BE49-F238E27FC236}">
                <a16:creationId xmlns:a16="http://schemas.microsoft.com/office/drawing/2014/main" id="{01684734-1509-7E44-A078-09DDA3D8EA07}"/>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AD898DEA-DA6B-EB46-8B23-14C37EE46E93}" type="datetime1">
              <a:rPr lang="en-CA" smtClean="0"/>
              <a:t>2023-03-02</a:t>
            </a:fld>
            <a:endParaRPr lang="en-CA"/>
          </a:p>
        </p:txBody>
      </p:sp>
      <p:sp>
        <p:nvSpPr>
          <p:cNvPr id="11" name="Footer Placeholder 4">
            <a:extLst>
              <a:ext uri="{FF2B5EF4-FFF2-40B4-BE49-F238E27FC236}">
                <a16:creationId xmlns:a16="http://schemas.microsoft.com/office/drawing/2014/main" id="{20B57C5F-48F9-BD4A-9AC2-9A26E10386D1}"/>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2" name="Slide Number Placeholder 5">
            <a:extLst>
              <a:ext uri="{FF2B5EF4-FFF2-40B4-BE49-F238E27FC236}">
                <a16:creationId xmlns:a16="http://schemas.microsoft.com/office/drawing/2014/main" id="{7F9E328D-9FE1-2D40-B5F2-401DF0D4BFAF}"/>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656892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80">
          <p15:clr>
            <a:srgbClr val="FBAE40"/>
          </p15:clr>
        </p15:guide>
        <p15:guide id="2" pos="72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D5E865F-085B-0A47-9D78-027AE2DF844F}"/>
              </a:ext>
            </a:extLst>
          </p:cNvPr>
          <p:cNvSpPr/>
          <p:nvPr userDrawn="1"/>
        </p:nvSpPr>
        <p:spPr>
          <a:xfrm flipV="1">
            <a:off x="1" y="0"/>
            <a:ext cx="12191999" cy="6858000"/>
          </a:xfrm>
          <a:prstGeom prst="rect">
            <a:avLst/>
          </a:prstGeom>
          <a:solidFill>
            <a:schemeClr val="bg1">
              <a:alpha val="300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a:extLst>
              <a:ext uri="{FF2B5EF4-FFF2-40B4-BE49-F238E27FC236}">
                <a16:creationId xmlns:a16="http://schemas.microsoft.com/office/drawing/2014/main" id="{E21DA480-4620-6048-BF66-75E772721E1B}"/>
              </a:ext>
            </a:extLst>
          </p:cNvPr>
          <p:cNvSpPr>
            <a:spLocks noGrp="1"/>
          </p:cNvSpPr>
          <p:nvPr>
            <p:ph type="ctrTitle" hasCustomPrompt="1"/>
          </p:nvPr>
        </p:nvSpPr>
        <p:spPr>
          <a:xfrm>
            <a:off x="1808163" y="441326"/>
            <a:ext cx="8572500" cy="645253"/>
          </a:xfrm>
        </p:spPr>
        <p:txBody>
          <a:bodyPr anchor="b" anchorCtr="0">
            <a:normAutofit/>
          </a:bodyPr>
          <a:lstStyle>
            <a:lvl1pPr algn="ctr">
              <a:defRPr sz="2200">
                <a:solidFill>
                  <a:schemeClr val="tx1"/>
                </a:solidFill>
              </a:defRPr>
            </a:lvl1pPr>
          </a:lstStyle>
          <a:p>
            <a:r>
              <a:rPr lang="en-CA"/>
              <a:t>Presentation Title</a:t>
            </a:r>
          </a:p>
        </p:txBody>
      </p:sp>
      <p:pic>
        <p:nvPicPr>
          <p:cNvPr id="12" name="Graphic 11">
            <a:extLst>
              <a:ext uri="{FF2B5EF4-FFF2-40B4-BE49-F238E27FC236}">
                <a16:creationId xmlns:a16="http://schemas.microsoft.com/office/drawing/2014/main" id="{3EE0B66E-F1BF-3240-92CE-1BE66AD283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75820" y="2568728"/>
            <a:ext cx="3240360" cy="1720544"/>
          </a:xfrm>
          <a:prstGeom prst="rect">
            <a:avLst/>
          </a:prstGeom>
        </p:spPr>
      </p:pic>
      <p:sp>
        <p:nvSpPr>
          <p:cNvPr id="9" name="Date Placeholder 3">
            <a:extLst>
              <a:ext uri="{FF2B5EF4-FFF2-40B4-BE49-F238E27FC236}">
                <a16:creationId xmlns:a16="http://schemas.microsoft.com/office/drawing/2014/main" id="{7ECF3DFD-68AC-A24D-8035-BEEAC8467263}"/>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E3958FF6-D0ED-2B4D-9DA0-4818BA59518A}" type="datetime1">
              <a:rPr lang="en-CA" smtClean="0"/>
              <a:t>2023-03-02</a:t>
            </a:fld>
            <a:endParaRPr lang="en-CA"/>
          </a:p>
        </p:txBody>
      </p:sp>
      <p:sp>
        <p:nvSpPr>
          <p:cNvPr id="10" name="Footer Placeholder 4">
            <a:extLst>
              <a:ext uri="{FF2B5EF4-FFF2-40B4-BE49-F238E27FC236}">
                <a16:creationId xmlns:a16="http://schemas.microsoft.com/office/drawing/2014/main" id="{EEBF229A-C120-C141-81E3-0E3933FF970E}"/>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1" name="Slide Number Placeholder 5">
            <a:extLst>
              <a:ext uri="{FF2B5EF4-FFF2-40B4-BE49-F238E27FC236}">
                <a16:creationId xmlns:a16="http://schemas.microsoft.com/office/drawing/2014/main" id="{54A72F33-1DDF-7E4C-A27F-B3AD6A894CAD}"/>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pic>
        <p:nvPicPr>
          <p:cNvPr id="13" name="Graphic 12">
            <a:extLst>
              <a:ext uri="{FF2B5EF4-FFF2-40B4-BE49-F238E27FC236}">
                <a16:creationId xmlns:a16="http://schemas.microsoft.com/office/drawing/2014/main" id="{74742F17-B68C-0443-92E4-A11919673C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98682" y="5908355"/>
            <a:ext cx="1594639" cy="583405"/>
          </a:xfrm>
          <a:prstGeom prst="rect">
            <a:avLst/>
          </a:prstGeom>
        </p:spPr>
      </p:pic>
      <p:sp>
        <p:nvSpPr>
          <p:cNvPr id="15" name="Text Placeholder 2">
            <a:extLst>
              <a:ext uri="{FF2B5EF4-FFF2-40B4-BE49-F238E27FC236}">
                <a16:creationId xmlns:a16="http://schemas.microsoft.com/office/drawing/2014/main" id="{BDBAE5BA-798A-3E43-B9E1-17134A265AC5}"/>
              </a:ext>
            </a:extLst>
          </p:cNvPr>
          <p:cNvSpPr>
            <a:spLocks noGrp="1"/>
          </p:cNvSpPr>
          <p:nvPr>
            <p:ph type="body" sz="quarter" idx="13" hasCustomPrompt="1"/>
          </p:nvPr>
        </p:nvSpPr>
        <p:spPr>
          <a:xfrm>
            <a:off x="1808163" y="1086579"/>
            <a:ext cx="8572500" cy="485655"/>
          </a:xfrm>
        </p:spPr>
        <p:txBody>
          <a:bodyPr>
            <a:noAutofit/>
          </a:bodyPr>
          <a:lstStyle>
            <a:lvl1pPr marL="0" indent="0" algn="ctr">
              <a:lnSpc>
                <a:spcPct val="100000"/>
              </a:lnSpc>
              <a:spcBef>
                <a:spcPts val="0"/>
              </a:spcBef>
              <a:buNone/>
              <a:defRPr sz="1400">
                <a:solidFill>
                  <a:schemeClr val="tx1"/>
                </a:solidFill>
              </a:defRPr>
            </a:lvl1pPr>
          </a:lstStyle>
          <a:p>
            <a:r>
              <a:rPr lang="en-CA"/>
              <a:t>Presentation Subtitle or Date</a:t>
            </a:r>
          </a:p>
        </p:txBody>
      </p:sp>
    </p:spTree>
    <p:extLst>
      <p:ext uri="{BB962C8B-B14F-4D97-AF65-F5344CB8AC3E}">
        <p14:creationId xmlns:p14="http://schemas.microsoft.com/office/powerpoint/2010/main" val="2348055971"/>
      </p:ext>
    </p:extLst>
  </p:cSld>
  <p:clrMapOvr>
    <a:overrideClrMapping bg1="dk1" tx1="lt1" bg2="dk2" tx2="lt1"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 Caret Center">
    <p:spTree>
      <p:nvGrpSpPr>
        <p:cNvPr id="1" name=""/>
        <p:cNvGrpSpPr/>
        <p:nvPr/>
      </p:nvGrpSpPr>
      <p:grpSpPr>
        <a:xfrm>
          <a:off x="0" y="0"/>
          <a:ext cx="0" cy="0"/>
          <a:chOff x="0" y="0"/>
          <a:chExt cx="0" cy="0"/>
        </a:xfrm>
      </p:grpSpPr>
      <p:sp>
        <p:nvSpPr>
          <p:cNvPr id="13" name="Title 21">
            <a:extLst>
              <a:ext uri="{FF2B5EF4-FFF2-40B4-BE49-F238E27FC236}">
                <a16:creationId xmlns:a16="http://schemas.microsoft.com/office/drawing/2014/main" id="{96CB9824-D180-3B45-BCF0-C585AA3036DA}"/>
              </a:ext>
            </a:extLst>
          </p:cNvPr>
          <p:cNvSpPr>
            <a:spLocks noGrp="1"/>
          </p:cNvSpPr>
          <p:nvPr>
            <p:ph type="title" hasCustomPrompt="1"/>
          </p:nvPr>
        </p:nvSpPr>
        <p:spPr>
          <a:xfrm>
            <a:off x="0" y="-527538"/>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type="body" idx="1" hasCustomPrompt="1"/>
          </p:nvPr>
        </p:nvSpPr>
        <p:spPr>
          <a:xfrm>
            <a:off x="2540908" y="1628776"/>
            <a:ext cx="7110184" cy="2386283"/>
          </a:xfrm>
        </p:spPr>
        <p:txBody>
          <a:bodyPr anchor="ctr" anchorCtr="0">
            <a:normAutofit/>
          </a:bodyPr>
          <a:lstStyle>
            <a:lvl1pPr marL="0" indent="0" algn="ctr">
              <a:lnSpc>
                <a:spcPct val="100000"/>
              </a:lnSpc>
              <a:spcBef>
                <a:spcPts val="1600"/>
              </a:spcBef>
              <a:buNone/>
              <a:defRPr sz="2200" b="0" i="0">
                <a:latin typeface="Times" pitchFamily="2" charset="0"/>
              </a:defRPr>
            </a:lvl1pPr>
          </a:lstStyle>
          <a:p>
            <a:pPr lvl="0"/>
            <a:r>
              <a:rPr lang="en-CA"/>
              <a:t>Click to add quote text</a:t>
            </a:r>
          </a:p>
        </p:txBody>
      </p:sp>
      <p:sp>
        <p:nvSpPr>
          <p:cNvPr id="3" name="Picture Placeholder 2">
            <a:extLst>
              <a:ext uri="{FF2B5EF4-FFF2-40B4-BE49-F238E27FC236}">
                <a16:creationId xmlns:a16="http://schemas.microsoft.com/office/drawing/2014/main" id="{D997E6A2-C6E8-454B-9B1F-479B38514FDF}"/>
              </a:ext>
            </a:extLst>
          </p:cNvPr>
          <p:cNvSpPr>
            <a:spLocks noGrp="1" noChangeAspect="1"/>
          </p:cNvSpPr>
          <p:nvPr>
            <p:ph type="pic" sz="quarter" idx="13" hasCustomPrompt="1"/>
          </p:nvPr>
        </p:nvSpPr>
        <p:spPr>
          <a:xfrm>
            <a:off x="5682000" y="4023185"/>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383D3051-3807-524C-BA10-05C263A690AC}"/>
              </a:ext>
            </a:extLst>
          </p:cNvPr>
          <p:cNvSpPr>
            <a:spLocks noGrp="1"/>
          </p:cNvSpPr>
          <p:nvPr>
            <p:ph type="body" sz="quarter" idx="14" hasCustomPrompt="1"/>
          </p:nvPr>
        </p:nvSpPr>
        <p:spPr>
          <a:xfrm>
            <a:off x="2540908" y="4937135"/>
            <a:ext cx="7110184" cy="691515"/>
          </a:xfrm>
        </p:spPr>
        <p:txBody>
          <a:bodyPr>
            <a:normAutofit/>
          </a:bodyPr>
          <a:lstStyle>
            <a:lvl1pPr marL="0" indent="0" algn="ctr">
              <a:spcBef>
                <a:spcPts val="0"/>
              </a:spcBef>
              <a:buNone/>
              <a:defRPr sz="1200" b="0"/>
            </a:lvl1pPr>
            <a:lvl2pPr marL="6351"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CD907DBB-F883-8744-8E5B-DAD1898CEB39}"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pic>
        <p:nvPicPr>
          <p:cNvPr id="14" name="Picture 13">
            <a:extLst>
              <a:ext uri="{FF2B5EF4-FFF2-40B4-BE49-F238E27FC236}">
                <a16:creationId xmlns:a16="http://schemas.microsoft.com/office/drawing/2014/main" id="{EEBECD8F-3F15-1849-9853-9EDBB561FD32}"/>
              </a:ext>
            </a:extLst>
          </p:cNvPr>
          <p:cNvPicPr>
            <a:picLocks noChangeAspect="1"/>
          </p:cNvPicPr>
          <p:nvPr userDrawn="1"/>
        </p:nvPicPr>
        <p:blipFill>
          <a:blip r:embed="rId2"/>
          <a:stretch>
            <a:fillRect/>
          </a:stretch>
        </p:blipFill>
        <p:spPr>
          <a:xfrm>
            <a:off x="5647355" y="409263"/>
            <a:ext cx="897292" cy="458755"/>
          </a:xfrm>
          <a:prstGeom prst="rect">
            <a:avLst/>
          </a:prstGeom>
        </p:spPr>
      </p:pic>
    </p:spTree>
    <p:extLst>
      <p:ext uri="{BB962C8B-B14F-4D97-AF65-F5344CB8AC3E}">
        <p14:creationId xmlns:p14="http://schemas.microsoft.com/office/powerpoint/2010/main" val="110146731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Caret Outline">
    <p:spTree>
      <p:nvGrpSpPr>
        <p:cNvPr id="1" name=""/>
        <p:cNvGrpSpPr/>
        <p:nvPr/>
      </p:nvGrpSpPr>
      <p:grpSpPr>
        <a:xfrm>
          <a:off x="0" y="0"/>
          <a:ext cx="0" cy="0"/>
          <a:chOff x="0" y="0"/>
          <a:chExt cx="0" cy="0"/>
        </a:xfrm>
      </p:grpSpPr>
      <p:sp>
        <p:nvSpPr>
          <p:cNvPr id="18" name="Title 21">
            <a:extLst>
              <a:ext uri="{FF2B5EF4-FFF2-40B4-BE49-F238E27FC236}">
                <a16:creationId xmlns:a16="http://schemas.microsoft.com/office/drawing/2014/main" id="{18DB0B79-3686-D644-A3EF-C076F083A46B}"/>
              </a:ext>
            </a:extLst>
          </p:cNvPr>
          <p:cNvSpPr>
            <a:spLocks noGrp="1"/>
          </p:cNvSpPr>
          <p:nvPr>
            <p:ph type="title" hasCustomPrompt="1"/>
          </p:nvPr>
        </p:nvSpPr>
        <p:spPr>
          <a:xfrm>
            <a:off x="0" y="-527538"/>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4" name="Picture Placeholder 2">
            <a:extLst>
              <a:ext uri="{FF2B5EF4-FFF2-40B4-BE49-F238E27FC236}">
                <a16:creationId xmlns:a16="http://schemas.microsoft.com/office/drawing/2014/main" id="{0E6DD0F2-DAD6-B143-B424-A51285AB6EA0}"/>
              </a:ext>
            </a:extLst>
          </p:cNvPr>
          <p:cNvSpPr>
            <a:spLocks noGrp="1"/>
          </p:cNvSpPr>
          <p:nvPr>
            <p:ph type="pic" sz="quarter" idx="15" hasCustomPrompt="1"/>
          </p:nvPr>
        </p:nvSpPr>
        <p:spPr>
          <a:xfrm>
            <a:off x="868318" y="1056393"/>
            <a:ext cx="635047" cy="429087"/>
          </a:xfrm>
        </p:spPr>
        <p:txBody>
          <a:bodyPr wrap="square" anchor="ctr">
            <a:noAutofit/>
          </a:bodyPr>
          <a:lstStyle>
            <a:lvl1pPr marL="0" indent="0">
              <a:buNone/>
              <a:defRPr sz="600"/>
            </a:lvl1pPr>
          </a:lstStyle>
          <a:p>
            <a:r>
              <a:rPr lang="en-CA"/>
              <a:t>Add quote graphic here</a:t>
            </a:r>
          </a:p>
        </p:txBody>
      </p:sp>
      <p:sp>
        <p:nvSpPr>
          <p:cNvPr id="15" name="Content Placeholder 2">
            <a:extLst>
              <a:ext uri="{FF2B5EF4-FFF2-40B4-BE49-F238E27FC236}">
                <a16:creationId xmlns:a16="http://schemas.microsoft.com/office/drawing/2014/main" id="{3B85C700-D09B-1341-9627-A8A0D1B7AE67}"/>
              </a:ext>
            </a:extLst>
          </p:cNvPr>
          <p:cNvSpPr>
            <a:spLocks noGrp="1"/>
          </p:cNvSpPr>
          <p:nvPr>
            <p:ph type="body" idx="1" hasCustomPrompt="1"/>
          </p:nvPr>
        </p:nvSpPr>
        <p:spPr>
          <a:xfrm>
            <a:off x="762000" y="1590676"/>
            <a:ext cx="5029200" cy="2238379"/>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16" name="Picture Placeholder 2">
            <a:extLst>
              <a:ext uri="{FF2B5EF4-FFF2-40B4-BE49-F238E27FC236}">
                <a16:creationId xmlns:a16="http://schemas.microsoft.com/office/drawing/2014/main" id="{31C5FF50-A4C5-B14B-9D56-D5CBA27F0BF8}"/>
              </a:ext>
            </a:extLst>
          </p:cNvPr>
          <p:cNvSpPr>
            <a:spLocks noGrp="1" noChangeAspect="1"/>
          </p:cNvSpPr>
          <p:nvPr>
            <p:ph type="pic" sz="quarter" idx="13" hasCustomPrompt="1"/>
          </p:nvPr>
        </p:nvSpPr>
        <p:spPr>
          <a:xfrm>
            <a:off x="873511"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7" name="Text Placeholder 4">
            <a:extLst>
              <a:ext uri="{FF2B5EF4-FFF2-40B4-BE49-F238E27FC236}">
                <a16:creationId xmlns:a16="http://schemas.microsoft.com/office/drawing/2014/main" id="{A244E745-CA21-514D-B1CC-FBD53E0600B5}"/>
              </a:ext>
            </a:extLst>
          </p:cNvPr>
          <p:cNvSpPr>
            <a:spLocks noGrp="1"/>
          </p:cNvSpPr>
          <p:nvPr>
            <p:ph type="body" sz="quarter" idx="14" hasCustomPrompt="1"/>
          </p:nvPr>
        </p:nvSpPr>
        <p:spPr>
          <a:xfrm>
            <a:off x="1820828" y="4148723"/>
            <a:ext cx="3970373" cy="691515"/>
          </a:xfrm>
        </p:spPr>
        <p:txBody>
          <a:bodyPr>
            <a:normAutofit/>
          </a:bodyPr>
          <a:lstStyle>
            <a:lvl1pPr marL="0" indent="0">
              <a:spcBef>
                <a:spcPts val="0"/>
              </a:spcBef>
              <a:buNone/>
              <a:defRPr sz="1200" b="0"/>
            </a:lvl1pPr>
            <a:lvl2pPr marL="6351" indent="0">
              <a:spcBef>
                <a:spcPts val="0"/>
              </a:spcBef>
              <a:buNone/>
              <a:tabLst/>
              <a:defRPr sz="1200"/>
            </a:lvl2pPr>
          </a:lstStyle>
          <a:p>
            <a:pPr lvl="0"/>
            <a:r>
              <a:rPr lang="en-CA"/>
              <a:t>First Name Last Name</a:t>
            </a:r>
            <a:br>
              <a:rPr lang="en-CA"/>
            </a:br>
            <a:r>
              <a:rPr lang="en-CA"/>
              <a:t>Title</a:t>
            </a:r>
          </a:p>
        </p:txBody>
      </p:sp>
      <p:pic>
        <p:nvPicPr>
          <p:cNvPr id="13" name="Picture 12">
            <a:extLst>
              <a:ext uri="{FF2B5EF4-FFF2-40B4-BE49-F238E27FC236}">
                <a16:creationId xmlns:a16="http://schemas.microsoft.com/office/drawing/2014/main" id="{6504C069-273A-4F44-998A-E47B4AD126E9}"/>
              </a:ext>
            </a:extLst>
          </p:cNvPr>
          <p:cNvPicPr>
            <a:picLocks noChangeAspect="1"/>
          </p:cNvPicPr>
          <p:nvPr userDrawn="1"/>
        </p:nvPicPr>
        <p:blipFill rotWithShape="1">
          <a:blip r:embed="rId2">
            <a:alphaModFix amt="40000"/>
          </a:blip>
          <a:srcRect l="1820" t="-3413" r="29666" b="7896"/>
          <a:stretch/>
        </p:blipFill>
        <p:spPr>
          <a:xfrm>
            <a:off x="3948052" y="1111346"/>
            <a:ext cx="8243949" cy="5746655"/>
          </a:xfrm>
          <a:prstGeom prst="rect">
            <a:avLst/>
          </a:prstGeom>
        </p:spPr>
      </p:pic>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F0BBA188-7DE9-E74A-A729-F4947148E915}"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1812932378"/>
      </p:ext>
    </p:extLst>
  </p:cSld>
  <p:clrMapOvr>
    <a:masterClrMapping/>
  </p:clrMapOvr>
  <p:extLst>
    <p:ext uri="{DCECCB84-F9BA-43D5-87BE-67443E8EF086}">
      <p15:sldGuideLst xmlns:p15="http://schemas.microsoft.com/office/powerpoint/2012/main">
        <p15:guide id="3" pos="4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 Caret Solid">
    <p:spTree>
      <p:nvGrpSpPr>
        <p:cNvPr id="1" name=""/>
        <p:cNvGrpSpPr/>
        <p:nvPr/>
      </p:nvGrpSpPr>
      <p:grpSpPr>
        <a:xfrm>
          <a:off x="0" y="0"/>
          <a:ext cx="0" cy="0"/>
          <a:chOff x="0" y="0"/>
          <a:chExt cx="0" cy="0"/>
        </a:xfrm>
      </p:grpSpPr>
      <p:sp>
        <p:nvSpPr>
          <p:cNvPr id="20" name="Title 21">
            <a:extLst>
              <a:ext uri="{FF2B5EF4-FFF2-40B4-BE49-F238E27FC236}">
                <a16:creationId xmlns:a16="http://schemas.microsoft.com/office/drawing/2014/main" id="{76B63AED-8803-184C-884D-1CBBBC81E2A2}"/>
              </a:ext>
            </a:extLst>
          </p:cNvPr>
          <p:cNvSpPr>
            <a:spLocks noGrp="1"/>
          </p:cNvSpPr>
          <p:nvPr>
            <p:ph type="title" hasCustomPrompt="1"/>
          </p:nvPr>
        </p:nvSpPr>
        <p:spPr>
          <a:xfrm>
            <a:off x="0" y="-527538"/>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2" name="Picture Placeholder 2">
            <a:extLst>
              <a:ext uri="{FF2B5EF4-FFF2-40B4-BE49-F238E27FC236}">
                <a16:creationId xmlns:a16="http://schemas.microsoft.com/office/drawing/2014/main" id="{D3697183-5994-924B-B7EB-809F7D7CED19}"/>
              </a:ext>
            </a:extLst>
          </p:cNvPr>
          <p:cNvSpPr>
            <a:spLocks noGrp="1"/>
          </p:cNvSpPr>
          <p:nvPr>
            <p:ph type="pic" sz="quarter" idx="15" hasCustomPrompt="1"/>
          </p:nvPr>
        </p:nvSpPr>
        <p:spPr>
          <a:xfrm>
            <a:off x="868318" y="1056393"/>
            <a:ext cx="635047" cy="429087"/>
          </a:xfrm>
        </p:spPr>
        <p:txBody>
          <a:bodyPr wrap="square" anchor="ctr">
            <a:noAutofit/>
          </a:bodyPr>
          <a:lstStyle>
            <a:lvl1pPr marL="0" indent="0">
              <a:buNone/>
              <a:defRPr sz="600"/>
            </a:lvl1pPr>
          </a:lstStyle>
          <a:p>
            <a:r>
              <a:rPr lang="en-CA"/>
              <a:t>Add quote graphic here</a:t>
            </a:r>
          </a:p>
        </p:txBody>
      </p:sp>
      <p:sp>
        <p:nvSpPr>
          <p:cNvPr id="14" name="Content Placeholder 2">
            <a:extLst>
              <a:ext uri="{FF2B5EF4-FFF2-40B4-BE49-F238E27FC236}">
                <a16:creationId xmlns:a16="http://schemas.microsoft.com/office/drawing/2014/main" id="{DA1902DA-7050-A846-BADD-F38E153E793A}"/>
              </a:ext>
            </a:extLst>
          </p:cNvPr>
          <p:cNvSpPr>
            <a:spLocks noGrp="1"/>
          </p:cNvSpPr>
          <p:nvPr>
            <p:ph type="body" idx="1" hasCustomPrompt="1"/>
          </p:nvPr>
        </p:nvSpPr>
        <p:spPr>
          <a:xfrm>
            <a:off x="762000" y="1590676"/>
            <a:ext cx="5029200" cy="2238379"/>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18" name="Picture Placeholder 2">
            <a:extLst>
              <a:ext uri="{FF2B5EF4-FFF2-40B4-BE49-F238E27FC236}">
                <a16:creationId xmlns:a16="http://schemas.microsoft.com/office/drawing/2014/main" id="{CC557041-3D93-7F4A-A593-BCE75219AF23}"/>
              </a:ext>
            </a:extLst>
          </p:cNvPr>
          <p:cNvSpPr>
            <a:spLocks noGrp="1" noChangeAspect="1"/>
          </p:cNvSpPr>
          <p:nvPr>
            <p:ph type="pic" sz="quarter" idx="13" hasCustomPrompt="1"/>
          </p:nvPr>
        </p:nvSpPr>
        <p:spPr>
          <a:xfrm>
            <a:off x="873511"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9" name="Text Placeholder 4">
            <a:extLst>
              <a:ext uri="{FF2B5EF4-FFF2-40B4-BE49-F238E27FC236}">
                <a16:creationId xmlns:a16="http://schemas.microsoft.com/office/drawing/2014/main" id="{7039416B-DEE1-D643-9E4B-6B8453B7753B}"/>
              </a:ext>
            </a:extLst>
          </p:cNvPr>
          <p:cNvSpPr>
            <a:spLocks noGrp="1"/>
          </p:cNvSpPr>
          <p:nvPr>
            <p:ph type="body" sz="quarter" idx="14" hasCustomPrompt="1"/>
          </p:nvPr>
        </p:nvSpPr>
        <p:spPr>
          <a:xfrm>
            <a:off x="1820828" y="4148723"/>
            <a:ext cx="3970373" cy="691515"/>
          </a:xfrm>
        </p:spPr>
        <p:txBody>
          <a:bodyPr>
            <a:normAutofit/>
          </a:bodyPr>
          <a:lstStyle>
            <a:lvl1pPr marL="0" indent="0">
              <a:spcBef>
                <a:spcPts val="0"/>
              </a:spcBef>
              <a:buNone/>
              <a:defRPr sz="1200" b="0"/>
            </a:lvl1pPr>
            <a:lvl2pPr marL="6351" indent="0">
              <a:spcBef>
                <a:spcPts val="0"/>
              </a:spcBef>
              <a:buNone/>
              <a:tabLst/>
              <a:defRPr sz="1200"/>
            </a:lvl2pPr>
          </a:lstStyle>
          <a:p>
            <a:pPr lvl="0"/>
            <a:r>
              <a:rPr lang="en-CA"/>
              <a:t>First Name Last Name</a:t>
            </a:r>
            <a:br>
              <a:rPr lang="en-CA"/>
            </a:br>
            <a:r>
              <a:rPr lang="en-CA"/>
              <a:t>Title</a:t>
            </a:r>
          </a:p>
        </p:txBody>
      </p:sp>
      <p:pic>
        <p:nvPicPr>
          <p:cNvPr id="13" name="Picture 12">
            <a:extLst>
              <a:ext uri="{FF2B5EF4-FFF2-40B4-BE49-F238E27FC236}">
                <a16:creationId xmlns:a16="http://schemas.microsoft.com/office/drawing/2014/main" id="{F96D9D7E-EB46-9841-B85B-B38EFB95E948}"/>
              </a:ext>
            </a:extLst>
          </p:cNvPr>
          <p:cNvPicPr>
            <a:picLocks noChangeAspect="1"/>
          </p:cNvPicPr>
          <p:nvPr userDrawn="1"/>
        </p:nvPicPr>
        <p:blipFill rotWithShape="1">
          <a:blip r:embed="rId2">
            <a:alphaModFix amt="39000"/>
          </a:blip>
          <a:srcRect l="-3644" t="-25966" r="27535" b="151"/>
          <a:stretch/>
        </p:blipFill>
        <p:spPr>
          <a:xfrm>
            <a:off x="3894821" y="0"/>
            <a:ext cx="8297180" cy="6858000"/>
          </a:xfrm>
          <a:prstGeom prst="rect">
            <a:avLst/>
          </a:prstGeom>
        </p:spPr>
      </p:pic>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4FE2773E-DFB3-194C-AE32-75EF3CE7EC69}"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795175395"/>
      </p:ext>
    </p:extLst>
  </p:cSld>
  <p:clrMapOvr>
    <a:masterClrMapping/>
  </p:clrMapOvr>
  <p:extLst>
    <p:ext uri="{DCECCB84-F9BA-43D5-87BE-67443E8EF086}">
      <p15:sldGuideLst xmlns:p15="http://schemas.microsoft.com/office/powerpoint/2012/main">
        <p15:guide id="2" pos="4203">
          <p15:clr>
            <a:srgbClr val="FBAE40"/>
          </p15:clr>
        </p15:guide>
        <p15:guide id="3" pos="4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3-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B39C-01F5-B242-8776-B26D354AA1AE}"/>
              </a:ext>
            </a:extLst>
          </p:cNvPr>
          <p:cNvSpPr>
            <a:spLocks noGrp="1"/>
          </p:cNvSpPr>
          <p:nvPr>
            <p:ph type="title"/>
          </p:nvPr>
        </p:nvSpPr>
        <p:spPr/>
        <p:txBody>
          <a:bodyPr/>
          <a:lstStyle/>
          <a:p>
            <a:r>
              <a:rPr lang="en-US"/>
              <a:t>Click to edit Master title style</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1001" y="1592265"/>
            <a:ext cx="6975475" cy="4905736"/>
          </a:xfrm>
        </p:spPr>
        <p:txBody>
          <a:bodyPr/>
          <a:lstStyle>
            <a:lvl1pPr marL="0" indent="0">
              <a:buNone/>
              <a:defRPr/>
            </a:lvl1pPr>
          </a:lstStyle>
          <a:p>
            <a:r>
              <a:rPr lang="en-US"/>
              <a:t>Click icon to add picture</a:t>
            </a:r>
            <a:endParaRPr lang="en-CA"/>
          </a:p>
        </p:txBody>
      </p:sp>
      <p:sp>
        <p:nvSpPr>
          <p:cNvPr id="13" name="Picture Placeholder 2">
            <a:extLst>
              <a:ext uri="{FF2B5EF4-FFF2-40B4-BE49-F238E27FC236}">
                <a16:creationId xmlns:a16="http://schemas.microsoft.com/office/drawing/2014/main" id="{D9138B82-0DB9-8A4F-B70E-D4F5116B8A98}"/>
              </a:ext>
            </a:extLst>
          </p:cNvPr>
          <p:cNvSpPr>
            <a:spLocks noGrp="1"/>
          </p:cNvSpPr>
          <p:nvPr>
            <p:ph type="pic" sz="quarter" idx="16"/>
          </p:nvPr>
        </p:nvSpPr>
        <p:spPr>
          <a:xfrm>
            <a:off x="7493962" y="1592265"/>
            <a:ext cx="4317039" cy="2384124"/>
          </a:xfrm>
        </p:spPr>
        <p:txBody>
          <a:bodyPr/>
          <a:lstStyle>
            <a:lvl1pPr marL="0" indent="0">
              <a:buNone/>
              <a:defRPr/>
            </a:lvl1pPr>
          </a:lstStyle>
          <a:p>
            <a:r>
              <a:rPr lang="en-US"/>
              <a:t>Click icon to add picture</a:t>
            </a:r>
            <a:endParaRPr lang="en-CA"/>
          </a:p>
        </p:txBody>
      </p:sp>
      <p:sp>
        <p:nvSpPr>
          <p:cNvPr id="8" name="Picture Placeholder 2">
            <a:extLst>
              <a:ext uri="{FF2B5EF4-FFF2-40B4-BE49-F238E27FC236}">
                <a16:creationId xmlns:a16="http://schemas.microsoft.com/office/drawing/2014/main" id="{08E55715-D9F0-EE4C-85D2-85080921B5A5}"/>
              </a:ext>
            </a:extLst>
          </p:cNvPr>
          <p:cNvSpPr>
            <a:spLocks noGrp="1"/>
          </p:cNvSpPr>
          <p:nvPr>
            <p:ph type="pic" sz="quarter" idx="17"/>
          </p:nvPr>
        </p:nvSpPr>
        <p:spPr>
          <a:xfrm>
            <a:off x="7493962" y="4113875"/>
            <a:ext cx="4317039" cy="2384124"/>
          </a:xfrm>
        </p:spPr>
        <p:txBody>
          <a:bodyPr/>
          <a:lstStyle>
            <a:lvl1pPr marL="0" indent="0">
              <a:buNone/>
              <a:defRPr/>
            </a:lvl1pPr>
          </a:lstStyle>
          <a:p>
            <a:r>
              <a:rPr lang="en-US"/>
              <a:t>Click icon to add picture</a:t>
            </a:r>
            <a:endParaRPr lang="en-CA"/>
          </a:p>
        </p:txBody>
      </p:sp>
      <p:sp>
        <p:nvSpPr>
          <p:cNvPr id="6" name="Date Placeholder 3">
            <a:extLst>
              <a:ext uri="{FF2B5EF4-FFF2-40B4-BE49-F238E27FC236}">
                <a16:creationId xmlns:a16="http://schemas.microsoft.com/office/drawing/2014/main" id="{FD96FF29-7A2B-A842-910A-2007CA0FEA3D}"/>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030FDA0-50E0-2247-AC06-2013F33A34DB}" type="datetime1">
              <a:rPr lang="en-CA" smtClean="0"/>
              <a:t>2023-03-02</a:t>
            </a:fld>
            <a:endParaRPr lang="en-CA"/>
          </a:p>
        </p:txBody>
      </p:sp>
      <p:sp>
        <p:nvSpPr>
          <p:cNvPr id="7" name="Footer Placeholder 4">
            <a:extLst>
              <a:ext uri="{FF2B5EF4-FFF2-40B4-BE49-F238E27FC236}">
                <a16:creationId xmlns:a16="http://schemas.microsoft.com/office/drawing/2014/main" id="{2EC2A6CF-F397-3D4E-868F-EF8632650B34}"/>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96332AEE-00D5-7C49-84EF-F5A63120F76B}"/>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466824418"/>
      </p:ext>
    </p:extLst>
  </p:cSld>
  <p:clrMapOvr>
    <a:masterClrMapping/>
  </p:clrMapOvr>
  <p:extLst>
    <p:ext uri="{DCECCB84-F9BA-43D5-87BE-67443E8EF086}">
      <p15:sldGuideLst xmlns:p15="http://schemas.microsoft.com/office/powerpoint/2012/main">
        <p15:guide id="2" pos="74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4-Picture Grid (Portra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C1072-704A-AB49-AB68-80090BDD75E7}"/>
              </a:ext>
            </a:extLst>
          </p:cNvPr>
          <p:cNvSpPr>
            <a:spLocks noGrp="1"/>
          </p:cNvSpPr>
          <p:nvPr>
            <p:ph type="title"/>
          </p:nvPr>
        </p:nvSpPr>
        <p:spPr/>
        <p:txBody>
          <a:bodyPr/>
          <a:lstStyle/>
          <a:p>
            <a:r>
              <a:rPr lang="en-US"/>
              <a:t>Click to edit Master title style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381000" y="1592264"/>
            <a:ext cx="5646173" cy="4897437"/>
          </a:xfrm>
        </p:spPr>
        <p:txBody>
          <a:bodyPr/>
          <a:lstStyle>
            <a:lvl1pPr marL="0" indent="0">
              <a:buNone/>
              <a:defRPr/>
            </a:lvl1pPr>
          </a:lstStyle>
          <a:p>
            <a:r>
              <a:rPr lang="en-US"/>
              <a:t>Click icon to add picture</a:t>
            </a:r>
            <a:endParaRPr lang="en-CA"/>
          </a:p>
        </p:txBody>
      </p:sp>
      <p:sp>
        <p:nvSpPr>
          <p:cNvPr id="12" name="Picture Placeholder 8">
            <a:extLst>
              <a:ext uri="{FF2B5EF4-FFF2-40B4-BE49-F238E27FC236}">
                <a16:creationId xmlns:a16="http://schemas.microsoft.com/office/drawing/2014/main" id="{1621877D-F0F4-D54D-8A66-86E3F38BD733}"/>
              </a:ext>
            </a:extLst>
          </p:cNvPr>
          <p:cNvSpPr>
            <a:spLocks noGrp="1"/>
          </p:cNvSpPr>
          <p:nvPr>
            <p:ph type="pic" sz="quarter" idx="14"/>
          </p:nvPr>
        </p:nvSpPr>
        <p:spPr>
          <a:xfrm>
            <a:off x="6157826" y="1592264"/>
            <a:ext cx="2760033" cy="4897437"/>
          </a:xfrm>
        </p:spPr>
        <p:txBody>
          <a:bodyPr/>
          <a:lstStyle>
            <a:lvl1pPr marL="0" indent="0">
              <a:buNone/>
              <a:defRPr/>
            </a:lvl1pPr>
          </a:lstStyle>
          <a:p>
            <a:r>
              <a:rPr lang="en-US"/>
              <a:t>Click icon to add picture</a:t>
            </a:r>
            <a:endParaRPr lang="en-CA"/>
          </a:p>
        </p:txBody>
      </p:sp>
      <p:sp>
        <p:nvSpPr>
          <p:cNvPr id="17" name="Picture Placeholder 8">
            <a:extLst>
              <a:ext uri="{FF2B5EF4-FFF2-40B4-BE49-F238E27FC236}">
                <a16:creationId xmlns:a16="http://schemas.microsoft.com/office/drawing/2014/main" id="{AE425A02-2944-B845-84F2-C23E463C6877}"/>
              </a:ext>
            </a:extLst>
          </p:cNvPr>
          <p:cNvSpPr>
            <a:spLocks noGrp="1"/>
          </p:cNvSpPr>
          <p:nvPr>
            <p:ph type="pic" sz="quarter" idx="16"/>
          </p:nvPr>
        </p:nvSpPr>
        <p:spPr>
          <a:xfrm>
            <a:off x="9048509" y="1592265"/>
            <a:ext cx="2772016" cy="2383393"/>
          </a:xfrm>
        </p:spPr>
        <p:txBody>
          <a:bodyPr/>
          <a:lstStyle>
            <a:lvl1pPr marL="0" indent="0">
              <a:buNone/>
              <a:defRPr/>
            </a:lvl1pPr>
          </a:lstStyle>
          <a:p>
            <a:r>
              <a:rPr lang="en-US"/>
              <a:t>Click icon to add picture</a:t>
            </a:r>
            <a:endParaRPr lang="en-CA"/>
          </a:p>
        </p:txBody>
      </p:sp>
      <p:sp>
        <p:nvSpPr>
          <p:cNvPr id="8" name="Picture Placeholder 8">
            <a:extLst>
              <a:ext uri="{FF2B5EF4-FFF2-40B4-BE49-F238E27FC236}">
                <a16:creationId xmlns:a16="http://schemas.microsoft.com/office/drawing/2014/main" id="{F35F0148-0F87-2444-A30E-782BC0DC2381}"/>
              </a:ext>
            </a:extLst>
          </p:cNvPr>
          <p:cNvSpPr>
            <a:spLocks noGrp="1"/>
          </p:cNvSpPr>
          <p:nvPr>
            <p:ph type="pic" sz="quarter" idx="17"/>
          </p:nvPr>
        </p:nvSpPr>
        <p:spPr>
          <a:xfrm>
            <a:off x="9048509" y="4106308"/>
            <a:ext cx="2772016" cy="2383393"/>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99A9BCEF-2B29-204F-9F08-CF9966BE4949}"/>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384AC89A-74C0-A141-AC19-24D0BC9EC8C8}" type="datetime1">
              <a:rPr lang="en-CA" smtClean="0"/>
              <a:t>2023-03-02</a:t>
            </a:fld>
            <a:endParaRPr lang="en-CA"/>
          </a:p>
        </p:txBody>
      </p:sp>
      <p:sp>
        <p:nvSpPr>
          <p:cNvPr id="10" name="Footer Placeholder 4">
            <a:extLst>
              <a:ext uri="{FF2B5EF4-FFF2-40B4-BE49-F238E27FC236}">
                <a16:creationId xmlns:a16="http://schemas.microsoft.com/office/drawing/2014/main" id="{FD8E52D8-040B-CA45-9774-084D3FBE2FE6}"/>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1" name="Slide Number Placeholder 5">
            <a:extLst>
              <a:ext uri="{FF2B5EF4-FFF2-40B4-BE49-F238E27FC236}">
                <a16:creationId xmlns:a16="http://schemas.microsoft.com/office/drawing/2014/main" id="{60C57911-EF85-FF45-ABDF-4831FCE2863D}"/>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191345635"/>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4-Picture Grid (Landscap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C1072-704A-AB49-AB68-80090BDD75E7}"/>
              </a:ext>
            </a:extLst>
          </p:cNvPr>
          <p:cNvSpPr>
            <a:spLocks noGrp="1"/>
          </p:cNvSpPr>
          <p:nvPr>
            <p:ph type="title"/>
          </p:nvPr>
        </p:nvSpPr>
        <p:spPr/>
        <p:txBody>
          <a:bodyPr/>
          <a:lstStyle/>
          <a:p>
            <a:r>
              <a:rPr lang="en-US"/>
              <a:t>Click to edit Master title style</a:t>
            </a:r>
            <a:endParaRPr lang="en-CA"/>
          </a:p>
        </p:txBody>
      </p:sp>
      <p:sp>
        <p:nvSpPr>
          <p:cNvPr id="16" name="Picture Placeholder 8">
            <a:extLst>
              <a:ext uri="{FF2B5EF4-FFF2-40B4-BE49-F238E27FC236}">
                <a16:creationId xmlns:a16="http://schemas.microsoft.com/office/drawing/2014/main" id="{62D07E0A-3D5A-1743-9B2C-B72959F114C8}"/>
              </a:ext>
            </a:extLst>
          </p:cNvPr>
          <p:cNvSpPr>
            <a:spLocks noGrp="1"/>
          </p:cNvSpPr>
          <p:nvPr>
            <p:ph type="pic" sz="quarter" idx="18"/>
          </p:nvPr>
        </p:nvSpPr>
        <p:spPr>
          <a:xfrm>
            <a:off x="381002" y="1592263"/>
            <a:ext cx="5636551" cy="2383395"/>
          </a:xfrm>
        </p:spPr>
        <p:txBody>
          <a:bodyPr/>
          <a:lstStyle>
            <a:lvl1pPr marL="0" indent="0">
              <a:buNone/>
              <a:defRPr/>
            </a:lvl1pPr>
          </a:lstStyle>
          <a:p>
            <a:r>
              <a:rPr lang="en-US"/>
              <a:t>Click icon to add picture</a:t>
            </a:r>
            <a:endParaRPr lang="en-CA"/>
          </a:p>
        </p:txBody>
      </p:sp>
      <p:sp>
        <p:nvSpPr>
          <p:cNvPr id="19" name="Picture Placeholder 8">
            <a:extLst>
              <a:ext uri="{FF2B5EF4-FFF2-40B4-BE49-F238E27FC236}">
                <a16:creationId xmlns:a16="http://schemas.microsoft.com/office/drawing/2014/main" id="{7D995437-A232-3B48-9549-102803B3209B}"/>
              </a:ext>
            </a:extLst>
          </p:cNvPr>
          <p:cNvSpPr>
            <a:spLocks noGrp="1"/>
          </p:cNvSpPr>
          <p:nvPr>
            <p:ph type="pic" sz="quarter" idx="20"/>
          </p:nvPr>
        </p:nvSpPr>
        <p:spPr>
          <a:xfrm>
            <a:off x="381001" y="4106308"/>
            <a:ext cx="2745867" cy="2383393"/>
          </a:xfrm>
        </p:spPr>
        <p:txBody>
          <a:bodyPr/>
          <a:lstStyle>
            <a:lvl1pPr marL="0" indent="0">
              <a:buNone/>
              <a:defRPr/>
            </a:lvl1pPr>
          </a:lstStyle>
          <a:p>
            <a:r>
              <a:rPr lang="en-US"/>
              <a:t>Click icon to add picture</a:t>
            </a:r>
            <a:endParaRPr lang="en-CA"/>
          </a:p>
        </p:txBody>
      </p:sp>
      <p:sp>
        <p:nvSpPr>
          <p:cNvPr id="18" name="Picture Placeholder 8">
            <a:extLst>
              <a:ext uri="{FF2B5EF4-FFF2-40B4-BE49-F238E27FC236}">
                <a16:creationId xmlns:a16="http://schemas.microsoft.com/office/drawing/2014/main" id="{06B8797C-2A90-C04A-8E40-90C173AE0987}"/>
              </a:ext>
            </a:extLst>
          </p:cNvPr>
          <p:cNvSpPr>
            <a:spLocks noGrp="1"/>
          </p:cNvSpPr>
          <p:nvPr>
            <p:ph type="pic" sz="quarter" idx="19"/>
          </p:nvPr>
        </p:nvSpPr>
        <p:spPr>
          <a:xfrm>
            <a:off x="3257521" y="4106307"/>
            <a:ext cx="2760033" cy="2383395"/>
          </a:xfrm>
        </p:spPr>
        <p:txBody>
          <a:bodyPr/>
          <a:lstStyle>
            <a:lvl1pPr marL="0" indent="0">
              <a:buNone/>
              <a:defRPr/>
            </a:lvl1pPr>
          </a:lstStyle>
          <a:p>
            <a:r>
              <a:rPr lang="en-US"/>
              <a:t>Click icon to add picture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6153351" y="1592264"/>
            <a:ext cx="5667175" cy="4897437"/>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24D8F17D-58AC-4A48-ACC7-C01C4FDD7852}"/>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A50BC24-C694-FD4B-A9C8-569DE95B292F}" type="datetime1">
              <a:rPr lang="en-CA" smtClean="0"/>
              <a:t>2023-03-02</a:t>
            </a:fld>
            <a:endParaRPr lang="en-CA"/>
          </a:p>
        </p:txBody>
      </p:sp>
      <p:sp>
        <p:nvSpPr>
          <p:cNvPr id="8" name="Footer Placeholder 4">
            <a:extLst>
              <a:ext uri="{FF2B5EF4-FFF2-40B4-BE49-F238E27FC236}">
                <a16:creationId xmlns:a16="http://schemas.microsoft.com/office/drawing/2014/main" id="{65CA8F87-AAC4-5A4F-8AEB-9676C30D2218}"/>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A049D019-966E-2D4E-9A4E-FBF87A35A08E}"/>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775778404"/>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Picture Grid">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01206679-E526-204A-80B6-1C1A9F60BD12}"/>
              </a:ext>
            </a:extLst>
          </p:cNvPr>
          <p:cNvSpPr>
            <a:spLocks noGrp="1"/>
          </p:cNvSpPr>
          <p:nvPr>
            <p:ph type="title" hasCustomPrompt="1"/>
          </p:nvPr>
        </p:nvSpPr>
        <p:spPr>
          <a:xfrm>
            <a:off x="0" y="-527538"/>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1000" y="360000"/>
            <a:ext cx="6975475" cy="6138000"/>
          </a:xfrm>
        </p:spPr>
        <p:txBody>
          <a:bodyPr/>
          <a:lstStyle>
            <a:lvl1pPr marL="0" indent="0">
              <a:buNone/>
              <a:defRPr/>
            </a:lvl1pPr>
          </a:lstStyle>
          <a:p>
            <a:r>
              <a:rPr lang="en-US"/>
              <a:t>Click icon to add picture</a:t>
            </a:r>
            <a:endParaRPr lang="en-CA"/>
          </a:p>
        </p:txBody>
      </p:sp>
      <p:sp>
        <p:nvSpPr>
          <p:cNvPr id="14" name="Picture Placeholder 2">
            <a:extLst>
              <a:ext uri="{FF2B5EF4-FFF2-40B4-BE49-F238E27FC236}">
                <a16:creationId xmlns:a16="http://schemas.microsoft.com/office/drawing/2014/main" id="{73A85975-8933-B645-B749-E215636C3142}"/>
              </a:ext>
            </a:extLst>
          </p:cNvPr>
          <p:cNvSpPr>
            <a:spLocks noGrp="1"/>
          </p:cNvSpPr>
          <p:nvPr>
            <p:ph type="pic" sz="quarter" idx="18"/>
          </p:nvPr>
        </p:nvSpPr>
        <p:spPr>
          <a:xfrm>
            <a:off x="7493962" y="360001"/>
            <a:ext cx="4326564" cy="3004201"/>
          </a:xfrm>
        </p:spPr>
        <p:txBody>
          <a:bodyPr/>
          <a:lstStyle>
            <a:lvl1pPr marL="0" indent="0">
              <a:buNone/>
              <a:defRPr/>
            </a:lvl1pPr>
          </a:lstStyle>
          <a:p>
            <a:r>
              <a:rPr lang="en-US"/>
              <a:t>Click icon to add picture</a:t>
            </a:r>
            <a:endParaRPr lang="en-CA"/>
          </a:p>
        </p:txBody>
      </p:sp>
      <p:sp>
        <p:nvSpPr>
          <p:cNvPr id="16" name="Picture Placeholder 2">
            <a:extLst>
              <a:ext uri="{FF2B5EF4-FFF2-40B4-BE49-F238E27FC236}">
                <a16:creationId xmlns:a16="http://schemas.microsoft.com/office/drawing/2014/main" id="{7F5D70DB-41B6-544F-B9BB-7868CC42E9DF}"/>
              </a:ext>
            </a:extLst>
          </p:cNvPr>
          <p:cNvSpPr>
            <a:spLocks noGrp="1"/>
          </p:cNvSpPr>
          <p:nvPr>
            <p:ph type="pic" sz="quarter" idx="17"/>
          </p:nvPr>
        </p:nvSpPr>
        <p:spPr>
          <a:xfrm>
            <a:off x="7493962" y="3493801"/>
            <a:ext cx="4326564" cy="3004201"/>
          </a:xfrm>
        </p:spPr>
        <p:txBody>
          <a:bodyPr/>
          <a:lstStyle>
            <a:lvl1pPr marL="0" indent="0">
              <a:buNone/>
              <a:defRPr/>
            </a:lvl1pPr>
          </a:lstStyle>
          <a:p>
            <a:r>
              <a:rPr lang="en-US"/>
              <a:t>Click icon to add picture</a:t>
            </a:r>
            <a:endParaRPr lang="en-CA"/>
          </a:p>
        </p:txBody>
      </p:sp>
      <p:sp>
        <p:nvSpPr>
          <p:cNvPr id="6" name="Date Placeholder 3">
            <a:extLst>
              <a:ext uri="{FF2B5EF4-FFF2-40B4-BE49-F238E27FC236}">
                <a16:creationId xmlns:a16="http://schemas.microsoft.com/office/drawing/2014/main" id="{16E70515-2881-B34E-8EF7-A54BA69746D9}"/>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78D418B5-6136-3C43-85E3-AC211BB6822B}" type="datetime1">
              <a:rPr lang="en-CA" smtClean="0"/>
              <a:t>2023-03-02</a:t>
            </a:fld>
            <a:endParaRPr lang="en-CA"/>
          </a:p>
        </p:txBody>
      </p:sp>
      <p:sp>
        <p:nvSpPr>
          <p:cNvPr id="7" name="Footer Placeholder 4">
            <a:extLst>
              <a:ext uri="{FF2B5EF4-FFF2-40B4-BE49-F238E27FC236}">
                <a16:creationId xmlns:a16="http://schemas.microsoft.com/office/drawing/2014/main" id="{5DDF54F0-2665-8541-B525-4DE11A53C60B}"/>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5E824237-E327-DB48-A900-9276F13D0C9F}"/>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767733847"/>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Picture Grid (Portrait)">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73F59288-6160-0D42-91BB-837AF5117351}"/>
              </a:ext>
            </a:extLst>
          </p:cNvPr>
          <p:cNvSpPr>
            <a:spLocks noGrp="1"/>
          </p:cNvSpPr>
          <p:nvPr>
            <p:ph type="title" hasCustomPrompt="1"/>
          </p:nvPr>
        </p:nvSpPr>
        <p:spPr>
          <a:xfrm>
            <a:off x="0" y="-527538"/>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383459" y="360001"/>
            <a:ext cx="4195916" cy="6129700"/>
          </a:xfrm>
        </p:spPr>
        <p:txBody>
          <a:bodyPr/>
          <a:lstStyle>
            <a:lvl1pPr marL="0" indent="0">
              <a:buNone/>
              <a:defRPr/>
            </a:lvl1pPr>
          </a:lstStyle>
          <a:p>
            <a:r>
              <a:rPr lang="en-US"/>
              <a:t>Click icon to add picture</a:t>
            </a:r>
            <a:endParaRPr lang="en-CA"/>
          </a:p>
        </p:txBody>
      </p:sp>
      <p:sp>
        <p:nvSpPr>
          <p:cNvPr id="12" name="Picture Placeholder 8">
            <a:extLst>
              <a:ext uri="{FF2B5EF4-FFF2-40B4-BE49-F238E27FC236}">
                <a16:creationId xmlns:a16="http://schemas.microsoft.com/office/drawing/2014/main" id="{1621877D-F0F4-D54D-8A66-86E3F38BD733}"/>
              </a:ext>
            </a:extLst>
          </p:cNvPr>
          <p:cNvSpPr>
            <a:spLocks noGrp="1"/>
          </p:cNvSpPr>
          <p:nvPr>
            <p:ph type="pic" sz="quarter" idx="14"/>
          </p:nvPr>
        </p:nvSpPr>
        <p:spPr>
          <a:xfrm>
            <a:off x="4717230" y="360000"/>
            <a:ext cx="4212919" cy="3000051"/>
          </a:xfrm>
        </p:spPr>
        <p:txBody>
          <a:bodyPr/>
          <a:lstStyle>
            <a:lvl1pPr marL="0" indent="0">
              <a:buNone/>
              <a:defRPr/>
            </a:lvl1pPr>
          </a:lstStyle>
          <a:p>
            <a:r>
              <a:rPr lang="en-US"/>
              <a:t>Click icon to add picture</a:t>
            </a:r>
            <a:endParaRPr lang="en-CA"/>
          </a:p>
        </p:txBody>
      </p:sp>
      <p:sp>
        <p:nvSpPr>
          <p:cNvPr id="15" name="Picture Placeholder 8">
            <a:extLst>
              <a:ext uri="{FF2B5EF4-FFF2-40B4-BE49-F238E27FC236}">
                <a16:creationId xmlns:a16="http://schemas.microsoft.com/office/drawing/2014/main" id="{12354A74-CC4D-FF48-B2CA-4F5C89BB8609}"/>
              </a:ext>
            </a:extLst>
          </p:cNvPr>
          <p:cNvSpPr>
            <a:spLocks noGrp="1"/>
          </p:cNvSpPr>
          <p:nvPr>
            <p:ph type="pic" sz="quarter" idx="15"/>
          </p:nvPr>
        </p:nvSpPr>
        <p:spPr>
          <a:xfrm>
            <a:off x="9068004" y="360000"/>
            <a:ext cx="2740539" cy="3000051"/>
          </a:xfrm>
        </p:spPr>
        <p:txBody>
          <a:bodyPr/>
          <a:lstStyle>
            <a:lvl1pPr marL="0" indent="0">
              <a:buNone/>
              <a:defRPr/>
            </a:lvl1pPr>
          </a:lstStyle>
          <a:p>
            <a:r>
              <a:rPr lang="en-US"/>
              <a:t>Click icon to add picture</a:t>
            </a:r>
            <a:endParaRPr lang="en-CA"/>
          </a:p>
        </p:txBody>
      </p:sp>
      <p:sp>
        <p:nvSpPr>
          <p:cNvPr id="11" name="Picture Placeholder 8">
            <a:extLst>
              <a:ext uri="{FF2B5EF4-FFF2-40B4-BE49-F238E27FC236}">
                <a16:creationId xmlns:a16="http://schemas.microsoft.com/office/drawing/2014/main" id="{82448F46-9EC7-D241-8D0D-C9F8CE444587}"/>
              </a:ext>
            </a:extLst>
          </p:cNvPr>
          <p:cNvSpPr>
            <a:spLocks noGrp="1"/>
          </p:cNvSpPr>
          <p:nvPr>
            <p:ph type="pic" sz="quarter" idx="16"/>
          </p:nvPr>
        </p:nvSpPr>
        <p:spPr>
          <a:xfrm>
            <a:off x="4717229" y="3489649"/>
            <a:ext cx="7103296" cy="3000051"/>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4F0BB453-DBEE-8444-B7F9-D23382304FAD}"/>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6CFA513F-20A5-894E-99F3-C1EFF12BD93D}" type="datetime1">
              <a:rPr lang="en-CA" smtClean="0"/>
              <a:t>2023-03-02</a:t>
            </a:fld>
            <a:endParaRPr lang="en-CA"/>
          </a:p>
        </p:txBody>
      </p:sp>
      <p:sp>
        <p:nvSpPr>
          <p:cNvPr id="8" name="Footer Placeholder 4">
            <a:extLst>
              <a:ext uri="{FF2B5EF4-FFF2-40B4-BE49-F238E27FC236}">
                <a16:creationId xmlns:a16="http://schemas.microsoft.com/office/drawing/2014/main" id="{4E7EE71F-FAA0-7C4F-9A69-0E98D22224B0}"/>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4835D0DC-5A49-864C-815F-CB2C50AE827B}"/>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753863342"/>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Picture Grid (Landscape)">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D969E83F-05F7-8447-9C56-2938C4C2B4CF}"/>
              </a:ext>
            </a:extLst>
          </p:cNvPr>
          <p:cNvSpPr>
            <a:spLocks noGrp="1"/>
          </p:cNvSpPr>
          <p:nvPr>
            <p:ph type="title" hasCustomPrompt="1"/>
          </p:nvPr>
        </p:nvSpPr>
        <p:spPr>
          <a:xfrm>
            <a:off x="0" y="-527538"/>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6" name="Picture Placeholder 8">
            <a:extLst>
              <a:ext uri="{FF2B5EF4-FFF2-40B4-BE49-F238E27FC236}">
                <a16:creationId xmlns:a16="http://schemas.microsoft.com/office/drawing/2014/main" id="{62D07E0A-3D5A-1743-9B2C-B72959F114C8}"/>
              </a:ext>
            </a:extLst>
          </p:cNvPr>
          <p:cNvSpPr>
            <a:spLocks noGrp="1"/>
          </p:cNvSpPr>
          <p:nvPr>
            <p:ph type="pic" sz="quarter" idx="18"/>
          </p:nvPr>
        </p:nvSpPr>
        <p:spPr>
          <a:xfrm>
            <a:off x="381000" y="360001"/>
            <a:ext cx="5636552" cy="3706671"/>
          </a:xfrm>
        </p:spPr>
        <p:txBody>
          <a:bodyPr/>
          <a:lstStyle>
            <a:lvl1pPr marL="0" indent="0">
              <a:buNone/>
              <a:defRPr/>
            </a:lvl1pPr>
          </a:lstStyle>
          <a:p>
            <a:r>
              <a:rPr lang="en-US"/>
              <a:t>Click icon to add picture</a:t>
            </a:r>
            <a:endParaRPr lang="en-CA"/>
          </a:p>
        </p:txBody>
      </p:sp>
      <p:sp>
        <p:nvSpPr>
          <p:cNvPr id="19" name="Picture Placeholder 8">
            <a:extLst>
              <a:ext uri="{FF2B5EF4-FFF2-40B4-BE49-F238E27FC236}">
                <a16:creationId xmlns:a16="http://schemas.microsoft.com/office/drawing/2014/main" id="{7D995437-A232-3B48-9549-102803B3209B}"/>
              </a:ext>
            </a:extLst>
          </p:cNvPr>
          <p:cNvSpPr>
            <a:spLocks noGrp="1"/>
          </p:cNvSpPr>
          <p:nvPr>
            <p:ph type="pic" sz="quarter" idx="20"/>
          </p:nvPr>
        </p:nvSpPr>
        <p:spPr>
          <a:xfrm>
            <a:off x="381001" y="4196270"/>
            <a:ext cx="2745868" cy="2293431"/>
          </a:xfrm>
        </p:spPr>
        <p:txBody>
          <a:bodyPr/>
          <a:lstStyle>
            <a:lvl1pPr marL="0" indent="0">
              <a:buNone/>
              <a:defRPr/>
            </a:lvl1pPr>
          </a:lstStyle>
          <a:p>
            <a:r>
              <a:rPr lang="en-US"/>
              <a:t>Click icon to add picture</a:t>
            </a:r>
            <a:endParaRPr lang="en-CA"/>
          </a:p>
        </p:txBody>
      </p:sp>
      <p:sp>
        <p:nvSpPr>
          <p:cNvPr id="18" name="Picture Placeholder 8">
            <a:extLst>
              <a:ext uri="{FF2B5EF4-FFF2-40B4-BE49-F238E27FC236}">
                <a16:creationId xmlns:a16="http://schemas.microsoft.com/office/drawing/2014/main" id="{06B8797C-2A90-C04A-8E40-90C173AE0987}"/>
              </a:ext>
            </a:extLst>
          </p:cNvPr>
          <p:cNvSpPr>
            <a:spLocks noGrp="1"/>
          </p:cNvSpPr>
          <p:nvPr>
            <p:ph type="pic" sz="quarter" idx="19"/>
          </p:nvPr>
        </p:nvSpPr>
        <p:spPr>
          <a:xfrm>
            <a:off x="3257521" y="4196270"/>
            <a:ext cx="2760033" cy="2293431"/>
          </a:xfrm>
        </p:spPr>
        <p:txBody>
          <a:bodyPr/>
          <a:lstStyle>
            <a:lvl1pPr marL="0" indent="0">
              <a:buNone/>
              <a:defRPr/>
            </a:lvl1pPr>
          </a:lstStyle>
          <a:p>
            <a:r>
              <a:rPr lang="en-US"/>
              <a:t>Click icon to add picture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6153351" y="360002"/>
            <a:ext cx="5667175" cy="6129700"/>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1054E135-1818-6B43-9447-E5FA1C31B3B8}"/>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0A7E2EB4-1937-884C-9F06-FADC31BB3F61}" type="datetime1">
              <a:rPr lang="en-CA" smtClean="0"/>
              <a:t>2023-03-02</a:t>
            </a:fld>
            <a:endParaRPr lang="en-CA"/>
          </a:p>
        </p:txBody>
      </p:sp>
      <p:sp>
        <p:nvSpPr>
          <p:cNvPr id="8" name="Footer Placeholder 4">
            <a:extLst>
              <a:ext uri="{FF2B5EF4-FFF2-40B4-BE49-F238E27FC236}">
                <a16:creationId xmlns:a16="http://schemas.microsoft.com/office/drawing/2014/main" id="{E41BE689-B32F-444E-B582-302A70D1C0E8}"/>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51DACFED-F7F6-5C43-A0CA-88CB7E163BA5}"/>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83946526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4" name="Media Placeholder 2">
            <a:extLst>
              <a:ext uri="{FF2B5EF4-FFF2-40B4-BE49-F238E27FC236}">
                <a16:creationId xmlns:a16="http://schemas.microsoft.com/office/drawing/2014/main" id="{B08A1DBD-0DD6-9A4C-A0E5-F7B42055330F}"/>
              </a:ext>
            </a:extLst>
          </p:cNvPr>
          <p:cNvSpPr>
            <a:spLocks noGrp="1"/>
          </p:cNvSpPr>
          <p:nvPr>
            <p:ph type="media" sz="quarter" idx="10"/>
          </p:nvPr>
        </p:nvSpPr>
        <p:spPr>
          <a:xfrm>
            <a:off x="0" y="0"/>
            <a:ext cx="12192000" cy="6858000"/>
          </a:xfrm>
        </p:spPr>
        <p:txBody>
          <a:bodyPr/>
          <a:lstStyle/>
          <a:p>
            <a:r>
              <a:rPr lang="en-US"/>
              <a:t>Click icon to add media</a:t>
            </a:r>
            <a:endParaRPr lang="en-CA"/>
          </a:p>
        </p:txBody>
      </p:sp>
      <p:sp>
        <p:nvSpPr>
          <p:cNvPr id="3" name="Title 21">
            <a:extLst>
              <a:ext uri="{FF2B5EF4-FFF2-40B4-BE49-F238E27FC236}">
                <a16:creationId xmlns:a16="http://schemas.microsoft.com/office/drawing/2014/main" id="{D884024C-A553-3D46-AF15-089E65BE161E}"/>
              </a:ext>
            </a:extLst>
          </p:cNvPr>
          <p:cNvSpPr>
            <a:spLocks noGrp="1"/>
          </p:cNvSpPr>
          <p:nvPr>
            <p:ph type="title" hasCustomPrompt="1"/>
          </p:nvPr>
        </p:nvSpPr>
        <p:spPr>
          <a:xfrm>
            <a:off x="0" y="-527538"/>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5" name="Date Placeholder 3">
            <a:extLst>
              <a:ext uri="{FF2B5EF4-FFF2-40B4-BE49-F238E27FC236}">
                <a16:creationId xmlns:a16="http://schemas.microsoft.com/office/drawing/2014/main" id="{961BD581-E07E-2848-8F78-34D6BD31004B}"/>
              </a:ext>
            </a:extLst>
          </p:cNvPr>
          <p:cNvSpPr>
            <a:spLocks noGrp="1"/>
          </p:cNvSpPr>
          <p:nvPr>
            <p:ph type="dt" sz="half"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E0C2BB71-3236-C942-9EDE-CD9030A2ACA3}" type="datetime1">
              <a:rPr lang="en-CA" smtClean="0"/>
              <a:t>2023-03-02</a:t>
            </a:fld>
            <a:endParaRPr lang="en-CA"/>
          </a:p>
        </p:txBody>
      </p:sp>
      <p:sp>
        <p:nvSpPr>
          <p:cNvPr id="6" name="Footer Placeholder 4">
            <a:extLst>
              <a:ext uri="{FF2B5EF4-FFF2-40B4-BE49-F238E27FC236}">
                <a16:creationId xmlns:a16="http://schemas.microsoft.com/office/drawing/2014/main" id="{AC075F37-26A0-C946-9E47-9C0C00B2B8D7}"/>
              </a:ext>
            </a:extLst>
          </p:cNvPr>
          <p:cNvSpPr>
            <a:spLocks noGrp="1"/>
          </p:cNvSpPr>
          <p:nvPr>
            <p:ph type="ftr"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7" name="Slide Number Placeholder 5">
            <a:extLst>
              <a:ext uri="{FF2B5EF4-FFF2-40B4-BE49-F238E27FC236}">
                <a16:creationId xmlns:a16="http://schemas.microsoft.com/office/drawing/2014/main" id="{80D2998A-7A65-A14F-8950-3B252A3D96FF}"/>
              </a:ext>
            </a:extLst>
          </p:cNvPr>
          <p:cNvSpPr>
            <a:spLocks noGrp="1"/>
          </p:cNvSpPr>
          <p:nvPr>
            <p:ph type="sldNum" sz="quarter" idx="13"/>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901470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5098608-D70C-6242-908D-105B7BBC7D9A}"/>
              </a:ext>
            </a:extLst>
          </p:cNvPr>
          <p:cNvSpPr>
            <a:spLocks noGrp="1"/>
          </p:cNvSpPr>
          <p:nvPr>
            <p:ph type="ctrTitle" hasCustomPrompt="1"/>
          </p:nvPr>
        </p:nvSpPr>
        <p:spPr>
          <a:xfrm>
            <a:off x="1" y="534011"/>
            <a:ext cx="5043715" cy="3760084"/>
          </a:xfrm>
          <a:solidFill>
            <a:schemeClr val="accent1">
              <a:alpha val="90000"/>
            </a:schemeClr>
          </a:solidFill>
        </p:spPr>
        <p:txBody>
          <a:bodyPr lIns="457200" tIns="338328" anchor="t">
            <a:noAutofit/>
          </a:bodyPr>
          <a:lstStyle>
            <a:lvl1pPr algn="l">
              <a:defRPr sz="3200">
                <a:solidFill>
                  <a:schemeClr val="tx1"/>
                </a:solidFill>
              </a:defRPr>
            </a:lvl1pPr>
          </a:lstStyle>
          <a:p>
            <a:r>
              <a:rPr lang="en-CA"/>
              <a:t>Presentation </a:t>
            </a:r>
            <a:br>
              <a:rPr lang="en-CA"/>
            </a:br>
            <a:r>
              <a:rPr lang="en-CA"/>
              <a:t>Title</a:t>
            </a:r>
          </a:p>
        </p:txBody>
      </p:sp>
      <p:sp>
        <p:nvSpPr>
          <p:cNvPr id="17" name="Text Placeholder 2">
            <a:extLst>
              <a:ext uri="{FF2B5EF4-FFF2-40B4-BE49-F238E27FC236}">
                <a16:creationId xmlns:a16="http://schemas.microsoft.com/office/drawing/2014/main" id="{AF41ECEA-DA65-3F4D-8596-30003317DB6C}"/>
              </a:ext>
            </a:extLst>
          </p:cNvPr>
          <p:cNvSpPr>
            <a:spLocks noGrp="1"/>
          </p:cNvSpPr>
          <p:nvPr>
            <p:ph type="body" sz="quarter" idx="10" hasCustomPrompt="1"/>
          </p:nvPr>
        </p:nvSpPr>
        <p:spPr>
          <a:xfrm>
            <a:off x="366592" y="2326884"/>
            <a:ext cx="3571875" cy="375987"/>
          </a:xfrm>
        </p:spPr>
        <p:txBody>
          <a:bodyPr>
            <a:noAutofit/>
          </a:bodyPr>
          <a:lstStyle>
            <a:lvl1pPr marL="0" indent="0" algn="l">
              <a:lnSpc>
                <a:spcPct val="100000"/>
              </a:lnSpc>
              <a:spcBef>
                <a:spcPts val="0"/>
              </a:spcBef>
              <a:buNone/>
              <a:defRPr sz="1400">
                <a:solidFill>
                  <a:schemeClr val="tx1"/>
                </a:solidFill>
              </a:defRPr>
            </a:lvl1pPr>
          </a:lstStyle>
          <a:p>
            <a:pPr lvl="0"/>
            <a:r>
              <a:rPr lang="en-CA"/>
              <a:t>Date</a:t>
            </a:r>
          </a:p>
        </p:txBody>
      </p:sp>
      <p:sp>
        <p:nvSpPr>
          <p:cNvPr id="12" name="Subtitle 2">
            <a:extLst>
              <a:ext uri="{FF2B5EF4-FFF2-40B4-BE49-F238E27FC236}">
                <a16:creationId xmlns:a16="http://schemas.microsoft.com/office/drawing/2014/main" id="{E2F41215-CF00-9340-847C-0413D3DAE636}"/>
              </a:ext>
            </a:extLst>
          </p:cNvPr>
          <p:cNvSpPr>
            <a:spLocks noGrp="1"/>
          </p:cNvSpPr>
          <p:nvPr>
            <p:ph type="subTitle" idx="1" hasCustomPrompt="1"/>
          </p:nvPr>
        </p:nvSpPr>
        <p:spPr>
          <a:xfrm>
            <a:off x="381001" y="2948532"/>
            <a:ext cx="3571875" cy="1031797"/>
          </a:xfrm>
          <a:prstGeom prst="callout1">
            <a:avLst>
              <a:gd name="adj1" fmla="val 15"/>
              <a:gd name="adj2" fmla="val 25889"/>
              <a:gd name="adj3" fmla="val 91"/>
              <a:gd name="adj4" fmla="val 2200"/>
            </a:avLst>
          </a:prstGeom>
          <a:ln w="38100">
            <a:solidFill>
              <a:schemeClr val="tx1"/>
            </a:solidFill>
          </a:ln>
        </p:spPr>
        <p:txBody>
          <a:bodyPr tIns="182880">
            <a:noAutofit/>
          </a:bodyPr>
          <a:lstStyle>
            <a:lvl1pPr marL="0" indent="0" algn="l">
              <a:buNone/>
              <a:defRPr sz="1400"/>
            </a:lvl1pPr>
            <a:lvl2pPr marL="457189" indent="0" algn="l">
              <a:buNone/>
              <a:defRPr sz="1400"/>
            </a:lvl2pPr>
            <a:lvl3pPr marL="914377" indent="0" algn="l">
              <a:buNone/>
              <a:defRPr sz="1400"/>
            </a:lvl3pPr>
            <a:lvl4pPr marL="1371566" indent="0" algn="l">
              <a:buNone/>
              <a:defRPr sz="1400"/>
            </a:lvl4pPr>
            <a:lvl5pPr marL="1828754" indent="0" algn="l">
              <a:buNone/>
              <a:defRPr sz="1400"/>
            </a:lvl5pPr>
            <a:lvl6pPr marL="2285943" indent="0" algn="l">
              <a:buNone/>
              <a:defRPr sz="1400"/>
            </a:lvl6pPr>
            <a:lvl7pPr marL="2743131" indent="0" algn="l">
              <a:buNone/>
              <a:defRPr sz="1400"/>
            </a:lvl7pPr>
            <a:lvl8pPr marL="3200320" indent="0" algn="l">
              <a:buNone/>
              <a:defRPr sz="1400"/>
            </a:lvl8pPr>
            <a:lvl9pPr marL="3657509" indent="0" algn="l">
              <a:buNone/>
              <a:defRPr sz="1400"/>
            </a:lvl9pPr>
          </a:lstStyle>
          <a:p>
            <a:r>
              <a:rPr lang="en-CA"/>
              <a:t>Presenter name and title</a:t>
            </a:r>
          </a:p>
        </p:txBody>
      </p:sp>
      <p:pic>
        <p:nvPicPr>
          <p:cNvPr id="11" name="Graphic 10">
            <a:extLst>
              <a:ext uri="{FF2B5EF4-FFF2-40B4-BE49-F238E27FC236}">
                <a16:creationId xmlns:a16="http://schemas.microsoft.com/office/drawing/2014/main" id="{FDE510C3-6162-FD47-924E-799B6F06C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6" y="5944561"/>
            <a:ext cx="980559" cy="520651"/>
          </a:xfrm>
          <a:prstGeom prst="rect">
            <a:avLst/>
          </a:prstGeom>
        </p:spPr>
      </p:pic>
      <p:sp>
        <p:nvSpPr>
          <p:cNvPr id="8" name="Date Placeholder 3">
            <a:extLst>
              <a:ext uri="{FF2B5EF4-FFF2-40B4-BE49-F238E27FC236}">
                <a16:creationId xmlns:a16="http://schemas.microsoft.com/office/drawing/2014/main" id="{E6F8A007-C15E-8541-B9A2-32A09BFC5A04}"/>
              </a:ext>
            </a:extLst>
          </p:cNvPr>
          <p:cNvSpPr>
            <a:spLocks noGrp="1"/>
          </p:cNvSpPr>
          <p:nvPr>
            <p:ph type="dt" sz="half"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4664F7E2-B8C4-1343-AE3D-776C9722A352}" type="datetime1">
              <a:rPr lang="en-CA" smtClean="0"/>
              <a:t>2023-03-02</a:t>
            </a:fld>
            <a:endParaRPr lang="en-CA"/>
          </a:p>
        </p:txBody>
      </p:sp>
      <p:sp>
        <p:nvSpPr>
          <p:cNvPr id="9" name="Footer Placeholder 4">
            <a:extLst>
              <a:ext uri="{FF2B5EF4-FFF2-40B4-BE49-F238E27FC236}">
                <a16:creationId xmlns:a16="http://schemas.microsoft.com/office/drawing/2014/main" id="{3B769DE6-128C-E74F-AF11-FAC8C1C693B2}"/>
              </a:ext>
            </a:extLst>
          </p:cNvPr>
          <p:cNvSpPr>
            <a:spLocks noGrp="1"/>
          </p:cNvSpPr>
          <p:nvPr>
            <p:ph type="ftr"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98677C0B-7D80-EC4D-B07C-C86B78FB8E1F}"/>
              </a:ext>
            </a:extLst>
          </p:cNvPr>
          <p:cNvSpPr>
            <a:spLocks noGrp="1"/>
          </p:cNvSpPr>
          <p:nvPr>
            <p:ph type="sldNum" sz="quarter" idx="13"/>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pic>
        <p:nvPicPr>
          <p:cNvPr id="13" name="Graphic 12">
            <a:extLst>
              <a:ext uri="{FF2B5EF4-FFF2-40B4-BE49-F238E27FC236}">
                <a16:creationId xmlns:a16="http://schemas.microsoft.com/office/drawing/2014/main" id="{D999B45A-4A7C-1E45-B009-0AEBF33D21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0850" y="5924551"/>
            <a:ext cx="1594639" cy="583405"/>
          </a:xfrm>
          <a:prstGeom prst="rect">
            <a:avLst/>
          </a:prstGeom>
        </p:spPr>
      </p:pic>
    </p:spTree>
    <p:extLst>
      <p:ext uri="{BB962C8B-B14F-4D97-AF65-F5344CB8AC3E}">
        <p14:creationId xmlns:p14="http://schemas.microsoft.com/office/powerpoint/2010/main" val="2635530005"/>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7B6E-E330-8E41-AC14-CF48EC8C5A5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570F376-3BF1-E54D-94F7-DF7335A0D804}"/>
              </a:ext>
            </a:extLst>
          </p:cNvPr>
          <p:cNvSpPr>
            <a:spLocks noGrp="1"/>
          </p:cNvSpPr>
          <p:nvPr>
            <p:ph type="dt" sz="half" idx="10"/>
          </p:nvPr>
        </p:nvSpPr>
        <p:spPr/>
        <p:txBody>
          <a:bodyPr/>
          <a:lstStyle/>
          <a:p>
            <a:fld id="{101D422F-F6AE-9F4E-B031-6D2CB17B0ED9}" type="datetime1">
              <a:rPr lang="en-CA" smtClean="0"/>
              <a:t>2023-03-02</a:t>
            </a:fld>
            <a:endParaRPr lang="en-CA"/>
          </a:p>
        </p:txBody>
      </p:sp>
      <p:sp>
        <p:nvSpPr>
          <p:cNvPr id="4" name="Footer Placeholder 3">
            <a:extLst>
              <a:ext uri="{FF2B5EF4-FFF2-40B4-BE49-F238E27FC236}">
                <a16:creationId xmlns:a16="http://schemas.microsoft.com/office/drawing/2014/main" id="{5D2B8E35-E3AD-3047-8DE5-24B24F2015D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4F3E1ED-7C41-E948-BDB5-0E3684C3F5A0}"/>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3438020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6A215945-98FA-5949-A7B5-BC7234A45954}"/>
              </a:ext>
            </a:extLst>
          </p:cNvPr>
          <p:cNvSpPr>
            <a:spLocks noGrp="1"/>
          </p:cNvSpPr>
          <p:nvPr>
            <p:ph type="title" hasCustomPrompt="1"/>
          </p:nvPr>
        </p:nvSpPr>
        <p:spPr>
          <a:xfrm>
            <a:off x="0" y="-527538"/>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9" name="Date Placeholder 8">
            <a:extLst>
              <a:ext uri="{FF2B5EF4-FFF2-40B4-BE49-F238E27FC236}">
                <a16:creationId xmlns:a16="http://schemas.microsoft.com/office/drawing/2014/main" id="{CFB5BC00-CF23-B147-941C-D77565351FD3}"/>
              </a:ext>
            </a:extLst>
          </p:cNvPr>
          <p:cNvSpPr>
            <a:spLocks noGrp="1"/>
          </p:cNvSpPr>
          <p:nvPr>
            <p:ph type="dt" sz="half" idx="10"/>
          </p:nvPr>
        </p:nvSpPr>
        <p:spPr/>
        <p:txBody>
          <a:bodyPr/>
          <a:lstStyle/>
          <a:p>
            <a:fld id="{D9450FA4-61DB-484B-A2E6-BEA4A5888E82}" type="datetime1">
              <a:rPr lang="en-CA" smtClean="0"/>
              <a:t>2023-03-02</a:t>
            </a:fld>
            <a:endParaRPr lang="en-CA"/>
          </a:p>
        </p:txBody>
      </p:sp>
      <p:sp>
        <p:nvSpPr>
          <p:cNvPr id="10" name="Footer Placeholder 9">
            <a:extLst>
              <a:ext uri="{FF2B5EF4-FFF2-40B4-BE49-F238E27FC236}">
                <a16:creationId xmlns:a16="http://schemas.microsoft.com/office/drawing/2014/main" id="{23D8660F-54A9-2F46-A87C-89AA91AC10F6}"/>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8DD8FEDF-70C8-A144-BDC8-03E60A8D3849}"/>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3309892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 Defy Gravity">
    <p:spTree>
      <p:nvGrpSpPr>
        <p:cNvPr id="1" name=""/>
        <p:cNvGrpSpPr/>
        <p:nvPr/>
      </p:nvGrpSpPr>
      <p:grpSpPr>
        <a:xfrm>
          <a:off x="0" y="0"/>
          <a:ext cx="0" cy="0"/>
          <a:chOff x="0" y="0"/>
          <a:chExt cx="0" cy="0"/>
        </a:xfrm>
      </p:grpSpPr>
      <p:sp>
        <p:nvSpPr>
          <p:cNvPr id="4" name="Title 21">
            <a:extLst>
              <a:ext uri="{FF2B5EF4-FFF2-40B4-BE49-F238E27FC236}">
                <a16:creationId xmlns:a16="http://schemas.microsoft.com/office/drawing/2014/main" id="{2221BF23-9200-7D47-BA13-6C83F7D7C3AF}"/>
              </a:ext>
            </a:extLst>
          </p:cNvPr>
          <p:cNvSpPr>
            <a:spLocks noGrp="1"/>
          </p:cNvSpPr>
          <p:nvPr>
            <p:ph type="title" hasCustomPrompt="1"/>
          </p:nvPr>
        </p:nvSpPr>
        <p:spPr>
          <a:xfrm>
            <a:off x="0" y="-527538"/>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pic>
        <p:nvPicPr>
          <p:cNvPr id="3" name="Graphic 2">
            <a:extLst>
              <a:ext uri="{FF2B5EF4-FFF2-40B4-BE49-F238E27FC236}">
                <a16:creationId xmlns:a16="http://schemas.microsoft.com/office/drawing/2014/main" id="{D6D28ABB-00A7-A24D-917A-D7A3E90FCF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0266" y="5944561"/>
            <a:ext cx="980559" cy="520651"/>
          </a:xfrm>
          <a:prstGeom prst="rect">
            <a:avLst/>
          </a:prstGeom>
        </p:spPr>
      </p:pic>
      <p:sp>
        <p:nvSpPr>
          <p:cNvPr id="7" name="Date Placeholder 3">
            <a:extLst>
              <a:ext uri="{FF2B5EF4-FFF2-40B4-BE49-F238E27FC236}">
                <a16:creationId xmlns:a16="http://schemas.microsoft.com/office/drawing/2014/main" id="{24525305-72E1-4A42-A1C3-45F9B781C6DA}"/>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AD898DEA-DA6B-EB46-8B23-14C37EE46E93}" type="datetime1">
              <a:rPr lang="en-CA" smtClean="0"/>
              <a:t>2023-03-02</a:t>
            </a:fld>
            <a:endParaRPr lang="en-CA"/>
          </a:p>
        </p:txBody>
      </p:sp>
      <p:sp>
        <p:nvSpPr>
          <p:cNvPr id="8" name="Footer Placeholder 4">
            <a:extLst>
              <a:ext uri="{FF2B5EF4-FFF2-40B4-BE49-F238E27FC236}">
                <a16:creationId xmlns:a16="http://schemas.microsoft.com/office/drawing/2014/main" id="{B8FAEB46-5512-D443-84C3-9E31A072EC34}"/>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684EACBE-4253-CE46-A2A2-163225A9DDC3}"/>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8956573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DB20F16-346A-B747-B5FE-1BAFEC308988}"/>
              </a:ext>
            </a:extLst>
          </p:cNvPr>
          <p:cNvSpPr/>
          <p:nvPr userDrawn="1"/>
        </p:nvSpPr>
        <p:spPr>
          <a:xfrm flipV="1">
            <a:off x="-1" y="0"/>
            <a:ext cx="12191999" cy="6858000"/>
          </a:xfrm>
          <a:prstGeom prst="rect">
            <a:avLst/>
          </a:prstGeom>
          <a:gradFill>
            <a:gsLst>
              <a:gs pos="100000">
                <a:schemeClr val="bg1">
                  <a:alpha val="0"/>
                </a:schemeClr>
              </a:gs>
              <a:gs pos="78000">
                <a:schemeClr val="bg1">
                  <a:alpha val="1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59477E08-89F9-E440-B732-3AEBA43BD82E}"/>
              </a:ext>
            </a:extLst>
          </p:cNvPr>
          <p:cNvSpPr>
            <a:spLocks noGrp="1"/>
          </p:cNvSpPr>
          <p:nvPr>
            <p:ph type="ctrTitle" hasCustomPrompt="1"/>
          </p:nvPr>
        </p:nvSpPr>
        <p:spPr>
          <a:xfrm>
            <a:off x="377825" y="441324"/>
            <a:ext cx="10000457" cy="1566863"/>
          </a:xfrm>
        </p:spPr>
        <p:txBody>
          <a:bodyPr anchor="t" anchorCtr="0">
            <a:normAutofit/>
          </a:bodyPr>
          <a:lstStyle>
            <a:lvl1pPr algn="l">
              <a:defRPr sz="3200">
                <a:solidFill>
                  <a:schemeClr val="tx1"/>
                </a:solidFill>
              </a:defRPr>
            </a:lvl1pPr>
          </a:lstStyle>
          <a:p>
            <a:r>
              <a:rPr lang="en-CA"/>
              <a:t>Presentation </a:t>
            </a:r>
            <a:br>
              <a:rPr lang="en-CA"/>
            </a:br>
            <a:r>
              <a:rPr lang="en-CA"/>
              <a:t>Title</a:t>
            </a:r>
          </a:p>
        </p:txBody>
      </p:sp>
      <p:sp>
        <p:nvSpPr>
          <p:cNvPr id="3" name="Subtitle 2">
            <a:extLst>
              <a:ext uri="{FF2B5EF4-FFF2-40B4-BE49-F238E27FC236}">
                <a16:creationId xmlns:a16="http://schemas.microsoft.com/office/drawing/2014/main" id="{8E88B004-1DA3-934C-8CB5-1FF691477431}"/>
              </a:ext>
            </a:extLst>
          </p:cNvPr>
          <p:cNvSpPr>
            <a:spLocks noGrp="1"/>
          </p:cNvSpPr>
          <p:nvPr>
            <p:ph type="subTitle" idx="1" hasCustomPrompt="1"/>
          </p:nvPr>
        </p:nvSpPr>
        <p:spPr>
          <a:xfrm>
            <a:off x="381000" y="2170153"/>
            <a:ext cx="3571875" cy="1906919"/>
          </a:xfrm>
          <a:prstGeom prst="callout1">
            <a:avLst>
              <a:gd name="adj1" fmla="val -210"/>
              <a:gd name="adj2" fmla="val 26006"/>
              <a:gd name="adj3" fmla="val -160"/>
              <a:gd name="adj4" fmla="val 2170"/>
            </a:avLst>
          </a:prstGeom>
          <a:ln w="38100">
            <a:solidFill>
              <a:schemeClr val="tx1"/>
            </a:solidFill>
          </a:ln>
        </p:spPr>
        <p:txBody>
          <a:bodyPr tIns="183600" rIns="90000">
            <a:noAutofit/>
          </a:bodyPr>
          <a:lstStyle>
            <a:lvl1pPr marL="0" indent="0" algn="l">
              <a:buNone/>
              <a:defRPr sz="1400">
                <a:solidFill>
                  <a:schemeClr val="tx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 </a:t>
            </a:r>
          </a:p>
        </p:txBody>
      </p:sp>
      <p:sp>
        <p:nvSpPr>
          <p:cNvPr id="4" name="Date Placeholder 3">
            <a:extLst>
              <a:ext uri="{FF2B5EF4-FFF2-40B4-BE49-F238E27FC236}">
                <a16:creationId xmlns:a16="http://schemas.microsoft.com/office/drawing/2014/main" id="{11F3C465-4A72-3842-A3F3-7E6EED668ADC}"/>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A5BE4076-D9F6-A04D-95EE-423EF5FC1F59}" type="datetime1">
              <a:rPr lang="en-CA" smtClean="0"/>
              <a:t>2023-03-02</a:t>
            </a:fld>
            <a:endParaRPr lang="en-CA"/>
          </a:p>
        </p:txBody>
      </p:sp>
      <p:sp>
        <p:nvSpPr>
          <p:cNvPr id="5" name="Footer Placeholder 4">
            <a:extLst>
              <a:ext uri="{FF2B5EF4-FFF2-40B4-BE49-F238E27FC236}">
                <a16:creationId xmlns:a16="http://schemas.microsoft.com/office/drawing/2014/main" id="{31F36BAC-CA62-6E4E-A36D-A9F19A02520C}"/>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6" name="Slide Number Placeholder 5">
            <a:extLst>
              <a:ext uri="{FF2B5EF4-FFF2-40B4-BE49-F238E27FC236}">
                <a16:creationId xmlns:a16="http://schemas.microsoft.com/office/drawing/2014/main" id="{87EAD7D6-A9D9-0A4E-973D-C119C5A93924}"/>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4" name="Graphic 13">
            <a:extLst>
              <a:ext uri="{FF2B5EF4-FFF2-40B4-BE49-F238E27FC236}">
                <a16:creationId xmlns:a16="http://schemas.microsoft.com/office/drawing/2014/main" id="{F51F9528-C67D-1545-B2FE-E500FCD60A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0849" y="5924550"/>
            <a:ext cx="1594639" cy="583405"/>
          </a:xfrm>
          <a:prstGeom prst="rect">
            <a:avLst/>
          </a:prstGeom>
        </p:spPr>
      </p:pic>
      <p:pic>
        <p:nvPicPr>
          <p:cNvPr id="16" name="Graphic 15">
            <a:extLst>
              <a:ext uri="{FF2B5EF4-FFF2-40B4-BE49-F238E27FC236}">
                <a16:creationId xmlns:a16="http://schemas.microsoft.com/office/drawing/2014/main" id="{3EB032BF-227D-2346-85CF-A17F8AC1ED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80265" y="5944561"/>
            <a:ext cx="980558" cy="520650"/>
          </a:xfrm>
          <a:prstGeom prst="rect">
            <a:avLst/>
          </a:prstGeom>
        </p:spPr>
      </p:pic>
    </p:spTree>
    <p:extLst>
      <p:ext uri="{BB962C8B-B14F-4D97-AF65-F5344CB8AC3E}">
        <p14:creationId xmlns:p14="http://schemas.microsoft.com/office/powerpoint/2010/main" val="3035945994"/>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B835C4-0360-6B4A-9C35-048ADF784729}"/>
              </a:ext>
            </a:extLst>
          </p:cNvPr>
          <p:cNvSpPr/>
          <p:nvPr userDrawn="1"/>
        </p:nvSpPr>
        <p:spPr>
          <a:xfrm flipV="1">
            <a:off x="-1" y="-1"/>
            <a:ext cx="12191999" cy="3034146"/>
          </a:xfrm>
          <a:prstGeom prst="rect">
            <a:avLst/>
          </a:prstGeom>
          <a:gradFill>
            <a:gsLst>
              <a:gs pos="100000">
                <a:schemeClr val="bg1">
                  <a:alpha val="0"/>
                </a:schemeClr>
              </a:gs>
              <a:gs pos="60000">
                <a:srgbClr val="000000">
                  <a:alpha val="35898"/>
                </a:srgbClr>
              </a:gs>
              <a:gs pos="25000">
                <a:schemeClr val="bg1">
                  <a:alpha val="40754"/>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
            <a:extLst>
              <a:ext uri="{FF2B5EF4-FFF2-40B4-BE49-F238E27FC236}">
                <a16:creationId xmlns:a16="http://schemas.microsoft.com/office/drawing/2014/main" id="{F437C0B3-8DA3-2F4A-92A7-3354E5AE6FE5}"/>
              </a:ext>
            </a:extLst>
          </p:cNvPr>
          <p:cNvSpPr>
            <a:spLocks noGrp="1"/>
          </p:cNvSpPr>
          <p:nvPr>
            <p:ph type="ctrTitle" hasCustomPrompt="1"/>
          </p:nvPr>
        </p:nvSpPr>
        <p:spPr>
          <a:xfrm>
            <a:off x="375503" y="441325"/>
            <a:ext cx="6434873" cy="1247626"/>
          </a:xfrm>
        </p:spPr>
        <p:txBody>
          <a:bodyPr anchor="t">
            <a:normAutofit/>
          </a:bodyPr>
          <a:lstStyle>
            <a:lvl1pPr algn="l">
              <a:defRPr sz="3200">
                <a:solidFill>
                  <a:schemeClr val="tx1"/>
                </a:solidFill>
              </a:defRPr>
            </a:lvl1pPr>
          </a:lstStyle>
          <a:p>
            <a:r>
              <a:rPr lang="en-CA"/>
              <a:t>Presentation </a:t>
            </a:r>
            <a:br>
              <a:rPr lang="en-CA"/>
            </a:br>
            <a:r>
              <a:rPr lang="en-CA"/>
              <a:t>Title</a:t>
            </a:r>
          </a:p>
        </p:txBody>
      </p:sp>
      <p:sp>
        <p:nvSpPr>
          <p:cNvPr id="14" name="Text Placeholder 2">
            <a:extLst>
              <a:ext uri="{FF2B5EF4-FFF2-40B4-BE49-F238E27FC236}">
                <a16:creationId xmlns:a16="http://schemas.microsoft.com/office/drawing/2014/main" id="{5AF36411-307A-3D43-B3A4-A4B80131D466}"/>
              </a:ext>
            </a:extLst>
          </p:cNvPr>
          <p:cNvSpPr>
            <a:spLocks noGrp="1"/>
          </p:cNvSpPr>
          <p:nvPr>
            <p:ph type="body" sz="quarter" idx="10" hasCustomPrompt="1"/>
          </p:nvPr>
        </p:nvSpPr>
        <p:spPr>
          <a:xfrm>
            <a:off x="375503" y="1688950"/>
            <a:ext cx="6434873" cy="325061"/>
          </a:xfrm>
        </p:spPr>
        <p:txBody>
          <a:bodyPr>
            <a:noAutofit/>
          </a:bodyPr>
          <a:lstStyle>
            <a:lvl1pPr marL="0" indent="0">
              <a:lnSpc>
                <a:spcPct val="100000"/>
              </a:lnSpc>
              <a:spcBef>
                <a:spcPts val="0"/>
              </a:spcBef>
              <a:buNone/>
              <a:defRPr sz="1400">
                <a:solidFill>
                  <a:schemeClr val="tx1"/>
                </a:solidFill>
              </a:defRPr>
            </a:lvl1pPr>
          </a:lstStyle>
          <a:p>
            <a:pPr lvl="0"/>
            <a:r>
              <a:rPr lang="en-CA"/>
              <a:t>Date</a:t>
            </a:r>
          </a:p>
        </p:txBody>
      </p:sp>
      <p:sp>
        <p:nvSpPr>
          <p:cNvPr id="11" name="Subtitle 2">
            <a:extLst>
              <a:ext uri="{FF2B5EF4-FFF2-40B4-BE49-F238E27FC236}">
                <a16:creationId xmlns:a16="http://schemas.microsoft.com/office/drawing/2014/main" id="{736835AD-6D40-DB4F-8D91-90B4E66BF63B}"/>
              </a:ext>
            </a:extLst>
          </p:cNvPr>
          <p:cNvSpPr>
            <a:spLocks noGrp="1"/>
          </p:cNvSpPr>
          <p:nvPr>
            <p:ph type="subTitle" idx="1" hasCustomPrompt="1"/>
          </p:nvPr>
        </p:nvSpPr>
        <p:spPr>
          <a:xfrm>
            <a:off x="8239125" y="611541"/>
            <a:ext cx="3577372" cy="1396647"/>
          </a:xfrm>
        </p:spPr>
        <p:txBody>
          <a:bodyPr>
            <a:normAutofit/>
          </a:bodyPr>
          <a:lstStyle>
            <a:lvl1pPr marL="0" indent="0" algn="l">
              <a:lnSpc>
                <a:spcPct val="100000"/>
              </a:lnSpc>
              <a:spcBef>
                <a:spcPts val="1000"/>
              </a:spcBef>
              <a:buNone/>
              <a:defRPr sz="1400" b="0" i="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Presenter name and title</a:t>
            </a:r>
          </a:p>
        </p:txBody>
      </p:sp>
      <p:pic>
        <p:nvPicPr>
          <p:cNvPr id="10" name="Graphic 9">
            <a:extLst>
              <a:ext uri="{FF2B5EF4-FFF2-40B4-BE49-F238E27FC236}">
                <a16:creationId xmlns:a16="http://schemas.microsoft.com/office/drawing/2014/main" id="{2BF496F8-02F0-5F48-B075-175770144B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15" name="Date Placeholder 3">
            <a:extLst>
              <a:ext uri="{FF2B5EF4-FFF2-40B4-BE49-F238E27FC236}">
                <a16:creationId xmlns:a16="http://schemas.microsoft.com/office/drawing/2014/main" id="{2CD6FCF1-2477-5C4A-AF2F-4AFD7EA0CAF9}"/>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7AAE0B34-6EB8-5B45-8D5F-030BD296EED9}" type="datetime1">
              <a:rPr lang="en-CA" smtClean="0"/>
              <a:t>2023-03-02</a:t>
            </a:fld>
            <a:endParaRPr lang="en-CA"/>
          </a:p>
        </p:txBody>
      </p:sp>
      <p:sp>
        <p:nvSpPr>
          <p:cNvPr id="16" name="Footer Placeholder 4">
            <a:extLst>
              <a:ext uri="{FF2B5EF4-FFF2-40B4-BE49-F238E27FC236}">
                <a16:creationId xmlns:a16="http://schemas.microsoft.com/office/drawing/2014/main" id="{99B3EE79-6E72-1242-9907-9663A7FA1092}"/>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7" name="Slide Number Placeholder 5">
            <a:extLst>
              <a:ext uri="{FF2B5EF4-FFF2-40B4-BE49-F238E27FC236}">
                <a16:creationId xmlns:a16="http://schemas.microsoft.com/office/drawing/2014/main" id="{0E33251A-3A86-6445-AAEF-6868601802B5}"/>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8" name="Graphic 17">
            <a:extLst>
              <a:ext uri="{FF2B5EF4-FFF2-40B4-BE49-F238E27FC236}">
                <a16:creationId xmlns:a16="http://schemas.microsoft.com/office/drawing/2014/main" id="{31A29BF4-8D97-CF44-8EC5-711B313A3D4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0849" y="5924550"/>
            <a:ext cx="1594639" cy="583405"/>
          </a:xfrm>
          <a:prstGeom prst="rect">
            <a:avLst/>
          </a:prstGeom>
        </p:spPr>
      </p:pic>
    </p:spTree>
    <p:extLst>
      <p:ext uri="{BB962C8B-B14F-4D97-AF65-F5344CB8AC3E}">
        <p14:creationId xmlns:p14="http://schemas.microsoft.com/office/powerpoint/2010/main" val="503217681"/>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15:guide id="1" orient="horz" pos="52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D5E865F-085B-0A47-9D78-027AE2DF844F}"/>
              </a:ext>
            </a:extLst>
          </p:cNvPr>
          <p:cNvSpPr/>
          <p:nvPr userDrawn="1"/>
        </p:nvSpPr>
        <p:spPr>
          <a:xfrm flipV="1">
            <a:off x="-1" y="0"/>
            <a:ext cx="12191999" cy="6858000"/>
          </a:xfrm>
          <a:prstGeom prst="rect">
            <a:avLst/>
          </a:prstGeom>
          <a:solidFill>
            <a:schemeClr val="bg1">
              <a:alpha val="300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21DA480-4620-6048-BF66-75E772721E1B}"/>
              </a:ext>
            </a:extLst>
          </p:cNvPr>
          <p:cNvSpPr>
            <a:spLocks noGrp="1"/>
          </p:cNvSpPr>
          <p:nvPr>
            <p:ph type="ctrTitle" hasCustomPrompt="1"/>
          </p:nvPr>
        </p:nvSpPr>
        <p:spPr>
          <a:xfrm>
            <a:off x="1808163" y="441325"/>
            <a:ext cx="8572500" cy="645253"/>
          </a:xfrm>
        </p:spPr>
        <p:txBody>
          <a:bodyPr anchor="b" anchorCtr="0">
            <a:normAutofit/>
          </a:bodyPr>
          <a:lstStyle>
            <a:lvl1pPr algn="ctr">
              <a:defRPr sz="2200">
                <a:solidFill>
                  <a:schemeClr val="tx1"/>
                </a:solidFill>
              </a:defRPr>
            </a:lvl1pPr>
          </a:lstStyle>
          <a:p>
            <a:r>
              <a:rPr lang="en-CA"/>
              <a:t>Presentation Title</a:t>
            </a:r>
          </a:p>
        </p:txBody>
      </p:sp>
      <p:pic>
        <p:nvPicPr>
          <p:cNvPr id="12" name="Graphic 11">
            <a:extLst>
              <a:ext uri="{FF2B5EF4-FFF2-40B4-BE49-F238E27FC236}">
                <a16:creationId xmlns:a16="http://schemas.microsoft.com/office/drawing/2014/main" id="{3EE0B66E-F1BF-3240-92CE-1BE66AD283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75820" y="2568728"/>
            <a:ext cx="3240360" cy="1720544"/>
          </a:xfrm>
          <a:prstGeom prst="rect">
            <a:avLst/>
          </a:prstGeom>
        </p:spPr>
      </p:pic>
      <p:sp>
        <p:nvSpPr>
          <p:cNvPr id="9" name="Date Placeholder 3">
            <a:extLst>
              <a:ext uri="{FF2B5EF4-FFF2-40B4-BE49-F238E27FC236}">
                <a16:creationId xmlns:a16="http://schemas.microsoft.com/office/drawing/2014/main" id="{7ECF3DFD-68AC-A24D-8035-BEEAC8467263}"/>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E3958FF6-D0ED-2B4D-9DA0-4818BA59518A}" type="datetime1">
              <a:rPr lang="en-CA" smtClean="0"/>
              <a:t>2023-03-02</a:t>
            </a:fld>
            <a:endParaRPr lang="en-CA"/>
          </a:p>
        </p:txBody>
      </p:sp>
      <p:sp>
        <p:nvSpPr>
          <p:cNvPr id="10" name="Footer Placeholder 4">
            <a:extLst>
              <a:ext uri="{FF2B5EF4-FFF2-40B4-BE49-F238E27FC236}">
                <a16:creationId xmlns:a16="http://schemas.microsoft.com/office/drawing/2014/main" id="{EEBF229A-C120-C141-81E3-0E3933FF970E}"/>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1" name="Slide Number Placeholder 5">
            <a:extLst>
              <a:ext uri="{FF2B5EF4-FFF2-40B4-BE49-F238E27FC236}">
                <a16:creationId xmlns:a16="http://schemas.microsoft.com/office/drawing/2014/main" id="{54A72F33-1DDF-7E4C-A27F-B3AD6A894CAD}"/>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3" name="Graphic 12">
            <a:extLst>
              <a:ext uri="{FF2B5EF4-FFF2-40B4-BE49-F238E27FC236}">
                <a16:creationId xmlns:a16="http://schemas.microsoft.com/office/drawing/2014/main" id="{74742F17-B68C-0443-92E4-A11919673C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98681" y="5908354"/>
            <a:ext cx="1594639" cy="583405"/>
          </a:xfrm>
          <a:prstGeom prst="rect">
            <a:avLst/>
          </a:prstGeom>
        </p:spPr>
      </p:pic>
      <p:sp>
        <p:nvSpPr>
          <p:cNvPr id="15" name="Text Placeholder 2">
            <a:extLst>
              <a:ext uri="{FF2B5EF4-FFF2-40B4-BE49-F238E27FC236}">
                <a16:creationId xmlns:a16="http://schemas.microsoft.com/office/drawing/2014/main" id="{BDBAE5BA-798A-3E43-B9E1-17134A265AC5}"/>
              </a:ext>
            </a:extLst>
          </p:cNvPr>
          <p:cNvSpPr>
            <a:spLocks noGrp="1"/>
          </p:cNvSpPr>
          <p:nvPr>
            <p:ph type="body" sz="quarter" idx="13" hasCustomPrompt="1"/>
          </p:nvPr>
        </p:nvSpPr>
        <p:spPr>
          <a:xfrm>
            <a:off x="1808163" y="1086578"/>
            <a:ext cx="8572500" cy="485655"/>
          </a:xfrm>
        </p:spPr>
        <p:txBody>
          <a:bodyPr>
            <a:noAutofit/>
          </a:bodyPr>
          <a:lstStyle>
            <a:lvl1pPr marL="0" indent="0" algn="ctr">
              <a:lnSpc>
                <a:spcPct val="100000"/>
              </a:lnSpc>
              <a:spcBef>
                <a:spcPts val="0"/>
              </a:spcBef>
              <a:buNone/>
              <a:defRPr sz="1400">
                <a:solidFill>
                  <a:schemeClr val="tx1"/>
                </a:solidFill>
              </a:defRPr>
            </a:lvl1pPr>
          </a:lstStyle>
          <a:p>
            <a:r>
              <a:rPr lang="en-CA"/>
              <a:t>Presentation Subtitle or Date</a:t>
            </a:r>
          </a:p>
        </p:txBody>
      </p:sp>
    </p:spTree>
    <p:extLst>
      <p:ext uri="{BB962C8B-B14F-4D97-AF65-F5344CB8AC3E}">
        <p14:creationId xmlns:p14="http://schemas.microsoft.com/office/powerpoint/2010/main" val="3382040944"/>
      </p:ext>
    </p:extLst>
  </p:cSld>
  <p:clrMapOvr>
    <a:overrideClrMapping bg1="dk1" tx1="lt1" bg2="dk2" tx2="lt1"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5098608-D70C-6242-908D-105B7BBC7D9A}"/>
              </a:ext>
            </a:extLst>
          </p:cNvPr>
          <p:cNvSpPr>
            <a:spLocks noGrp="1"/>
          </p:cNvSpPr>
          <p:nvPr>
            <p:ph type="ctrTitle" hasCustomPrompt="1"/>
          </p:nvPr>
        </p:nvSpPr>
        <p:spPr>
          <a:xfrm>
            <a:off x="1" y="534010"/>
            <a:ext cx="5043714" cy="3760084"/>
          </a:xfrm>
          <a:solidFill>
            <a:schemeClr val="accent1">
              <a:alpha val="90000"/>
            </a:schemeClr>
          </a:solidFill>
        </p:spPr>
        <p:txBody>
          <a:bodyPr lIns="457200" tIns="338328" anchor="t">
            <a:noAutofit/>
          </a:bodyPr>
          <a:lstStyle>
            <a:lvl1pPr algn="l">
              <a:defRPr sz="3200">
                <a:solidFill>
                  <a:schemeClr val="tx1"/>
                </a:solidFill>
              </a:defRPr>
            </a:lvl1pPr>
          </a:lstStyle>
          <a:p>
            <a:r>
              <a:rPr lang="en-CA"/>
              <a:t>Presentation </a:t>
            </a:r>
            <a:br>
              <a:rPr lang="en-CA"/>
            </a:br>
            <a:r>
              <a:rPr lang="en-CA"/>
              <a:t>Title</a:t>
            </a:r>
          </a:p>
        </p:txBody>
      </p:sp>
      <p:sp>
        <p:nvSpPr>
          <p:cNvPr id="17" name="Text Placeholder 2">
            <a:extLst>
              <a:ext uri="{FF2B5EF4-FFF2-40B4-BE49-F238E27FC236}">
                <a16:creationId xmlns:a16="http://schemas.microsoft.com/office/drawing/2014/main" id="{AF41ECEA-DA65-3F4D-8596-30003317DB6C}"/>
              </a:ext>
            </a:extLst>
          </p:cNvPr>
          <p:cNvSpPr>
            <a:spLocks noGrp="1"/>
          </p:cNvSpPr>
          <p:nvPr>
            <p:ph type="body" sz="quarter" idx="10" hasCustomPrompt="1"/>
          </p:nvPr>
        </p:nvSpPr>
        <p:spPr>
          <a:xfrm>
            <a:off x="366591" y="2326883"/>
            <a:ext cx="3571875" cy="375987"/>
          </a:xfrm>
        </p:spPr>
        <p:txBody>
          <a:bodyPr>
            <a:noAutofit/>
          </a:bodyPr>
          <a:lstStyle>
            <a:lvl1pPr marL="0" indent="0" algn="l">
              <a:lnSpc>
                <a:spcPct val="100000"/>
              </a:lnSpc>
              <a:spcBef>
                <a:spcPts val="0"/>
              </a:spcBef>
              <a:buNone/>
              <a:defRPr sz="1400">
                <a:solidFill>
                  <a:schemeClr val="tx1"/>
                </a:solidFill>
              </a:defRPr>
            </a:lvl1pPr>
          </a:lstStyle>
          <a:p>
            <a:pPr lvl="0"/>
            <a:r>
              <a:rPr lang="en-CA"/>
              <a:t>Date</a:t>
            </a:r>
          </a:p>
        </p:txBody>
      </p:sp>
      <p:sp>
        <p:nvSpPr>
          <p:cNvPr id="12" name="Subtitle 2">
            <a:extLst>
              <a:ext uri="{FF2B5EF4-FFF2-40B4-BE49-F238E27FC236}">
                <a16:creationId xmlns:a16="http://schemas.microsoft.com/office/drawing/2014/main" id="{E2F41215-CF00-9340-847C-0413D3DAE636}"/>
              </a:ext>
            </a:extLst>
          </p:cNvPr>
          <p:cNvSpPr>
            <a:spLocks noGrp="1"/>
          </p:cNvSpPr>
          <p:nvPr>
            <p:ph type="subTitle" idx="1" hasCustomPrompt="1"/>
          </p:nvPr>
        </p:nvSpPr>
        <p:spPr>
          <a:xfrm>
            <a:off x="381000" y="2948531"/>
            <a:ext cx="3571875" cy="1031797"/>
          </a:xfrm>
          <a:prstGeom prst="callout1">
            <a:avLst>
              <a:gd name="adj1" fmla="val 15"/>
              <a:gd name="adj2" fmla="val 25889"/>
              <a:gd name="adj3" fmla="val 91"/>
              <a:gd name="adj4" fmla="val 2200"/>
            </a:avLst>
          </a:prstGeom>
          <a:ln w="38100">
            <a:solidFill>
              <a:schemeClr val="tx1"/>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and title</a:t>
            </a:r>
          </a:p>
        </p:txBody>
      </p:sp>
      <p:pic>
        <p:nvPicPr>
          <p:cNvPr id="11" name="Graphic 10">
            <a:extLst>
              <a:ext uri="{FF2B5EF4-FFF2-40B4-BE49-F238E27FC236}">
                <a16:creationId xmlns:a16="http://schemas.microsoft.com/office/drawing/2014/main" id="{FDE510C3-6162-FD47-924E-799B6F06C2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8" name="Date Placeholder 3">
            <a:extLst>
              <a:ext uri="{FF2B5EF4-FFF2-40B4-BE49-F238E27FC236}">
                <a16:creationId xmlns:a16="http://schemas.microsoft.com/office/drawing/2014/main" id="{E6F8A007-C15E-8541-B9A2-32A09BFC5A04}"/>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4664F7E2-B8C4-1343-AE3D-776C9722A352}" type="datetime1">
              <a:rPr lang="en-CA" smtClean="0"/>
              <a:t>2023-03-02</a:t>
            </a:fld>
            <a:endParaRPr lang="en-CA"/>
          </a:p>
        </p:txBody>
      </p:sp>
      <p:sp>
        <p:nvSpPr>
          <p:cNvPr id="9" name="Footer Placeholder 4">
            <a:extLst>
              <a:ext uri="{FF2B5EF4-FFF2-40B4-BE49-F238E27FC236}">
                <a16:creationId xmlns:a16="http://schemas.microsoft.com/office/drawing/2014/main" id="{3B769DE6-128C-E74F-AF11-FAC8C1C693B2}"/>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98677C0B-7D80-EC4D-B07C-C86B78FB8E1F}"/>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3" name="Graphic 12">
            <a:extLst>
              <a:ext uri="{FF2B5EF4-FFF2-40B4-BE49-F238E27FC236}">
                <a16:creationId xmlns:a16="http://schemas.microsoft.com/office/drawing/2014/main" id="{D999B45A-4A7C-1E45-B009-0AEBF33D21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0849" y="5924550"/>
            <a:ext cx="1594639" cy="583405"/>
          </a:xfrm>
          <a:prstGeom prst="rect">
            <a:avLst/>
          </a:prstGeom>
        </p:spPr>
      </p:pic>
    </p:spTree>
    <p:extLst>
      <p:ext uri="{BB962C8B-B14F-4D97-AF65-F5344CB8AC3E}">
        <p14:creationId xmlns:p14="http://schemas.microsoft.com/office/powerpoint/2010/main" val="830631220"/>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 Aerial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741DEF-46F1-1840-8774-3964F43507E2}"/>
              </a:ext>
            </a:extLst>
          </p:cNvPr>
          <p:cNvSpPr/>
          <p:nvPr userDrawn="1"/>
        </p:nvSpPr>
        <p:spPr>
          <a:xfrm>
            <a:off x="0" y="0"/>
            <a:ext cx="12192000" cy="6858000"/>
          </a:xfrm>
          <a:prstGeom prst="rect">
            <a:avLst/>
          </a:prstGeom>
          <a:gradFill>
            <a:gsLst>
              <a:gs pos="51000">
                <a:srgbClr val="FFFFFF">
                  <a:alpha val="25000"/>
                </a:srgbClr>
              </a:gs>
              <a:gs pos="41000">
                <a:srgbClr val="FFFFFF">
                  <a:alpha val="50000"/>
                </a:srgbClr>
              </a:gs>
              <a:gs pos="26000">
                <a:schemeClr val="bg1">
                  <a:alpha val="75000"/>
                </a:schemeClr>
              </a:gs>
              <a:gs pos="64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BF962485-AC32-914D-A988-5C5C7E35B882}"/>
              </a:ext>
            </a:extLst>
          </p:cNvPr>
          <p:cNvSpPr/>
          <p:nvPr userDrawn="1"/>
        </p:nvSpPr>
        <p:spPr>
          <a:xfrm>
            <a:off x="0" y="0"/>
            <a:ext cx="12192000" cy="3964781"/>
          </a:xfrm>
          <a:prstGeom prst="rect">
            <a:avLst/>
          </a:prstGeom>
          <a:gradFill>
            <a:gsLst>
              <a:gs pos="16000">
                <a:schemeClr val="bg1">
                  <a:alpha val="80838"/>
                </a:schemeClr>
              </a:gs>
              <a:gs pos="39000">
                <a:schemeClr val="bg1">
                  <a:alpha val="55628"/>
                </a:schemeClr>
              </a:gs>
              <a:gs pos="63000">
                <a:schemeClr val="bg1">
                  <a:alpha val="44000"/>
                </a:schemeClr>
              </a:gs>
              <a:gs pos="100000">
                <a:schemeClr val="bg1">
                  <a:alpha val="0"/>
                </a:schemeClr>
              </a:gs>
              <a:gs pos="81000">
                <a:schemeClr val="bg1">
                  <a:alpha val="14647"/>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a:extLst>
              <a:ext uri="{FF2B5EF4-FFF2-40B4-BE49-F238E27FC236}">
                <a16:creationId xmlns:a16="http://schemas.microsoft.com/office/drawing/2014/main" id="{FE1E4563-D78D-9741-BE1F-E2796A4DE7DC}"/>
              </a:ext>
            </a:extLst>
          </p:cNvPr>
          <p:cNvPicPr>
            <a:picLocks noChangeAspect="1"/>
          </p:cNvPicPr>
          <p:nvPr userDrawn="1"/>
        </p:nvPicPr>
        <p:blipFill>
          <a:blip r:embed="rId3"/>
          <a:stretch>
            <a:fillRect/>
          </a:stretch>
        </p:blipFill>
        <p:spPr>
          <a:xfrm>
            <a:off x="10785046" y="367803"/>
            <a:ext cx="976588" cy="520650"/>
          </a:xfrm>
          <a:prstGeom prst="rect">
            <a:avLst/>
          </a:prstGeom>
        </p:spPr>
      </p:pic>
      <p:sp>
        <p:nvSpPr>
          <p:cNvPr id="10" name="Title 1">
            <a:extLst>
              <a:ext uri="{FF2B5EF4-FFF2-40B4-BE49-F238E27FC236}">
                <a16:creationId xmlns:a16="http://schemas.microsoft.com/office/drawing/2014/main" id="{7AB3015E-9C6A-8540-9BC5-F25CB2502775}"/>
              </a:ext>
            </a:extLst>
          </p:cNvPr>
          <p:cNvSpPr>
            <a:spLocks noGrp="1"/>
          </p:cNvSpPr>
          <p:nvPr>
            <p:ph type="ctrTitle" hasCustomPrompt="1"/>
          </p:nvPr>
        </p:nvSpPr>
        <p:spPr>
          <a:xfrm>
            <a:off x="375503" y="1521292"/>
            <a:ext cx="6434873" cy="1247626"/>
          </a:xfrm>
        </p:spPr>
        <p:txBody>
          <a:bodyPr anchor="t">
            <a:normAutofit/>
          </a:bodyPr>
          <a:lstStyle>
            <a:lvl1pPr algn="l">
              <a:defRPr sz="3200">
                <a:solidFill>
                  <a:schemeClr val="tx2"/>
                </a:solidFill>
              </a:defRPr>
            </a:lvl1pPr>
          </a:lstStyle>
          <a:p>
            <a:r>
              <a:rPr lang="en-CA"/>
              <a:t>Presentation </a:t>
            </a:r>
            <a:br>
              <a:rPr lang="en-CA"/>
            </a:br>
            <a:r>
              <a:rPr lang="en-CA"/>
              <a:t>Title</a:t>
            </a:r>
          </a:p>
        </p:txBody>
      </p:sp>
      <p:sp>
        <p:nvSpPr>
          <p:cNvPr id="11" name="Text Placeholder 2">
            <a:extLst>
              <a:ext uri="{FF2B5EF4-FFF2-40B4-BE49-F238E27FC236}">
                <a16:creationId xmlns:a16="http://schemas.microsoft.com/office/drawing/2014/main" id="{C9371049-C387-C743-B633-3F7BF1386CB4}"/>
              </a:ext>
            </a:extLst>
          </p:cNvPr>
          <p:cNvSpPr>
            <a:spLocks noGrp="1"/>
          </p:cNvSpPr>
          <p:nvPr>
            <p:ph type="body" sz="quarter" idx="10" hasCustomPrompt="1"/>
          </p:nvPr>
        </p:nvSpPr>
        <p:spPr>
          <a:xfrm>
            <a:off x="375504" y="2768917"/>
            <a:ext cx="6434872" cy="325061"/>
          </a:xfrm>
        </p:spPr>
        <p:txBody>
          <a:bodyPr>
            <a:noAutofit/>
          </a:bodyPr>
          <a:lstStyle>
            <a:lvl1pPr marL="0" indent="0">
              <a:lnSpc>
                <a:spcPct val="100000"/>
              </a:lnSpc>
              <a:spcBef>
                <a:spcPts val="0"/>
              </a:spcBef>
              <a:buNone/>
              <a:defRPr sz="1400">
                <a:solidFill>
                  <a:schemeClr val="tx1"/>
                </a:solidFill>
              </a:defRPr>
            </a:lvl1pPr>
          </a:lstStyle>
          <a:p>
            <a:pPr lvl="0"/>
            <a:r>
              <a:rPr lang="en-CA"/>
              <a:t>Date</a:t>
            </a:r>
          </a:p>
        </p:txBody>
      </p:sp>
      <p:sp>
        <p:nvSpPr>
          <p:cNvPr id="12" name="Subtitle 2">
            <a:extLst>
              <a:ext uri="{FF2B5EF4-FFF2-40B4-BE49-F238E27FC236}">
                <a16:creationId xmlns:a16="http://schemas.microsoft.com/office/drawing/2014/main" id="{7E140334-0B02-EF46-8D1C-99C78CBFF5A9}"/>
              </a:ext>
            </a:extLst>
          </p:cNvPr>
          <p:cNvSpPr>
            <a:spLocks noGrp="1"/>
          </p:cNvSpPr>
          <p:nvPr>
            <p:ph type="subTitle" idx="1" hasCustomPrompt="1"/>
          </p:nvPr>
        </p:nvSpPr>
        <p:spPr>
          <a:xfrm>
            <a:off x="8493919" y="1691508"/>
            <a:ext cx="3322578" cy="1396647"/>
          </a:xfrm>
        </p:spPr>
        <p:txBody>
          <a:bodyPr>
            <a:normAutofit/>
          </a:bodyPr>
          <a:lstStyle>
            <a:lvl1pPr marL="0" indent="0" algn="l">
              <a:lnSpc>
                <a:spcPct val="100000"/>
              </a:lnSpc>
              <a:spcBef>
                <a:spcPts val="1000"/>
              </a:spcBef>
              <a:buNone/>
              <a:defRPr sz="1400" b="0" i="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Presenter name and title</a:t>
            </a:r>
          </a:p>
        </p:txBody>
      </p:sp>
      <p:pic>
        <p:nvPicPr>
          <p:cNvPr id="13" name="Graphic 12">
            <a:extLst>
              <a:ext uri="{FF2B5EF4-FFF2-40B4-BE49-F238E27FC236}">
                <a16:creationId xmlns:a16="http://schemas.microsoft.com/office/drawing/2014/main" id="{B0AF0184-9D94-4042-9955-564E83A834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356012"/>
            <a:ext cx="1587500" cy="571500"/>
          </a:xfrm>
          <a:prstGeom prst="rect">
            <a:avLst/>
          </a:prstGeom>
        </p:spPr>
      </p:pic>
      <p:sp>
        <p:nvSpPr>
          <p:cNvPr id="9" name="Date Placeholder 3">
            <a:extLst>
              <a:ext uri="{FF2B5EF4-FFF2-40B4-BE49-F238E27FC236}">
                <a16:creationId xmlns:a16="http://schemas.microsoft.com/office/drawing/2014/main" id="{D390B6CA-A106-A94E-9756-258D5910D28C}"/>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5B5EF329-1CB0-2C42-80E8-486CDC974695}" type="datetime1">
              <a:rPr lang="en-CA" smtClean="0"/>
              <a:t>2023-03-02</a:t>
            </a:fld>
            <a:endParaRPr lang="en-CA"/>
          </a:p>
        </p:txBody>
      </p:sp>
      <p:sp>
        <p:nvSpPr>
          <p:cNvPr id="14" name="Footer Placeholder 4">
            <a:extLst>
              <a:ext uri="{FF2B5EF4-FFF2-40B4-BE49-F238E27FC236}">
                <a16:creationId xmlns:a16="http://schemas.microsoft.com/office/drawing/2014/main" id="{A1472B3A-F315-774C-AEBE-800B35FD0253}"/>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5" name="Slide Number Placeholder 5">
            <a:extLst>
              <a:ext uri="{FF2B5EF4-FFF2-40B4-BE49-F238E27FC236}">
                <a16:creationId xmlns:a16="http://schemas.microsoft.com/office/drawing/2014/main" id="{AA91710A-C762-F340-BCAF-108D746BC6EB}"/>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344653303"/>
      </p:ext>
    </p:extLst>
  </p:cSld>
  <p:clrMapOvr>
    <a:masterClrMapping/>
  </p:clrMapOvr>
  <p:extLst>
    <p:ext uri="{DCECCB84-F9BA-43D5-87BE-67443E8EF086}">
      <p15:sldGuideLst xmlns:p15="http://schemas.microsoft.com/office/powerpoint/2012/main">
        <p15:guide id="1" orient="horz" pos="576">
          <p15:clr>
            <a:srgbClr val="F26B43"/>
          </p15:clr>
        </p15:guide>
        <p15:guide id="2" orient="horz" pos="100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 Aerial 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7BFE7F-5430-4948-8DBC-8FE8055978C8}"/>
              </a:ext>
            </a:extLst>
          </p:cNvPr>
          <p:cNvPicPr>
            <a:picLocks noChangeAspect="1"/>
          </p:cNvPicPr>
          <p:nvPr userDrawn="1"/>
        </p:nvPicPr>
        <p:blipFill rotWithShape="1">
          <a:blip r:embed="rId2">
            <a:alphaModFix amt="30000"/>
          </a:blip>
          <a:srcRect l="-14550" t="-10869" r="50000" b="-711"/>
          <a:stretch/>
        </p:blipFill>
        <p:spPr>
          <a:xfrm>
            <a:off x="4206240" y="53790"/>
            <a:ext cx="7985761" cy="6901948"/>
          </a:xfrm>
          <a:prstGeom prst="rect">
            <a:avLst/>
          </a:prstGeom>
        </p:spPr>
      </p:pic>
      <p:pic>
        <p:nvPicPr>
          <p:cNvPr id="3" name="Picture 2">
            <a:extLst>
              <a:ext uri="{FF2B5EF4-FFF2-40B4-BE49-F238E27FC236}">
                <a16:creationId xmlns:a16="http://schemas.microsoft.com/office/drawing/2014/main" id="{4858ABEB-A272-F042-B5CB-3AB1161AAB12}"/>
              </a:ext>
            </a:extLst>
          </p:cNvPr>
          <p:cNvPicPr>
            <a:picLocks noChangeAspect="1"/>
          </p:cNvPicPr>
          <p:nvPr userDrawn="1"/>
        </p:nvPicPr>
        <p:blipFill rotWithShape="1">
          <a:blip r:embed="rId3"/>
          <a:srcRect t="44138" b="2777"/>
          <a:stretch/>
        </p:blipFill>
        <p:spPr>
          <a:xfrm>
            <a:off x="457798" y="2167748"/>
            <a:ext cx="11276401" cy="3367147"/>
          </a:xfrm>
          <a:prstGeom prst="rect">
            <a:avLst/>
          </a:prstGeom>
        </p:spPr>
      </p:pic>
      <p:sp>
        <p:nvSpPr>
          <p:cNvPr id="18" name="Title 1">
            <a:extLst>
              <a:ext uri="{FF2B5EF4-FFF2-40B4-BE49-F238E27FC236}">
                <a16:creationId xmlns:a16="http://schemas.microsoft.com/office/drawing/2014/main" id="{5E521C3E-1847-E440-A0DC-3FBE3EBFC3F3}"/>
              </a:ext>
            </a:extLst>
          </p:cNvPr>
          <p:cNvSpPr>
            <a:spLocks noGrp="1"/>
          </p:cNvSpPr>
          <p:nvPr>
            <p:ph type="ctrTitle" hasCustomPrompt="1"/>
          </p:nvPr>
        </p:nvSpPr>
        <p:spPr>
          <a:xfrm>
            <a:off x="375503" y="441325"/>
            <a:ext cx="6434873" cy="1247626"/>
          </a:xfrm>
        </p:spPr>
        <p:txBody>
          <a:bodyPr anchor="t">
            <a:normAutofit/>
          </a:bodyPr>
          <a:lstStyle>
            <a:lvl1pPr algn="l">
              <a:defRPr sz="3200">
                <a:solidFill>
                  <a:schemeClr val="tx2"/>
                </a:solidFill>
              </a:defRPr>
            </a:lvl1pPr>
          </a:lstStyle>
          <a:p>
            <a:r>
              <a:rPr lang="en-CA"/>
              <a:t>Presentation </a:t>
            </a:r>
            <a:br>
              <a:rPr lang="en-CA"/>
            </a:br>
            <a:r>
              <a:rPr lang="en-CA"/>
              <a:t>Title</a:t>
            </a:r>
          </a:p>
        </p:txBody>
      </p:sp>
      <p:sp>
        <p:nvSpPr>
          <p:cNvPr id="20" name="Text Placeholder 2">
            <a:extLst>
              <a:ext uri="{FF2B5EF4-FFF2-40B4-BE49-F238E27FC236}">
                <a16:creationId xmlns:a16="http://schemas.microsoft.com/office/drawing/2014/main" id="{BD8075C3-DC41-7645-AD77-A006023CF0BF}"/>
              </a:ext>
            </a:extLst>
          </p:cNvPr>
          <p:cNvSpPr>
            <a:spLocks noGrp="1"/>
          </p:cNvSpPr>
          <p:nvPr>
            <p:ph type="body" sz="quarter" idx="10" hasCustomPrompt="1"/>
          </p:nvPr>
        </p:nvSpPr>
        <p:spPr>
          <a:xfrm>
            <a:off x="375504" y="1688950"/>
            <a:ext cx="6434872" cy="325061"/>
          </a:xfrm>
        </p:spPr>
        <p:txBody>
          <a:bodyPr>
            <a:noAutofit/>
          </a:bodyPr>
          <a:lstStyle>
            <a:lvl1pPr marL="0" indent="0">
              <a:lnSpc>
                <a:spcPct val="100000"/>
              </a:lnSpc>
              <a:spcBef>
                <a:spcPts val="0"/>
              </a:spcBef>
              <a:buNone/>
              <a:defRPr sz="1400">
                <a:solidFill>
                  <a:schemeClr val="tx1"/>
                </a:solidFill>
              </a:defRPr>
            </a:lvl1pPr>
          </a:lstStyle>
          <a:p>
            <a:pPr lvl="0"/>
            <a:r>
              <a:rPr lang="en-CA"/>
              <a:t>Date</a:t>
            </a:r>
          </a:p>
        </p:txBody>
      </p:sp>
      <p:sp>
        <p:nvSpPr>
          <p:cNvPr id="17" name="Subtitle 2">
            <a:extLst>
              <a:ext uri="{FF2B5EF4-FFF2-40B4-BE49-F238E27FC236}">
                <a16:creationId xmlns:a16="http://schemas.microsoft.com/office/drawing/2014/main" id="{A7F91E28-BECB-B047-9A53-42A27E8CAAFB}"/>
              </a:ext>
            </a:extLst>
          </p:cNvPr>
          <p:cNvSpPr>
            <a:spLocks noGrp="1"/>
          </p:cNvSpPr>
          <p:nvPr>
            <p:ph type="subTitle" idx="1" hasCustomPrompt="1"/>
          </p:nvPr>
        </p:nvSpPr>
        <p:spPr>
          <a:xfrm>
            <a:off x="8239125" y="611541"/>
            <a:ext cx="3577372" cy="1396647"/>
          </a:xfrm>
        </p:spPr>
        <p:txBody>
          <a:bodyPr>
            <a:normAutofit/>
          </a:bodyPr>
          <a:lstStyle>
            <a:lvl1pPr marL="0" indent="0" algn="l">
              <a:lnSpc>
                <a:spcPct val="100000"/>
              </a:lnSpc>
              <a:spcBef>
                <a:spcPts val="1000"/>
              </a:spcBef>
              <a:buNone/>
              <a:defRPr sz="1400" b="0" i="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Presenter name and title</a:t>
            </a:r>
          </a:p>
        </p:txBody>
      </p:sp>
      <p:pic>
        <p:nvPicPr>
          <p:cNvPr id="16" name="Graphic 15">
            <a:extLst>
              <a:ext uri="{FF2B5EF4-FFF2-40B4-BE49-F238E27FC236}">
                <a16:creationId xmlns:a16="http://schemas.microsoft.com/office/drawing/2014/main" id="{E5B048B4-711C-0F4D-B9A7-014D2AF0A7E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0265" y="5944561"/>
            <a:ext cx="980558" cy="520650"/>
          </a:xfrm>
          <a:prstGeom prst="rect">
            <a:avLst/>
          </a:prstGeom>
        </p:spPr>
      </p:pic>
      <p:sp>
        <p:nvSpPr>
          <p:cNvPr id="10" name="Date Placeholder 3">
            <a:extLst>
              <a:ext uri="{FF2B5EF4-FFF2-40B4-BE49-F238E27FC236}">
                <a16:creationId xmlns:a16="http://schemas.microsoft.com/office/drawing/2014/main" id="{3C4B6C0A-7A6C-C345-A50B-5585B7EA862B}"/>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FABCEAFD-23FC-F843-B313-4A6527D2976F}" type="datetime1">
              <a:rPr lang="en-CA" smtClean="0"/>
              <a:t>2023-03-02</a:t>
            </a:fld>
            <a:endParaRPr lang="en-CA"/>
          </a:p>
        </p:txBody>
      </p:sp>
      <p:sp>
        <p:nvSpPr>
          <p:cNvPr id="11" name="Footer Placeholder 4">
            <a:extLst>
              <a:ext uri="{FF2B5EF4-FFF2-40B4-BE49-F238E27FC236}">
                <a16:creationId xmlns:a16="http://schemas.microsoft.com/office/drawing/2014/main" id="{CD5326A4-2DB6-444B-B8FE-8804F232E3A9}"/>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3" name="Slide Number Placeholder 5">
            <a:extLst>
              <a:ext uri="{FF2B5EF4-FFF2-40B4-BE49-F238E27FC236}">
                <a16:creationId xmlns:a16="http://schemas.microsoft.com/office/drawing/2014/main" id="{9521C155-DF30-FC41-BF89-CD7F1132AB30}"/>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343022297"/>
      </p:ext>
    </p:extLst>
  </p:cSld>
  <p:clrMapOvr>
    <a:masterClrMapping/>
  </p:clrMapOvr>
  <p:extLst>
    <p:ext uri="{DCECCB84-F9BA-43D5-87BE-67443E8EF086}">
      <p15:sldGuideLst xmlns:p15="http://schemas.microsoft.com/office/powerpoint/2012/main">
        <p15:guide id="1" orient="horz" pos="52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 Cropped Photo">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2A649EA-C287-0447-9E98-D4DF15C0A446}"/>
              </a:ext>
            </a:extLst>
          </p:cNvPr>
          <p:cNvSpPr>
            <a:spLocks noGrp="1"/>
          </p:cNvSpPr>
          <p:nvPr>
            <p:ph type="ctrTitle" hasCustomPrompt="1"/>
          </p:nvPr>
        </p:nvSpPr>
        <p:spPr>
          <a:xfrm>
            <a:off x="393082" y="1692550"/>
            <a:ext cx="3559793" cy="1991742"/>
          </a:xfrm>
        </p:spPr>
        <p:txBody>
          <a:bodyPr anchor="t">
            <a:normAutofit/>
          </a:bodyPr>
          <a:lstStyle>
            <a:lvl1pPr algn="l">
              <a:defRPr sz="3200"/>
            </a:lvl1pPr>
          </a:lstStyle>
          <a:p>
            <a:r>
              <a:rPr lang="en-CA"/>
              <a:t>Presentation </a:t>
            </a:r>
            <a:br>
              <a:rPr lang="en-CA"/>
            </a:br>
            <a:r>
              <a:rPr lang="en-CA"/>
              <a:t>Title</a:t>
            </a:r>
          </a:p>
        </p:txBody>
      </p:sp>
      <p:sp>
        <p:nvSpPr>
          <p:cNvPr id="8" name="Subtitle 2">
            <a:extLst>
              <a:ext uri="{FF2B5EF4-FFF2-40B4-BE49-F238E27FC236}">
                <a16:creationId xmlns:a16="http://schemas.microsoft.com/office/drawing/2014/main" id="{E6528DC4-B78E-0948-B719-F5F7DB301229}"/>
              </a:ext>
            </a:extLst>
          </p:cNvPr>
          <p:cNvSpPr>
            <a:spLocks noGrp="1"/>
          </p:cNvSpPr>
          <p:nvPr>
            <p:ph type="subTitle" idx="1" hasCustomPrompt="1"/>
          </p:nvPr>
        </p:nvSpPr>
        <p:spPr>
          <a:xfrm>
            <a:off x="381000" y="3803421"/>
            <a:ext cx="3571875" cy="1609966"/>
          </a:xfrm>
          <a:prstGeom prst="callout1">
            <a:avLst>
              <a:gd name="adj1" fmla="val 15"/>
              <a:gd name="adj2" fmla="val 25889"/>
              <a:gd name="adj3" fmla="val 91"/>
              <a:gd name="adj4" fmla="val 2200"/>
            </a:avLst>
          </a:prstGeom>
          <a:ln w="38100">
            <a:solidFill>
              <a:schemeClr val="accent3"/>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pic>
        <p:nvPicPr>
          <p:cNvPr id="7" name="Graphic 6">
            <a:extLst>
              <a:ext uri="{FF2B5EF4-FFF2-40B4-BE49-F238E27FC236}">
                <a16:creationId xmlns:a16="http://schemas.microsoft.com/office/drawing/2014/main" id="{3945316A-20F0-FF41-962C-0F434F6C0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5944561"/>
            <a:ext cx="980558" cy="520650"/>
          </a:xfrm>
          <a:prstGeom prst="rect">
            <a:avLst/>
          </a:prstGeom>
        </p:spPr>
      </p:pic>
      <p:sp>
        <p:nvSpPr>
          <p:cNvPr id="9" name="Picture Placeholder 4">
            <a:extLst>
              <a:ext uri="{FF2B5EF4-FFF2-40B4-BE49-F238E27FC236}">
                <a16:creationId xmlns:a16="http://schemas.microsoft.com/office/drawing/2014/main" id="{F5113323-CD94-E641-825C-596014456D02}"/>
              </a:ext>
            </a:extLst>
          </p:cNvPr>
          <p:cNvSpPr>
            <a:spLocks noGrp="1"/>
          </p:cNvSpPr>
          <p:nvPr>
            <p:ph type="pic" sz="quarter" idx="10"/>
          </p:nvPr>
        </p:nvSpPr>
        <p:spPr>
          <a:xfrm>
            <a:off x="4665662" y="368299"/>
            <a:ext cx="7145337" cy="6126163"/>
          </a:xfrm>
        </p:spPr>
        <p:txBody>
          <a:bodyPr/>
          <a:lstStyle>
            <a:lvl1pPr marL="0" indent="0">
              <a:buNone/>
              <a:defRPr/>
            </a:lvl1pPr>
          </a:lstStyle>
          <a:p>
            <a:r>
              <a:rPr lang="en-US"/>
              <a:t>Click icon to add picture</a:t>
            </a:r>
            <a:endParaRPr lang="en-CA"/>
          </a:p>
        </p:txBody>
      </p:sp>
      <p:pic>
        <p:nvPicPr>
          <p:cNvPr id="11" name="Graphic 10">
            <a:extLst>
              <a:ext uri="{FF2B5EF4-FFF2-40B4-BE49-F238E27FC236}">
                <a16:creationId xmlns:a16="http://schemas.microsoft.com/office/drawing/2014/main" id="{7962EEB4-E464-224E-8C5D-92EC37E1E4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0" y="356012"/>
            <a:ext cx="1587500" cy="571500"/>
          </a:xfrm>
          <a:prstGeom prst="rect">
            <a:avLst/>
          </a:prstGeom>
        </p:spPr>
      </p:pic>
      <p:sp>
        <p:nvSpPr>
          <p:cNvPr id="10" name="Date Placeholder 3">
            <a:extLst>
              <a:ext uri="{FF2B5EF4-FFF2-40B4-BE49-F238E27FC236}">
                <a16:creationId xmlns:a16="http://schemas.microsoft.com/office/drawing/2014/main" id="{78D6E2B0-15D2-544E-A6E3-0D7BEEC226A4}"/>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D4308F8A-4A23-8141-9042-05DC736F5477}" type="datetime1">
              <a:rPr lang="en-CA" smtClean="0"/>
              <a:t>2023-03-02</a:t>
            </a:fld>
            <a:endParaRPr lang="en-CA"/>
          </a:p>
        </p:txBody>
      </p:sp>
      <p:sp>
        <p:nvSpPr>
          <p:cNvPr id="12" name="Footer Placeholder 4">
            <a:extLst>
              <a:ext uri="{FF2B5EF4-FFF2-40B4-BE49-F238E27FC236}">
                <a16:creationId xmlns:a16="http://schemas.microsoft.com/office/drawing/2014/main" id="{73E48218-2121-3F40-896B-B5C22E1B4E9E}"/>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4" name="Slide Number Placeholder 5">
            <a:extLst>
              <a:ext uri="{FF2B5EF4-FFF2-40B4-BE49-F238E27FC236}">
                <a16:creationId xmlns:a16="http://schemas.microsoft.com/office/drawing/2014/main" id="{55C972A2-DA14-2142-B121-179D6EC85951}"/>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561395760"/>
      </p:ext>
    </p:extLst>
  </p:cSld>
  <p:clrMapOvr>
    <a:masterClrMapping/>
  </p:clrMapOvr>
  <p:extLst>
    <p:ext uri="{DCECCB84-F9BA-43D5-87BE-67443E8EF086}">
      <p15:sldGuideLst xmlns:p15="http://schemas.microsoft.com/office/powerpoint/2012/main">
        <p15:guide id="1" orient="horz" pos="576">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Aerial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741DEF-46F1-1840-8774-3964F43507E2}"/>
              </a:ext>
            </a:extLst>
          </p:cNvPr>
          <p:cNvSpPr/>
          <p:nvPr userDrawn="1"/>
        </p:nvSpPr>
        <p:spPr>
          <a:xfrm>
            <a:off x="0" y="0"/>
            <a:ext cx="12192000" cy="6858000"/>
          </a:xfrm>
          <a:prstGeom prst="rect">
            <a:avLst/>
          </a:prstGeom>
          <a:gradFill>
            <a:gsLst>
              <a:gs pos="51000">
                <a:srgbClr val="FFFFFF">
                  <a:alpha val="25000"/>
                </a:srgbClr>
              </a:gs>
              <a:gs pos="41000">
                <a:srgbClr val="FFFFFF">
                  <a:alpha val="50000"/>
                </a:srgbClr>
              </a:gs>
              <a:gs pos="26000">
                <a:schemeClr val="bg1">
                  <a:alpha val="75000"/>
                </a:schemeClr>
              </a:gs>
              <a:gs pos="64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Rectangle 1">
            <a:extLst>
              <a:ext uri="{FF2B5EF4-FFF2-40B4-BE49-F238E27FC236}">
                <a16:creationId xmlns:a16="http://schemas.microsoft.com/office/drawing/2014/main" id="{BF962485-AC32-914D-A988-5C5C7E35B882}"/>
              </a:ext>
            </a:extLst>
          </p:cNvPr>
          <p:cNvSpPr/>
          <p:nvPr userDrawn="1"/>
        </p:nvSpPr>
        <p:spPr>
          <a:xfrm>
            <a:off x="0" y="0"/>
            <a:ext cx="12192000" cy="3964781"/>
          </a:xfrm>
          <a:prstGeom prst="rect">
            <a:avLst/>
          </a:prstGeom>
          <a:gradFill>
            <a:gsLst>
              <a:gs pos="16000">
                <a:schemeClr val="bg1">
                  <a:alpha val="80838"/>
                </a:schemeClr>
              </a:gs>
              <a:gs pos="39000">
                <a:schemeClr val="bg1">
                  <a:alpha val="55628"/>
                </a:schemeClr>
              </a:gs>
              <a:gs pos="63000">
                <a:schemeClr val="bg1">
                  <a:alpha val="44000"/>
                </a:schemeClr>
              </a:gs>
              <a:gs pos="100000">
                <a:schemeClr val="bg1">
                  <a:alpha val="0"/>
                </a:schemeClr>
              </a:gs>
              <a:gs pos="81000">
                <a:schemeClr val="bg1">
                  <a:alpha val="14647"/>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16" name="Picture 15">
            <a:extLst>
              <a:ext uri="{FF2B5EF4-FFF2-40B4-BE49-F238E27FC236}">
                <a16:creationId xmlns:a16="http://schemas.microsoft.com/office/drawing/2014/main" id="{FE1E4563-D78D-9741-BE1F-E2796A4DE7DC}"/>
              </a:ext>
            </a:extLst>
          </p:cNvPr>
          <p:cNvPicPr>
            <a:picLocks noChangeAspect="1"/>
          </p:cNvPicPr>
          <p:nvPr userDrawn="1"/>
        </p:nvPicPr>
        <p:blipFill>
          <a:blip r:embed="rId3"/>
          <a:stretch>
            <a:fillRect/>
          </a:stretch>
        </p:blipFill>
        <p:spPr>
          <a:xfrm>
            <a:off x="10785047" y="367803"/>
            <a:ext cx="976588" cy="520651"/>
          </a:xfrm>
          <a:prstGeom prst="rect">
            <a:avLst/>
          </a:prstGeom>
        </p:spPr>
      </p:pic>
      <p:sp>
        <p:nvSpPr>
          <p:cNvPr id="10" name="Title 1">
            <a:extLst>
              <a:ext uri="{FF2B5EF4-FFF2-40B4-BE49-F238E27FC236}">
                <a16:creationId xmlns:a16="http://schemas.microsoft.com/office/drawing/2014/main" id="{7AB3015E-9C6A-8540-9BC5-F25CB2502775}"/>
              </a:ext>
            </a:extLst>
          </p:cNvPr>
          <p:cNvSpPr>
            <a:spLocks noGrp="1"/>
          </p:cNvSpPr>
          <p:nvPr>
            <p:ph type="ctrTitle" hasCustomPrompt="1"/>
          </p:nvPr>
        </p:nvSpPr>
        <p:spPr>
          <a:xfrm>
            <a:off x="375505" y="1521292"/>
            <a:ext cx="6434873" cy="1247627"/>
          </a:xfrm>
        </p:spPr>
        <p:txBody>
          <a:bodyPr anchor="t">
            <a:normAutofit/>
          </a:bodyPr>
          <a:lstStyle>
            <a:lvl1pPr algn="l">
              <a:defRPr sz="3200">
                <a:solidFill>
                  <a:schemeClr val="tx2"/>
                </a:solidFill>
              </a:defRPr>
            </a:lvl1pPr>
          </a:lstStyle>
          <a:p>
            <a:r>
              <a:rPr lang="en-CA"/>
              <a:t>Presentation </a:t>
            </a:r>
            <a:br>
              <a:rPr lang="en-CA"/>
            </a:br>
            <a:r>
              <a:rPr lang="en-CA"/>
              <a:t>Title</a:t>
            </a:r>
          </a:p>
        </p:txBody>
      </p:sp>
      <p:sp>
        <p:nvSpPr>
          <p:cNvPr id="11" name="Text Placeholder 2">
            <a:extLst>
              <a:ext uri="{FF2B5EF4-FFF2-40B4-BE49-F238E27FC236}">
                <a16:creationId xmlns:a16="http://schemas.microsoft.com/office/drawing/2014/main" id="{C9371049-C387-C743-B633-3F7BF1386CB4}"/>
              </a:ext>
            </a:extLst>
          </p:cNvPr>
          <p:cNvSpPr>
            <a:spLocks noGrp="1"/>
          </p:cNvSpPr>
          <p:nvPr>
            <p:ph type="body" sz="quarter" idx="10" hasCustomPrompt="1"/>
          </p:nvPr>
        </p:nvSpPr>
        <p:spPr>
          <a:xfrm>
            <a:off x="375504" y="2768918"/>
            <a:ext cx="6434872" cy="325061"/>
          </a:xfrm>
        </p:spPr>
        <p:txBody>
          <a:bodyPr>
            <a:noAutofit/>
          </a:bodyPr>
          <a:lstStyle>
            <a:lvl1pPr marL="0" indent="0">
              <a:lnSpc>
                <a:spcPct val="100000"/>
              </a:lnSpc>
              <a:spcBef>
                <a:spcPts val="0"/>
              </a:spcBef>
              <a:buNone/>
              <a:defRPr sz="1400">
                <a:solidFill>
                  <a:schemeClr val="tx1"/>
                </a:solidFill>
              </a:defRPr>
            </a:lvl1pPr>
          </a:lstStyle>
          <a:p>
            <a:pPr lvl="0"/>
            <a:r>
              <a:rPr lang="en-CA"/>
              <a:t>Date</a:t>
            </a:r>
          </a:p>
        </p:txBody>
      </p:sp>
      <p:sp>
        <p:nvSpPr>
          <p:cNvPr id="12" name="Subtitle 2">
            <a:extLst>
              <a:ext uri="{FF2B5EF4-FFF2-40B4-BE49-F238E27FC236}">
                <a16:creationId xmlns:a16="http://schemas.microsoft.com/office/drawing/2014/main" id="{7E140334-0B02-EF46-8D1C-99C78CBFF5A9}"/>
              </a:ext>
            </a:extLst>
          </p:cNvPr>
          <p:cNvSpPr>
            <a:spLocks noGrp="1"/>
          </p:cNvSpPr>
          <p:nvPr>
            <p:ph type="subTitle" idx="1" hasCustomPrompt="1"/>
          </p:nvPr>
        </p:nvSpPr>
        <p:spPr>
          <a:xfrm>
            <a:off x="8493919" y="1691510"/>
            <a:ext cx="3322579" cy="1396647"/>
          </a:xfrm>
        </p:spPr>
        <p:txBody>
          <a:bodyPr>
            <a:normAutofit/>
          </a:bodyPr>
          <a:lstStyle>
            <a:lvl1pPr marL="0" indent="0" algn="l">
              <a:lnSpc>
                <a:spcPct val="100000"/>
              </a:lnSpc>
              <a:spcBef>
                <a:spcPts val="1000"/>
              </a:spcBef>
              <a:buNone/>
              <a:defRPr sz="1400" b="0" i="0">
                <a:solidFill>
                  <a:schemeClr val="tx1"/>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CA"/>
              <a:t>Presenter name and title</a:t>
            </a:r>
          </a:p>
        </p:txBody>
      </p:sp>
      <p:pic>
        <p:nvPicPr>
          <p:cNvPr id="13" name="Graphic 12">
            <a:extLst>
              <a:ext uri="{FF2B5EF4-FFF2-40B4-BE49-F238E27FC236}">
                <a16:creationId xmlns:a16="http://schemas.microsoft.com/office/drawing/2014/main" id="{B0AF0184-9D94-4042-9955-564E83A834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1" y="356013"/>
            <a:ext cx="1587500" cy="571500"/>
          </a:xfrm>
          <a:prstGeom prst="rect">
            <a:avLst/>
          </a:prstGeom>
        </p:spPr>
      </p:pic>
      <p:sp>
        <p:nvSpPr>
          <p:cNvPr id="9" name="Date Placeholder 3">
            <a:extLst>
              <a:ext uri="{FF2B5EF4-FFF2-40B4-BE49-F238E27FC236}">
                <a16:creationId xmlns:a16="http://schemas.microsoft.com/office/drawing/2014/main" id="{D390B6CA-A106-A94E-9756-258D5910D28C}"/>
              </a:ext>
            </a:extLst>
          </p:cNvPr>
          <p:cNvSpPr>
            <a:spLocks noGrp="1"/>
          </p:cNvSpPr>
          <p:nvPr>
            <p:ph type="dt" sz="half"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5B5EF329-1CB0-2C42-80E8-486CDC974695}" type="datetime1">
              <a:rPr lang="en-CA" smtClean="0"/>
              <a:t>2023-03-02</a:t>
            </a:fld>
            <a:endParaRPr lang="en-CA"/>
          </a:p>
        </p:txBody>
      </p:sp>
      <p:sp>
        <p:nvSpPr>
          <p:cNvPr id="14" name="Footer Placeholder 4">
            <a:extLst>
              <a:ext uri="{FF2B5EF4-FFF2-40B4-BE49-F238E27FC236}">
                <a16:creationId xmlns:a16="http://schemas.microsoft.com/office/drawing/2014/main" id="{A1472B3A-F315-774C-AEBE-800B35FD0253}"/>
              </a:ext>
            </a:extLst>
          </p:cNvPr>
          <p:cNvSpPr>
            <a:spLocks noGrp="1"/>
          </p:cNvSpPr>
          <p:nvPr>
            <p:ph type="ftr"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5" name="Slide Number Placeholder 5">
            <a:extLst>
              <a:ext uri="{FF2B5EF4-FFF2-40B4-BE49-F238E27FC236}">
                <a16:creationId xmlns:a16="http://schemas.microsoft.com/office/drawing/2014/main" id="{AA91710A-C762-F340-BCAF-108D746BC6EB}"/>
              </a:ext>
            </a:extLst>
          </p:cNvPr>
          <p:cNvSpPr>
            <a:spLocks noGrp="1"/>
          </p:cNvSpPr>
          <p:nvPr>
            <p:ph type="sldNum" sz="quarter" idx="13"/>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708087040"/>
      </p:ext>
    </p:extLst>
  </p:cSld>
  <p:clrMapOvr>
    <a:masterClrMapping/>
  </p:clrMapOvr>
  <p:extLst>
    <p:ext uri="{DCECCB84-F9BA-43D5-87BE-67443E8EF086}">
      <p15:sldGuideLst xmlns:p15="http://schemas.microsoft.com/office/powerpoint/2012/main">
        <p15:guide id="1" orient="horz" pos="576">
          <p15:clr>
            <a:srgbClr val="F26B43"/>
          </p15:clr>
        </p15:guide>
        <p15:guide id="2" orient="horz" pos="100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 Caret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7E08-89F9-E440-B732-3AEBA43BD82E}"/>
              </a:ext>
            </a:extLst>
          </p:cNvPr>
          <p:cNvSpPr>
            <a:spLocks noGrp="1"/>
          </p:cNvSpPr>
          <p:nvPr>
            <p:ph type="ctrTitle" hasCustomPrompt="1"/>
          </p:nvPr>
        </p:nvSpPr>
        <p:spPr>
          <a:xfrm>
            <a:off x="381000" y="441325"/>
            <a:ext cx="8570913" cy="1566863"/>
          </a:xfrm>
        </p:spPr>
        <p:txBody>
          <a:bodyPr anchor="t">
            <a:normAutofit/>
          </a:bodyPr>
          <a:lstStyle>
            <a:lvl1pPr algn="l">
              <a:defRPr sz="3200"/>
            </a:lvl1pPr>
          </a:lstStyle>
          <a:p>
            <a:r>
              <a:rPr lang="en-CA"/>
              <a:t>Presentation </a:t>
            </a:r>
            <a:br>
              <a:rPr lang="en-CA"/>
            </a:br>
            <a:r>
              <a:rPr lang="en-CA"/>
              <a:t>Title</a:t>
            </a:r>
          </a:p>
        </p:txBody>
      </p:sp>
      <p:sp>
        <p:nvSpPr>
          <p:cNvPr id="3" name="Subtitle 2">
            <a:extLst>
              <a:ext uri="{FF2B5EF4-FFF2-40B4-BE49-F238E27FC236}">
                <a16:creationId xmlns:a16="http://schemas.microsoft.com/office/drawing/2014/main" id="{8E88B004-1DA3-934C-8CB5-1FF691477431}"/>
              </a:ext>
            </a:extLst>
          </p:cNvPr>
          <p:cNvSpPr>
            <a:spLocks noGrp="1"/>
          </p:cNvSpPr>
          <p:nvPr>
            <p:ph type="subTitle" idx="1" hasCustomPrompt="1"/>
          </p:nvPr>
        </p:nvSpPr>
        <p:spPr>
          <a:xfrm>
            <a:off x="381000" y="2170153"/>
            <a:ext cx="3571875" cy="1609966"/>
          </a:xfrm>
          <a:prstGeom prst="callout1">
            <a:avLst>
              <a:gd name="adj1" fmla="val 15"/>
              <a:gd name="adj2" fmla="val 25889"/>
              <a:gd name="adj3" fmla="val 91"/>
              <a:gd name="adj4" fmla="val 2200"/>
            </a:avLst>
          </a:prstGeom>
          <a:ln w="38100">
            <a:solidFill>
              <a:schemeClr val="accent1"/>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sp>
        <p:nvSpPr>
          <p:cNvPr id="4" name="Date Placeholder 3">
            <a:extLst>
              <a:ext uri="{FF2B5EF4-FFF2-40B4-BE49-F238E27FC236}">
                <a16:creationId xmlns:a16="http://schemas.microsoft.com/office/drawing/2014/main" id="{11F3C465-4A72-3842-A3F3-7E6EED668ADC}"/>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0615CD9-9C91-9145-8CC5-580808F1229D}" type="datetime1">
              <a:rPr lang="en-CA" smtClean="0"/>
              <a:t>2023-03-02</a:t>
            </a:fld>
            <a:endParaRPr lang="en-CA"/>
          </a:p>
        </p:txBody>
      </p:sp>
      <p:sp>
        <p:nvSpPr>
          <p:cNvPr id="5" name="Footer Placeholder 4">
            <a:extLst>
              <a:ext uri="{FF2B5EF4-FFF2-40B4-BE49-F238E27FC236}">
                <a16:creationId xmlns:a16="http://schemas.microsoft.com/office/drawing/2014/main" id="{31F36BAC-CA62-6E4E-A36D-A9F19A02520C}"/>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6" name="Slide Number Placeholder 5">
            <a:extLst>
              <a:ext uri="{FF2B5EF4-FFF2-40B4-BE49-F238E27FC236}">
                <a16:creationId xmlns:a16="http://schemas.microsoft.com/office/drawing/2014/main" id="{87EAD7D6-A9D9-0A4E-973D-C119C5A93924}"/>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7" name="Picture 6">
            <a:extLst>
              <a:ext uri="{FF2B5EF4-FFF2-40B4-BE49-F238E27FC236}">
                <a16:creationId xmlns:a16="http://schemas.microsoft.com/office/drawing/2014/main" id="{523C4290-005E-1044-8877-09850C8B2E8B}"/>
              </a:ext>
            </a:extLst>
          </p:cNvPr>
          <p:cNvPicPr>
            <a:picLocks noChangeAspect="1"/>
          </p:cNvPicPr>
          <p:nvPr userDrawn="1"/>
        </p:nvPicPr>
        <p:blipFill>
          <a:blip r:embed="rId2"/>
          <a:stretch>
            <a:fillRect/>
          </a:stretch>
        </p:blipFill>
        <p:spPr>
          <a:xfrm>
            <a:off x="3594410" y="2750152"/>
            <a:ext cx="5003180" cy="2557956"/>
          </a:xfrm>
          <a:prstGeom prst="rect">
            <a:avLst/>
          </a:prstGeom>
        </p:spPr>
      </p:pic>
      <p:pic>
        <p:nvPicPr>
          <p:cNvPr id="10" name="Graphic 9">
            <a:extLst>
              <a:ext uri="{FF2B5EF4-FFF2-40B4-BE49-F238E27FC236}">
                <a16:creationId xmlns:a16="http://schemas.microsoft.com/office/drawing/2014/main" id="{D54FBC3A-439A-A143-88B8-10FF2922A5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Tree>
    <p:extLst>
      <p:ext uri="{BB962C8B-B14F-4D97-AF65-F5344CB8AC3E}">
        <p14:creationId xmlns:p14="http://schemas.microsoft.com/office/powerpoint/2010/main" val="18676564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 Caret Outline">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26D92E2-ACCC-4D44-9CD7-A2DD39F68AC0}"/>
              </a:ext>
            </a:extLst>
          </p:cNvPr>
          <p:cNvSpPr>
            <a:spLocks noGrp="1"/>
          </p:cNvSpPr>
          <p:nvPr>
            <p:ph type="ctrTitle" hasCustomPrompt="1"/>
          </p:nvPr>
        </p:nvSpPr>
        <p:spPr>
          <a:xfrm>
            <a:off x="380999" y="441325"/>
            <a:ext cx="7858125" cy="1566863"/>
          </a:xfrm>
        </p:spPr>
        <p:txBody>
          <a:bodyPr anchor="t">
            <a:normAutofit/>
          </a:bodyPr>
          <a:lstStyle>
            <a:lvl1pPr algn="l">
              <a:defRPr sz="3200"/>
            </a:lvl1pPr>
          </a:lstStyle>
          <a:p>
            <a:r>
              <a:rPr lang="en-CA"/>
              <a:t>Presentation </a:t>
            </a:r>
            <a:br>
              <a:rPr lang="en-CA"/>
            </a:br>
            <a:r>
              <a:rPr lang="en-CA"/>
              <a:t>Title</a:t>
            </a:r>
          </a:p>
        </p:txBody>
      </p:sp>
      <p:sp>
        <p:nvSpPr>
          <p:cNvPr id="9" name="Subtitle 2">
            <a:extLst>
              <a:ext uri="{FF2B5EF4-FFF2-40B4-BE49-F238E27FC236}">
                <a16:creationId xmlns:a16="http://schemas.microsoft.com/office/drawing/2014/main" id="{5DE7BCD7-B4AD-5E46-AC39-220479761A2F}"/>
              </a:ext>
            </a:extLst>
          </p:cNvPr>
          <p:cNvSpPr>
            <a:spLocks noGrp="1"/>
          </p:cNvSpPr>
          <p:nvPr>
            <p:ph type="subTitle" idx="1" hasCustomPrompt="1"/>
          </p:nvPr>
        </p:nvSpPr>
        <p:spPr>
          <a:xfrm>
            <a:off x="381000" y="2170153"/>
            <a:ext cx="3571875" cy="1609966"/>
          </a:xfrm>
          <a:prstGeom prst="callout1">
            <a:avLst>
              <a:gd name="adj1" fmla="val 15"/>
              <a:gd name="adj2" fmla="val 25889"/>
              <a:gd name="adj3" fmla="val 91"/>
              <a:gd name="adj4" fmla="val 2200"/>
            </a:avLst>
          </a:prstGeom>
          <a:ln w="38100">
            <a:solidFill>
              <a:schemeClr val="accent4"/>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pic>
        <p:nvPicPr>
          <p:cNvPr id="18" name="Picture 17">
            <a:extLst>
              <a:ext uri="{FF2B5EF4-FFF2-40B4-BE49-F238E27FC236}">
                <a16:creationId xmlns:a16="http://schemas.microsoft.com/office/drawing/2014/main" id="{4B095F56-D6EF-1B47-9C08-6E023A49ABB1}"/>
              </a:ext>
            </a:extLst>
          </p:cNvPr>
          <p:cNvPicPr>
            <a:picLocks noChangeAspect="1"/>
          </p:cNvPicPr>
          <p:nvPr userDrawn="1"/>
        </p:nvPicPr>
        <p:blipFill rotWithShape="1">
          <a:blip r:embed="rId2">
            <a:alphaModFix/>
          </a:blip>
          <a:srcRect l="1820" t="-3413" r="29666" b="7896"/>
          <a:stretch/>
        </p:blipFill>
        <p:spPr>
          <a:xfrm>
            <a:off x="3948051" y="1111346"/>
            <a:ext cx="8243949" cy="5746654"/>
          </a:xfrm>
          <a:prstGeom prst="rect">
            <a:avLst/>
          </a:prstGeom>
        </p:spPr>
      </p:pic>
      <p:pic>
        <p:nvPicPr>
          <p:cNvPr id="8" name="Graphic 7">
            <a:extLst>
              <a:ext uri="{FF2B5EF4-FFF2-40B4-BE49-F238E27FC236}">
                <a16:creationId xmlns:a16="http://schemas.microsoft.com/office/drawing/2014/main" id="{8E0F1A32-E0EA-A748-A816-3BDA7D0E59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6" name="Date Placeholder 3">
            <a:extLst>
              <a:ext uri="{FF2B5EF4-FFF2-40B4-BE49-F238E27FC236}">
                <a16:creationId xmlns:a16="http://schemas.microsoft.com/office/drawing/2014/main" id="{9A346C72-5BED-5F45-BE08-5991EEC3EFC0}"/>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83A30B42-391E-AE46-B312-B98B91215D1D}" type="datetime1">
              <a:rPr lang="en-CA" smtClean="0"/>
              <a:t>2023-03-02</a:t>
            </a:fld>
            <a:endParaRPr lang="en-CA"/>
          </a:p>
        </p:txBody>
      </p:sp>
      <p:sp>
        <p:nvSpPr>
          <p:cNvPr id="7" name="Footer Placeholder 4">
            <a:extLst>
              <a:ext uri="{FF2B5EF4-FFF2-40B4-BE49-F238E27FC236}">
                <a16:creationId xmlns:a16="http://schemas.microsoft.com/office/drawing/2014/main" id="{BCCC25B4-1D37-0647-B375-93F5F1C322E4}"/>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75689793-27E5-124B-978D-6BF703C28E95}"/>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2573984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 Caret Soli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55A324-1402-8A4E-85AA-CEBBB404C77C}"/>
              </a:ext>
            </a:extLst>
          </p:cNvPr>
          <p:cNvSpPr>
            <a:spLocks noGrp="1"/>
          </p:cNvSpPr>
          <p:nvPr>
            <p:ph type="ctrTitle" hasCustomPrompt="1"/>
          </p:nvPr>
        </p:nvSpPr>
        <p:spPr>
          <a:xfrm>
            <a:off x="380999" y="441325"/>
            <a:ext cx="7858125" cy="1566863"/>
          </a:xfrm>
        </p:spPr>
        <p:txBody>
          <a:bodyPr anchor="t">
            <a:normAutofit/>
          </a:bodyPr>
          <a:lstStyle>
            <a:lvl1pPr algn="l">
              <a:defRPr sz="3200"/>
            </a:lvl1pPr>
          </a:lstStyle>
          <a:p>
            <a:r>
              <a:rPr lang="en-CA"/>
              <a:t>Presentation </a:t>
            </a:r>
            <a:br>
              <a:rPr lang="en-CA"/>
            </a:br>
            <a:r>
              <a:rPr lang="en-CA"/>
              <a:t>Title</a:t>
            </a:r>
          </a:p>
        </p:txBody>
      </p:sp>
      <p:sp>
        <p:nvSpPr>
          <p:cNvPr id="9" name="Subtitle 2">
            <a:extLst>
              <a:ext uri="{FF2B5EF4-FFF2-40B4-BE49-F238E27FC236}">
                <a16:creationId xmlns:a16="http://schemas.microsoft.com/office/drawing/2014/main" id="{08D77FEA-0643-9E4C-9D6C-A3FA4F9DF420}"/>
              </a:ext>
            </a:extLst>
          </p:cNvPr>
          <p:cNvSpPr>
            <a:spLocks noGrp="1"/>
          </p:cNvSpPr>
          <p:nvPr>
            <p:ph type="subTitle" idx="1" hasCustomPrompt="1"/>
          </p:nvPr>
        </p:nvSpPr>
        <p:spPr>
          <a:xfrm>
            <a:off x="381000" y="2170153"/>
            <a:ext cx="3571875" cy="1609966"/>
          </a:xfrm>
          <a:prstGeom prst="callout1">
            <a:avLst>
              <a:gd name="adj1" fmla="val 15"/>
              <a:gd name="adj2" fmla="val 25889"/>
              <a:gd name="adj3" fmla="val 91"/>
              <a:gd name="adj4" fmla="val 2200"/>
            </a:avLst>
          </a:prstGeom>
          <a:ln w="38100">
            <a:solidFill>
              <a:schemeClr val="accent5"/>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pic>
        <p:nvPicPr>
          <p:cNvPr id="11" name="Picture 10">
            <a:extLst>
              <a:ext uri="{FF2B5EF4-FFF2-40B4-BE49-F238E27FC236}">
                <a16:creationId xmlns:a16="http://schemas.microsoft.com/office/drawing/2014/main" id="{6BE2BBD1-2F9D-464F-B471-14BCC68C8AB0}"/>
              </a:ext>
            </a:extLst>
          </p:cNvPr>
          <p:cNvPicPr>
            <a:picLocks noChangeAspect="1"/>
          </p:cNvPicPr>
          <p:nvPr userDrawn="1"/>
        </p:nvPicPr>
        <p:blipFill rotWithShape="1">
          <a:blip r:embed="rId2">
            <a:alphaModFix amt="39000"/>
          </a:blip>
          <a:srcRect l="-3644" t="-25966" r="27535" b="151"/>
          <a:stretch/>
        </p:blipFill>
        <p:spPr>
          <a:xfrm>
            <a:off x="3894820" y="0"/>
            <a:ext cx="8297180" cy="6858000"/>
          </a:xfrm>
          <a:prstGeom prst="rect">
            <a:avLst/>
          </a:prstGeom>
        </p:spPr>
      </p:pic>
      <p:pic>
        <p:nvPicPr>
          <p:cNvPr id="8" name="Graphic 7">
            <a:extLst>
              <a:ext uri="{FF2B5EF4-FFF2-40B4-BE49-F238E27FC236}">
                <a16:creationId xmlns:a16="http://schemas.microsoft.com/office/drawing/2014/main" id="{0F77BAB2-64E8-FE49-8BD8-77A56DDDE3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7" name="Date Placeholder 3">
            <a:extLst>
              <a:ext uri="{FF2B5EF4-FFF2-40B4-BE49-F238E27FC236}">
                <a16:creationId xmlns:a16="http://schemas.microsoft.com/office/drawing/2014/main" id="{A04F6139-12B2-6E41-936E-3636E8A7552C}"/>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EDCE013-AE49-7F47-8FF5-C5C600EB3539}" type="datetime1">
              <a:rPr lang="en-CA" smtClean="0"/>
              <a:t>2023-03-02</a:t>
            </a:fld>
            <a:endParaRPr lang="en-CA"/>
          </a:p>
        </p:txBody>
      </p:sp>
      <p:sp>
        <p:nvSpPr>
          <p:cNvPr id="10" name="Footer Placeholder 4">
            <a:extLst>
              <a:ext uri="{FF2B5EF4-FFF2-40B4-BE49-F238E27FC236}">
                <a16:creationId xmlns:a16="http://schemas.microsoft.com/office/drawing/2014/main" id="{68578076-3F0D-DA47-AC20-73342D3B76EA}"/>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2" name="Slide Number Placeholder 5">
            <a:extLst>
              <a:ext uri="{FF2B5EF4-FFF2-40B4-BE49-F238E27FC236}">
                <a16:creationId xmlns:a16="http://schemas.microsoft.com/office/drawing/2014/main" id="{3179519D-DB2C-4940-ACD7-FE931A52DE8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752871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96FD7-967E-424A-9BD5-E0E9DF564813}"/>
              </a:ext>
            </a:extLst>
          </p:cNvPr>
          <p:cNvSpPr>
            <a:spLocks noGrp="1"/>
          </p:cNvSpPr>
          <p:nvPr>
            <p:ph type="title" hasCustomPrompt="1"/>
          </p:nvPr>
        </p:nvSpPr>
        <p:spPr>
          <a:xfrm>
            <a:off x="2530475" y="1616977"/>
            <a:ext cx="7131050" cy="1676120"/>
          </a:xfrm>
        </p:spPr>
        <p:txBody>
          <a:bodyPr anchor="b">
            <a:normAutofit/>
          </a:bodyPr>
          <a:lstStyle>
            <a:lvl1pPr algn="ctr">
              <a:defRPr sz="3200"/>
            </a:lvl1pPr>
          </a:lstStyle>
          <a:p>
            <a:r>
              <a:rPr lang="en-CA"/>
              <a:t>Section Heading</a:t>
            </a:r>
          </a:p>
        </p:txBody>
      </p:sp>
      <p:sp>
        <p:nvSpPr>
          <p:cNvPr id="3" name="Text Placeholder 2">
            <a:extLst>
              <a:ext uri="{FF2B5EF4-FFF2-40B4-BE49-F238E27FC236}">
                <a16:creationId xmlns:a16="http://schemas.microsoft.com/office/drawing/2014/main" id="{0AAA6A2D-5FF2-0248-AC7C-1F35A14C05A1}"/>
              </a:ext>
            </a:extLst>
          </p:cNvPr>
          <p:cNvSpPr>
            <a:spLocks noGrp="1"/>
          </p:cNvSpPr>
          <p:nvPr>
            <p:ph type="body" idx="1" hasCustomPrompt="1"/>
          </p:nvPr>
        </p:nvSpPr>
        <p:spPr>
          <a:xfrm>
            <a:off x="3244850" y="3960665"/>
            <a:ext cx="5702300" cy="1500187"/>
          </a:xfrm>
        </p:spPr>
        <p:txBody>
          <a:bodyPr>
            <a:noAutofit/>
          </a:bodyPr>
          <a:lstStyle>
            <a:lvl1pPr marL="0" indent="0" algn="ctr">
              <a:buNone/>
              <a:defRPr sz="1400">
                <a:solidFill>
                  <a:schemeClr val="tx1"/>
                </a:solidFill>
              </a:defRPr>
            </a:lvl1pPr>
            <a:lvl2pPr marL="457200" indent="0" algn="ctr">
              <a:buNone/>
              <a:defRPr sz="1400">
                <a:solidFill>
                  <a:schemeClr val="tx1"/>
                </a:solidFill>
              </a:defRPr>
            </a:lvl2pPr>
            <a:lvl3pPr marL="914400" indent="0" algn="ctr">
              <a:buNone/>
              <a:defRPr sz="1400">
                <a:solidFill>
                  <a:schemeClr val="tx1"/>
                </a:solidFill>
              </a:defRPr>
            </a:lvl3pPr>
            <a:lvl4pPr marL="1371600" indent="0" algn="ctr">
              <a:buNone/>
              <a:defRPr sz="1400">
                <a:solidFill>
                  <a:schemeClr val="tx1"/>
                </a:solidFill>
              </a:defRPr>
            </a:lvl4pPr>
            <a:lvl5pPr marL="1828800" indent="0" algn="ctr">
              <a:buNone/>
              <a:defRPr sz="1400">
                <a:solidFill>
                  <a:schemeClr val="tx1"/>
                </a:solidFill>
              </a:defRPr>
            </a:lvl5pPr>
            <a:lvl6pPr marL="2286000" indent="0" algn="ctr">
              <a:buNone/>
              <a:defRPr sz="1400">
                <a:solidFill>
                  <a:schemeClr val="tx1"/>
                </a:solidFill>
              </a:defRPr>
            </a:lvl6pPr>
            <a:lvl7pPr marL="2743200" indent="0" algn="ctr">
              <a:buNone/>
              <a:defRPr sz="1400">
                <a:solidFill>
                  <a:schemeClr val="tx1"/>
                </a:solidFill>
              </a:defRPr>
            </a:lvl7pPr>
            <a:lvl8pPr marL="3200400" indent="0" algn="ctr">
              <a:buNone/>
              <a:defRPr sz="1400">
                <a:solidFill>
                  <a:schemeClr val="tx1"/>
                </a:solidFill>
              </a:defRPr>
            </a:lvl8pPr>
            <a:lvl9pPr marL="3657600" indent="0" algn="ctr">
              <a:buNone/>
              <a:defRPr sz="1400">
                <a:solidFill>
                  <a:schemeClr val="tx1"/>
                </a:solidFill>
              </a:defRPr>
            </a:lvl9pPr>
          </a:lstStyle>
          <a:p>
            <a:pPr lvl="0"/>
            <a:r>
              <a:rPr lang="en-CA"/>
              <a:t>Section Subtitle</a:t>
            </a:r>
          </a:p>
        </p:txBody>
      </p:sp>
      <p:sp>
        <p:nvSpPr>
          <p:cNvPr id="7" name="Date Placeholder 3">
            <a:extLst>
              <a:ext uri="{FF2B5EF4-FFF2-40B4-BE49-F238E27FC236}">
                <a16:creationId xmlns:a16="http://schemas.microsoft.com/office/drawing/2014/main" id="{53A96722-3409-394C-9FAD-A58B5E4B3FDE}"/>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45A2F542-CE52-CF42-A17F-45F79CA145F7}" type="datetime1">
              <a:rPr lang="en-CA" smtClean="0"/>
              <a:t>2023-03-02</a:t>
            </a:fld>
            <a:endParaRPr lang="en-CA"/>
          </a:p>
        </p:txBody>
      </p:sp>
      <p:sp>
        <p:nvSpPr>
          <p:cNvPr id="8" name="Footer Placeholder 4">
            <a:extLst>
              <a:ext uri="{FF2B5EF4-FFF2-40B4-BE49-F238E27FC236}">
                <a16:creationId xmlns:a16="http://schemas.microsoft.com/office/drawing/2014/main" id="{31F5D2BE-C001-F84E-B7B9-6CC8207F3E32}"/>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9DEDDCF2-E110-B84E-82C6-78895908542D}"/>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0" name="Graphic 9">
            <a:extLst>
              <a:ext uri="{FF2B5EF4-FFF2-40B4-BE49-F238E27FC236}">
                <a16:creationId xmlns:a16="http://schemas.microsoft.com/office/drawing/2014/main" id="{6EED74A8-BFF9-A745-AE9F-37EB8CFD66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0265" y="5944561"/>
            <a:ext cx="980558" cy="520650"/>
          </a:xfrm>
          <a:prstGeom prst="rect">
            <a:avLst/>
          </a:prstGeom>
        </p:spPr>
      </p:pic>
      <p:pic>
        <p:nvPicPr>
          <p:cNvPr id="11" name="Picture 10">
            <a:extLst>
              <a:ext uri="{FF2B5EF4-FFF2-40B4-BE49-F238E27FC236}">
                <a16:creationId xmlns:a16="http://schemas.microsoft.com/office/drawing/2014/main" id="{6D5B1E89-6CA9-8E4D-8BA6-86B127926C07}"/>
              </a:ext>
            </a:extLst>
          </p:cNvPr>
          <p:cNvPicPr>
            <a:picLocks noChangeAspect="1"/>
          </p:cNvPicPr>
          <p:nvPr userDrawn="1"/>
        </p:nvPicPr>
        <p:blipFill>
          <a:blip r:embed="rId4"/>
          <a:stretch>
            <a:fillRect/>
          </a:stretch>
        </p:blipFill>
        <p:spPr>
          <a:xfrm>
            <a:off x="5647354" y="409262"/>
            <a:ext cx="897292" cy="458755"/>
          </a:xfrm>
          <a:prstGeom prst="rect">
            <a:avLst/>
          </a:prstGeom>
        </p:spPr>
      </p:pic>
      <p:cxnSp>
        <p:nvCxnSpPr>
          <p:cNvPr id="12" name="Straight Connector 11">
            <a:extLst>
              <a:ext uri="{FF2B5EF4-FFF2-40B4-BE49-F238E27FC236}">
                <a16:creationId xmlns:a16="http://schemas.microsoft.com/office/drawing/2014/main" id="{FADE7F97-86D7-CF4A-A293-C547A43A4D8D}"/>
              </a:ext>
            </a:extLst>
          </p:cNvPr>
          <p:cNvCxnSpPr/>
          <p:nvPr userDrawn="1"/>
        </p:nvCxnSpPr>
        <p:spPr>
          <a:xfrm>
            <a:off x="5684820" y="3643943"/>
            <a:ext cx="82236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702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 Descriptiv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7AAABE-04E8-A545-A314-42924AE6D5BD}"/>
              </a:ext>
            </a:extLst>
          </p:cNvPr>
          <p:cNvSpPr>
            <a:spLocks noGrp="1"/>
          </p:cNvSpPr>
          <p:nvPr>
            <p:ph type="ctrTitle" hasCustomPrompt="1"/>
          </p:nvPr>
        </p:nvSpPr>
        <p:spPr>
          <a:xfrm>
            <a:off x="695325" y="1792371"/>
            <a:ext cx="5329237" cy="2765968"/>
          </a:xfrm>
          <a:prstGeom prst="callout1">
            <a:avLst>
              <a:gd name="adj1" fmla="val -190"/>
              <a:gd name="adj2" fmla="val 15671"/>
              <a:gd name="adj3" fmla="val -153"/>
              <a:gd name="adj4" fmla="val 1942"/>
            </a:avLst>
          </a:prstGeom>
          <a:ln w="38100">
            <a:solidFill>
              <a:schemeClr val="accent1"/>
            </a:solidFill>
          </a:ln>
        </p:spPr>
        <p:txBody>
          <a:bodyPr tIns="246888" anchor="t">
            <a:normAutofit/>
          </a:bodyPr>
          <a:lstStyle>
            <a:lvl1pPr algn="l">
              <a:defRPr sz="3200" b="1"/>
            </a:lvl1pPr>
          </a:lstStyle>
          <a:p>
            <a:r>
              <a:rPr lang="en-CA"/>
              <a:t>Section Heading</a:t>
            </a:r>
          </a:p>
        </p:txBody>
      </p:sp>
      <p:sp>
        <p:nvSpPr>
          <p:cNvPr id="11" name="Subtitle 2">
            <a:extLst>
              <a:ext uri="{FF2B5EF4-FFF2-40B4-BE49-F238E27FC236}">
                <a16:creationId xmlns:a16="http://schemas.microsoft.com/office/drawing/2014/main" id="{3AAE98B3-4A8A-2140-8C47-61584E74A5DD}"/>
              </a:ext>
            </a:extLst>
          </p:cNvPr>
          <p:cNvSpPr>
            <a:spLocks noGrp="1"/>
          </p:cNvSpPr>
          <p:nvPr>
            <p:ph type="subTitle" idx="10" hasCustomPrompt="1"/>
          </p:nvPr>
        </p:nvSpPr>
        <p:spPr>
          <a:xfrm>
            <a:off x="6810375" y="1990491"/>
            <a:ext cx="4289426" cy="2852737"/>
          </a:xfrm>
          <a:prstGeom prst="callout1">
            <a:avLst>
              <a:gd name="adj1" fmla="val -37"/>
              <a:gd name="adj2" fmla="val 46"/>
              <a:gd name="adj3" fmla="val 100045"/>
              <a:gd name="adj4" fmla="val 65"/>
            </a:avLst>
          </a:prstGeom>
          <a:ln w="6350">
            <a:solidFill>
              <a:schemeClr val="tx1"/>
            </a:solidFill>
          </a:ln>
        </p:spPr>
        <p:txBody>
          <a:bodyPr lIns="274320">
            <a:normAutofit/>
          </a:bodyPr>
          <a:lstStyle>
            <a:lvl1pPr marL="0" indent="0" algn="l">
              <a:lnSpc>
                <a:spcPct val="110000"/>
              </a:lnSpc>
              <a:spcBef>
                <a:spcPts val="1000"/>
              </a:spcBef>
              <a:buNone/>
              <a:defRPr sz="1400" b="0" i="0">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Click to add text</a:t>
            </a:r>
          </a:p>
        </p:txBody>
      </p:sp>
      <p:pic>
        <p:nvPicPr>
          <p:cNvPr id="7" name="Graphic 6">
            <a:extLst>
              <a:ext uri="{FF2B5EF4-FFF2-40B4-BE49-F238E27FC236}">
                <a16:creationId xmlns:a16="http://schemas.microsoft.com/office/drawing/2014/main" id="{215ED64A-53E2-1A44-AD55-00B1E521C8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0265" y="5944561"/>
            <a:ext cx="980558" cy="520650"/>
          </a:xfrm>
          <a:prstGeom prst="rect">
            <a:avLst/>
          </a:prstGeom>
        </p:spPr>
      </p:pic>
      <p:sp>
        <p:nvSpPr>
          <p:cNvPr id="5" name="Date Placeholder 3">
            <a:extLst>
              <a:ext uri="{FF2B5EF4-FFF2-40B4-BE49-F238E27FC236}">
                <a16:creationId xmlns:a16="http://schemas.microsoft.com/office/drawing/2014/main" id="{D13D71FE-1CC0-1F46-A185-396A63CD6A68}"/>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250A0B0A-6ACC-8241-B012-577D9651F84C}" type="datetime1">
              <a:rPr lang="en-CA" smtClean="0"/>
              <a:t>2023-03-02</a:t>
            </a:fld>
            <a:endParaRPr lang="en-CA"/>
          </a:p>
        </p:txBody>
      </p:sp>
      <p:sp>
        <p:nvSpPr>
          <p:cNvPr id="6" name="Footer Placeholder 4">
            <a:extLst>
              <a:ext uri="{FF2B5EF4-FFF2-40B4-BE49-F238E27FC236}">
                <a16:creationId xmlns:a16="http://schemas.microsoft.com/office/drawing/2014/main" id="{9191076F-419C-D641-B89F-F1B596E8B7A4}"/>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DF8BF9F5-392D-8D44-B833-3381706685A3}"/>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965649499"/>
      </p:ext>
    </p:extLst>
  </p:cSld>
  <p:clrMapOvr>
    <a:masterClrMapping/>
  </p:clrMapOvr>
  <p:extLst>
    <p:ext uri="{DCECCB84-F9BA-43D5-87BE-67443E8EF086}">
      <p15:sldGuideLst xmlns:p15="http://schemas.microsoft.com/office/powerpoint/2012/main">
        <p15:guide id="1" pos="43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 Simple Caret">
    <p:bg>
      <p:bgPr>
        <a:solidFill>
          <a:schemeClr val="bg2">
            <a:alpha val="7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70D274-1ED4-804B-8715-1F4C88D9024B}"/>
              </a:ext>
            </a:extLst>
          </p:cNvPr>
          <p:cNvPicPr>
            <a:picLocks noChangeAspect="1"/>
          </p:cNvPicPr>
          <p:nvPr userDrawn="1"/>
        </p:nvPicPr>
        <p:blipFill rotWithShape="1">
          <a:blip r:embed="rId2">
            <a:alphaModFix amt="40000"/>
          </a:blip>
          <a:srcRect l="1820" t="-3413" r="29666" b="7896"/>
          <a:stretch/>
        </p:blipFill>
        <p:spPr>
          <a:xfrm>
            <a:off x="3948051" y="1111346"/>
            <a:ext cx="8243949" cy="5746654"/>
          </a:xfrm>
          <a:prstGeom prst="rect">
            <a:avLst/>
          </a:prstGeom>
        </p:spPr>
      </p:pic>
      <p:pic>
        <p:nvPicPr>
          <p:cNvPr id="6" name="Graphic 5">
            <a:extLst>
              <a:ext uri="{FF2B5EF4-FFF2-40B4-BE49-F238E27FC236}">
                <a16:creationId xmlns:a16="http://schemas.microsoft.com/office/drawing/2014/main" id="{ECFE630D-8407-8C4F-AA4A-A95E7C1630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5" name="Date Placeholder 3">
            <a:extLst>
              <a:ext uri="{FF2B5EF4-FFF2-40B4-BE49-F238E27FC236}">
                <a16:creationId xmlns:a16="http://schemas.microsoft.com/office/drawing/2014/main" id="{C8883679-6646-F742-A463-4E6C0747566A}"/>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1C8C8-841D-A345-A85E-41565600D661}" type="datetime1">
              <a:rPr lang="en-CA" smtClean="0"/>
              <a:t>2023-03-02</a:t>
            </a:fld>
            <a:endParaRPr lang="en-CA"/>
          </a:p>
        </p:txBody>
      </p:sp>
      <p:sp>
        <p:nvSpPr>
          <p:cNvPr id="7" name="Footer Placeholder 4">
            <a:extLst>
              <a:ext uri="{FF2B5EF4-FFF2-40B4-BE49-F238E27FC236}">
                <a16:creationId xmlns:a16="http://schemas.microsoft.com/office/drawing/2014/main" id="{F41E0A73-D492-2C44-BB8F-8495C2A5159A}"/>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46FB65DB-948B-FB4B-ABEF-1D1476F806A8}"/>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
        <p:nvSpPr>
          <p:cNvPr id="13" name="Title 1">
            <a:extLst>
              <a:ext uri="{FF2B5EF4-FFF2-40B4-BE49-F238E27FC236}">
                <a16:creationId xmlns:a16="http://schemas.microsoft.com/office/drawing/2014/main" id="{BB8A6943-10C1-3749-932A-FF4C23522D69}"/>
              </a:ext>
            </a:extLst>
          </p:cNvPr>
          <p:cNvSpPr>
            <a:spLocks noGrp="1"/>
          </p:cNvSpPr>
          <p:nvPr>
            <p:ph type="ctrTitle" hasCustomPrompt="1"/>
          </p:nvPr>
        </p:nvSpPr>
        <p:spPr>
          <a:xfrm>
            <a:off x="695325" y="1792371"/>
            <a:ext cx="5329237" cy="2765968"/>
          </a:xfrm>
          <a:prstGeom prst="callout1">
            <a:avLst>
              <a:gd name="adj1" fmla="val -190"/>
              <a:gd name="adj2" fmla="val 15671"/>
              <a:gd name="adj3" fmla="val -153"/>
              <a:gd name="adj4" fmla="val 1942"/>
            </a:avLst>
          </a:prstGeom>
          <a:ln w="38100">
            <a:solidFill>
              <a:schemeClr val="accent4"/>
            </a:solidFill>
          </a:ln>
        </p:spPr>
        <p:txBody>
          <a:bodyPr tIns="246888" anchor="t">
            <a:normAutofit/>
          </a:bodyPr>
          <a:lstStyle>
            <a:lvl1pPr algn="l">
              <a:defRPr sz="3200" b="1"/>
            </a:lvl1pPr>
          </a:lstStyle>
          <a:p>
            <a:r>
              <a:rPr lang="en-CA"/>
              <a:t>Section Heading</a:t>
            </a:r>
          </a:p>
        </p:txBody>
      </p:sp>
    </p:spTree>
    <p:extLst>
      <p:ext uri="{BB962C8B-B14F-4D97-AF65-F5344CB8AC3E}">
        <p14:creationId xmlns:p14="http://schemas.microsoft.com/office/powerpoint/2010/main" val="20740232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3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 Number Caret">
    <p:bg>
      <p:bgPr>
        <a:solidFill>
          <a:schemeClr val="bg2">
            <a:alpha val="7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4B5EC0-7D56-4B49-AA3A-387C76448E09}"/>
              </a:ext>
            </a:extLst>
          </p:cNvPr>
          <p:cNvPicPr>
            <a:picLocks noChangeAspect="1"/>
          </p:cNvPicPr>
          <p:nvPr userDrawn="1"/>
        </p:nvPicPr>
        <p:blipFill rotWithShape="1">
          <a:blip r:embed="rId2">
            <a:alphaModFix/>
          </a:blip>
          <a:srcRect l="-3644" t="-25966" r="27535" b="151"/>
          <a:stretch/>
        </p:blipFill>
        <p:spPr>
          <a:xfrm>
            <a:off x="3894820" y="0"/>
            <a:ext cx="8297180" cy="6858000"/>
          </a:xfrm>
          <a:prstGeom prst="rect">
            <a:avLst/>
          </a:prstGeom>
        </p:spPr>
      </p:pic>
      <p:sp>
        <p:nvSpPr>
          <p:cNvPr id="17" name="Text Placeholder 2">
            <a:extLst>
              <a:ext uri="{FF2B5EF4-FFF2-40B4-BE49-F238E27FC236}">
                <a16:creationId xmlns:a16="http://schemas.microsoft.com/office/drawing/2014/main" id="{F3E33AE5-10E5-2243-9512-DC5475B63950}"/>
              </a:ext>
            </a:extLst>
          </p:cNvPr>
          <p:cNvSpPr>
            <a:spLocks noGrp="1"/>
          </p:cNvSpPr>
          <p:nvPr>
            <p:ph type="body" idx="1" hasCustomPrompt="1"/>
          </p:nvPr>
        </p:nvSpPr>
        <p:spPr>
          <a:xfrm>
            <a:off x="0" y="2061102"/>
            <a:ext cx="1560385" cy="1267506"/>
          </a:xfrm>
        </p:spPr>
        <p:txBody>
          <a:bodyPr anchor="ctr">
            <a:noAutofit/>
          </a:bodyPr>
          <a:lstStyle>
            <a:lvl1pPr marL="0" indent="0" algn="r">
              <a:lnSpc>
                <a:spcPct val="100000"/>
              </a:lnSpc>
              <a:buNone/>
              <a:defRPr sz="7900" b="1" i="0" kern="1200" spc="-300" baseline="0">
                <a:solidFill>
                  <a:schemeClr val="accent5"/>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a:t>#</a:t>
            </a:r>
          </a:p>
        </p:txBody>
      </p:sp>
      <p:cxnSp>
        <p:nvCxnSpPr>
          <p:cNvPr id="19" name="Straight Connector 18">
            <a:extLst>
              <a:ext uri="{FF2B5EF4-FFF2-40B4-BE49-F238E27FC236}">
                <a16:creationId xmlns:a16="http://schemas.microsoft.com/office/drawing/2014/main" id="{CFE737EA-5785-A24D-9E71-BDFD7C684217}"/>
              </a:ext>
            </a:extLst>
          </p:cNvPr>
          <p:cNvCxnSpPr>
            <a:cxnSpLocks/>
          </p:cNvCxnSpPr>
          <p:nvPr userDrawn="1"/>
        </p:nvCxnSpPr>
        <p:spPr>
          <a:xfrm>
            <a:off x="1860440" y="2324422"/>
            <a:ext cx="0" cy="7726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9F38B238-D0B5-004A-9FAE-29D20E21D615}"/>
              </a:ext>
            </a:extLst>
          </p:cNvPr>
          <p:cNvSpPr>
            <a:spLocks noGrp="1"/>
          </p:cNvSpPr>
          <p:nvPr>
            <p:ph type="ctrTitle" hasCustomPrompt="1"/>
          </p:nvPr>
        </p:nvSpPr>
        <p:spPr>
          <a:xfrm>
            <a:off x="2133377" y="2061101"/>
            <a:ext cx="7043551" cy="1333152"/>
          </a:xfrm>
        </p:spPr>
        <p:txBody>
          <a:bodyPr anchor="ctr">
            <a:normAutofit/>
          </a:bodyPr>
          <a:lstStyle>
            <a:lvl1pPr algn="l">
              <a:defRPr sz="3200"/>
            </a:lvl1pPr>
          </a:lstStyle>
          <a:p>
            <a:r>
              <a:rPr lang="en-CA"/>
              <a:t>Section </a:t>
            </a:r>
            <a:br>
              <a:rPr lang="en-CA"/>
            </a:br>
            <a:r>
              <a:rPr lang="en-CA"/>
              <a:t>Heading</a:t>
            </a:r>
          </a:p>
        </p:txBody>
      </p:sp>
      <p:pic>
        <p:nvPicPr>
          <p:cNvPr id="8" name="Graphic 7">
            <a:extLst>
              <a:ext uri="{FF2B5EF4-FFF2-40B4-BE49-F238E27FC236}">
                <a16:creationId xmlns:a16="http://schemas.microsoft.com/office/drawing/2014/main" id="{AD8B07EA-4FAC-044D-B395-490FA3D791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7" name="Date Placeholder 3">
            <a:extLst>
              <a:ext uri="{FF2B5EF4-FFF2-40B4-BE49-F238E27FC236}">
                <a16:creationId xmlns:a16="http://schemas.microsoft.com/office/drawing/2014/main" id="{FA7CF644-58C1-BE45-9B9E-417D4AB7D84F}"/>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0609A50B-9DD7-034D-A237-6CF6D342A68E}" type="datetime1">
              <a:rPr lang="en-CA" smtClean="0"/>
              <a:t>2023-03-02</a:t>
            </a:fld>
            <a:endParaRPr lang="en-CA"/>
          </a:p>
        </p:txBody>
      </p:sp>
      <p:sp>
        <p:nvSpPr>
          <p:cNvPr id="9" name="Footer Placeholder 4">
            <a:extLst>
              <a:ext uri="{FF2B5EF4-FFF2-40B4-BE49-F238E27FC236}">
                <a16:creationId xmlns:a16="http://schemas.microsoft.com/office/drawing/2014/main" id="{941F033B-63AE-8B42-8C72-97D73DCEA7DD}"/>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F7C373BC-86A6-E046-973D-4A8D241C44BC}"/>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9200197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p15:clr>
            <a:srgbClr val="FBAE40"/>
          </p15:clr>
        </p15:guide>
        <p15:guide id="2" orient="horz" pos="166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 Breadcrumb Caret">
    <p:bg>
      <p:bgPr>
        <a:solidFill>
          <a:schemeClr val="bg2">
            <a:alpha val="7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0C9E1E9-5992-4D48-8D1D-3FB912143B24}"/>
              </a:ext>
            </a:extLst>
          </p:cNvPr>
          <p:cNvPicPr>
            <a:picLocks noChangeAspect="1"/>
          </p:cNvPicPr>
          <p:nvPr userDrawn="1"/>
        </p:nvPicPr>
        <p:blipFill rotWithShape="1">
          <a:blip r:embed="rId2">
            <a:alphaModFix/>
          </a:blip>
          <a:srcRect l="-3644" t="-25966" r="27535" b="151"/>
          <a:stretch/>
        </p:blipFill>
        <p:spPr>
          <a:xfrm>
            <a:off x="3894820" y="0"/>
            <a:ext cx="8297180" cy="6858000"/>
          </a:xfrm>
          <a:prstGeom prst="rect">
            <a:avLst/>
          </a:prstGeom>
        </p:spPr>
      </p:pic>
      <p:sp>
        <p:nvSpPr>
          <p:cNvPr id="11" name="Text Placeholder 2">
            <a:extLst>
              <a:ext uri="{FF2B5EF4-FFF2-40B4-BE49-F238E27FC236}">
                <a16:creationId xmlns:a16="http://schemas.microsoft.com/office/drawing/2014/main" id="{65928101-0180-9141-9194-F1121CCFDE68}"/>
              </a:ext>
            </a:extLst>
          </p:cNvPr>
          <p:cNvSpPr>
            <a:spLocks noGrp="1"/>
          </p:cNvSpPr>
          <p:nvPr>
            <p:ph type="body" idx="1" hasCustomPrompt="1"/>
          </p:nvPr>
        </p:nvSpPr>
        <p:spPr>
          <a:xfrm>
            <a:off x="695325" y="1422303"/>
            <a:ext cx="6043612" cy="665286"/>
          </a:xfrm>
        </p:spPr>
        <p:txBody>
          <a:bodyPr anchor="b">
            <a:normAutofit/>
          </a:bodyPr>
          <a:lstStyle>
            <a:lvl1pPr marL="0" indent="0">
              <a:lnSpc>
                <a:spcPct val="100000"/>
              </a:lnSpc>
              <a:buNone/>
              <a:defRPr sz="1600" b="1" i="0">
                <a:solidFill>
                  <a:srgbClr val="00A189"/>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a:t>Section Title</a:t>
            </a:r>
          </a:p>
        </p:txBody>
      </p:sp>
      <p:sp>
        <p:nvSpPr>
          <p:cNvPr id="19" name="Title 1">
            <a:extLst>
              <a:ext uri="{FF2B5EF4-FFF2-40B4-BE49-F238E27FC236}">
                <a16:creationId xmlns:a16="http://schemas.microsoft.com/office/drawing/2014/main" id="{850A253F-77BB-D94E-AF1B-27A5D6484640}"/>
              </a:ext>
            </a:extLst>
          </p:cNvPr>
          <p:cNvSpPr>
            <a:spLocks noGrp="1"/>
          </p:cNvSpPr>
          <p:nvPr>
            <p:ph type="ctrTitle" hasCustomPrompt="1"/>
          </p:nvPr>
        </p:nvSpPr>
        <p:spPr>
          <a:xfrm>
            <a:off x="695325" y="2202272"/>
            <a:ext cx="6043612" cy="2765968"/>
          </a:xfrm>
        </p:spPr>
        <p:txBody>
          <a:bodyPr anchor="t">
            <a:normAutofit/>
          </a:bodyPr>
          <a:lstStyle>
            <a:lvl1pPr algn="l">
              <a:defRPr sz="3400" b="0"/>
            </a:lvl1pPr>
          </a:lstStyle>
          <a:p>
            <a:r>
              <a:rPr lang="en-CA"/>
              <a:t>Section </a:t>
            </a:r>
            <a:br>
              <a:rPr lang="en-CA"/>
            </a:br>
            <a:r>
              <a:rPr lang="en-CA"/>
              <a:t>Heading</a:t>
            </a:r>
          </a:p>
        </p:txBody>
      </p:sp>
      <p:pic>
        <p:nvPicPr>
          <p:cNvPr id="7" name="Graphic 6">
            <a:extLst>
              <a:ext uri="{FF2B5EF4-FFF2-40B4-BE49-F238E27FC236}">
                <a16:creationId xmlns:a16="http://schemas.microsoft.com/office/drawing/2014/main" id="{301ED30A-1BA1-B147-AF99-21EDBFA858D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5" y="5944561"/>
            <a:ext cx="980558" cy="520650"/>
          </a:xfrm>
          <a:prstGeom prst="rect">
            <a:avLst/>
          </a:prstGeom>
        </p:spPr>
      </p:pic>
      <p:sp>
        <p:nvSpPr>
          <p:cNvPr id="6" name="Date Placeholder 3">
            <a:extLst>
              <a:ext uri="{FF2B5EF4-FFF2-40B4-BE49-F238E27FC236}">
                <a16:creationId xmlns:a16="http://schemas.microsoft.com/office/drawing/2014/main" id="{6ED4888D-8528-6349-9F57-D25FA9E5A866}"/>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54B51589-6EE3-C54F-A374-4E7D93FE6220}" type="datetime1">
              <a:rPr lang="en-CA" smtClean="0"/>
              <a:t>2023-03-02</a:t>
            </a:fld>
            <a:endParaRPr lang="en-CA"/>
          </a:p>
        </p:txBody>
      </p:sp>
      <p:sp>
        <p:nvSpPr>
          <p:cNvPr id="8" name="Footer Placeholder 4">
            <a:extLst>
              <a:ext uri="{FF2B5EF4-FFF2-40B4-BE49-F238E27FC236}">
                <a16:creationId xmlns:a16="http://schemas.microsoft.com/office/drawing/2014/main" id="{8B9706DA-CD19-1140-A5B7-D8D526FCCC20}"/>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4CDA8C2E-3CC7-D745-9DEC-E05C61896511}"/>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072342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3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8939-CBF9-5846-919A-D2860AD0543B}"/>
              </a:ext>
            </a:extLst>
          </p:cNvPr>
          <p:cNvSpPr>
            <a:spLocks noGrp="1"/>
          </p:cNvSpPr>
          <p:nvPr>
            <p:ph type="title"/>
          </p:nvPr>
        </p:nvSpPr>
        <p:spPr/>
        <p:txBody>
          <a:bodyPr/>
          <a:lstStyle/>
          <a:p>
            <a:r>
              <a:rPr lang="en-US"/>
              <a:t>Click to edit Master title style</a:t>
            </a:r>
            <a:endParaRPr lang="en-CA"/>
          </a:p>
        </p:txBody>
      </p:sp>
      <p:sp>
        <p:nvSpPr>
          <p:cNvPr id="33" name="Content Placeholder 32">
            <a:extLst>
              <a:ext uri="{FF2B5EF4-FFF2-40B4-BE49-F238E27FC236}">
                <a16:creationId xmlns:a16="http://schemas.microsoft.com/office/drawing/2014/main" id="{EEF7C2F9-1C47-594C-80DD-0D433F54B810}"/>
              </a:ext>
            </a:extLst>
          </p:cNvPr>
          <p:cNvSpPr>
            <a:spLocks noGrp="1"/>
          </p:cNvSpPr>
          <p:nvPr>
            <p:ph type="body" sz="quarter" idx="23"/>
          </p:nvPr>
        </p:nvSpPr>
        <p:spPr>
          <a:xfrm>
            <a:off x="381001" y="1592263"/>
            <a:ext cx="2857499" cy="4176711"/>
          </a:xfrm>
        </p:spPr>
        <p:txBody>
          <a:bodyPr/>
          <a:lstStyle>
            <a:lvl1pPr>
              <a:spcBef>
                <a:spcPts val="1600"/>
              </a:spcBef>
              <a:defRPr lang="en-US" dirty="0"/>
            </a:lvl1pPr>
            <a:lvl2pPr>
              <a:spcBef>
                <a:spcPts val="1100"/>
              </a:spcBef>
              <a:defRPr lang="en-US" dirty="0"/>
            </a:lvl2pPr>
          </a:lstStyle>
          <a:p>
            <a:pPr lvl="0"/>
            <a:r>
              <a:rPr lang="en-US"/>
              <a:t>Click to edit Master text styles</a:t>
            </a:r>
          </a:p>
          <a:p>
            <a:pPr lvl="1"/>
            <a:r>
              <a:rPr lang="en-US"/>
              <a:t>Second level</a:t>
            </a:r>
          </a:p>
        </p:txBody>
      </p:sp>
      <p:sp>
        <p:nvSpPr>
          <p:cNvPr id="36" name="Content Placeholder 32">
            <a:extLst>
              <a:ext uri="{FF2B5EF4-FFF2-40B4-BE49-F238E27FC236}">
                <a16:creationId xmlns:a16="http://schemas.microsoft.com/office/drawing/2014/main" id="{BDD96C0F-646F-EC46-BE59-AF30FBBAAEDA}"/>
              </a:ext>
            </a:extLst>
          </p:cNvPr>
          <p:cNvSpPr>
            <a:spLocks noGrp="1"/>
          </p:cNvSpPr>
          <p:nvPr>
            <p:ph type="body" sz="quarter" idx="24"/>
          </p:nvPr>
        </p:nvSpPr>
        <p:spPr>
          <a:xfrm>
            <a:off x="3752858" y="1592263"/>
            <a:ext cx="3057515" cy="4176712"/>
          </a:xfrm>
          <a:prstGeom prst="callout1">
            <a:avLst>
              <a:gd name="adj1" fmla="val -65"/>
              <a:gd name="adj2" fmla="val 65"/>
              <a:gd name="adj3" fmla="val 100091"/>
              <a:gd name="adj4" fmla="val 24"/>
            </a:avLst>
          </a:prstGeom>
          <a:ln w="6350">
            <a:solidFill>
              <a:schemeClr val="tx1"/>
            </a:solidFill>
          </a:ln>
        </p:spPr>
        <p:txBody>
          <a:bodyPr lIns="274320"/>
          <a:lstStyle>
            <a:lvl1pPr>
              <a:spcBef>
                <a:spcPts val="1600"/>
              </a:spcBef>
              <a:defRPr/>
            </a:lvl1pPr>
            <a:lvl2pPr>
              <a:spcBef>
                <a:spcPts val="1100"/>
              </a:spcBef>
              <a:defRPr sz="1400"/>
            </a:lvl2pPr>
          </a:lstStyle>
          <a:p>
            <a:pPr lvl="0"/>
            <a:r>
              <a:rPr lang="en-US"/>
              <a:t>Click to edit Master text styles</a:t>
            </a:r>
          </a:p>
          <a:p>
            <a:pPr lvl="1"/>
            <a:r>
              <a:rPr lang="en-US"/>
              <a:t>Second level</a:t>
            </a:r>
          </a:p>
        </p:txBody>
      </p:sp>
      <p:sp>
        <p:nvSpPr>
          <p:cNvPr id="11" name="Content Placeholder 32">
            <a:extLst>
              <a:ext uri="{FF2B5EF4-FFF2-40B4-BE49-F238E27FC236}">
                <a16:creationId xmlns:a16="http://schemas.microsoft.com/office/drawing/2014/main" id="{AA50060F-CB3B-DF46-A671-981A48074C47}"/>
              </a:ext>
            </a:extLst>
          </p:cNvPr>
          <p:cNvSpPr>
            <a:spLocks noGrp="1"/>
          </p:cNvSpPr>
          <p:nvPr>
            <p:ph type="body" sz="quarter" idx="25"/>
          </p:nvPr>
        </p:nvSpPr>
        <p:spPr>
          <a:xfrm>
            <a:off x="7324731" y="1592263"/>
            <a:ext cx="3057515" cy="4176712"/>
          </a:xfrm>
          <a:prstGeom prst="callout1">
            <a:avLst>
              <a:gd name="adj1" fmla="val -65"/>
              <a:gd name="adj2" fmla="val 65"/>
              <a:gd name="adj3" fmla="val 100091"/>
              <a:gd name="adj4" fmla="val 24"/>
            </a:avLst>
          </a:prstGeom>
          <a:ln w="6350">
            <a:solidFill>
              <a:schemeClr val="tx1"/>
            </a:solidFill>
          </a:ln>
        </p:spPr>
        <p:txBody>
          <a:bodyPr lIns="274320"/>
          <a:lstStyle>
            <a:lvl1pPr>
              <a:spcBef>
                <a:spcPts val="1600"/>
              </a:spcBef>
              <a:defRPr/>
            </a:lvl1pPr>
            <a:lvl2pPr>
              <a:spcBef>
                <a:spcPts val="1100"/>
              </a:spcBef>
              <a:defRPr sz="1400"/>
            </a:lvl2pPr>
          </a:lstStyle>
          <a:p>
            <a:pPr lvl="0"/>
            <a:r>
              <a:rPr lang="en-US"/>
              <a:t>Click to edit Master text styles</a:t>
            </a:r>
          </a:p>
          <a:p>
            <a:pPr lvl="1"/>
            <a:r>
              <a:rPr lang="en-US"/>
              <a:t>Second level</a:t>
            </a:r>
          </a:p>
        </p:txBody>
      </p:sp>
      <p:sp>
        <p:nvSpPr>
          <p:cNvPr id="3" name="Date Placeholder 2">
            <a:extLst>
              <a:ext uri="{FF2B5EF4-FFF2-40B4-BE49-F238E27FC236}">
                <a16:creationId xmlns:a16="http://schemas.microsoft.com/office/drawing/2014/main" id="{4632B96D-A5D6-074E-BF2B-EACC2135372D}"/>
              </a:ext>
            </a:extLst>
          </p:cNvPr>
          <p:cNvSpPr>
            <a:spLocks noGrp="1"/>
          </p:cNvSpPr>
          <p:nvPr>
            <p:ph type="dt" sz="half" idx="10"/>
          </p:nvPr>
        </p:nvSpPr>
        <p:spPr/>
        <p:txBody>
          <a:bodyPr/>
          <a:lstStyle/>
          <a:p>
            <a:fld id="{6DD03077-3DC3-904C-A77F-806A5FD61554}" type="datetime1">
              <a:rPr lang="en-CA" smtClean="0"/>
              <a:t>2023-03-02</a:t>
            </a:fld>
            <a:endParaRPr lang="en-CA"/>
          </a:p>
        </p:txBody>
      </p:sp>
      <p:sp>
        <p:nvSpPr>
          <p:cNvPr id="4" name="Footer Placeholder 3">
            <a:extLst>
              <a:ext uri="{FF2B5EF4-FFF2-40B4-BE49-F238E27FC236}">
                <a16:creationId xmlns:a16="http://schemas.microsoft.com/office/drawing/2014/main" id="{8E7EA3D9-85AD-7A44-9A7E-80EE64E70D4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C3421F7-5715-AC45-BD72-2426C04FFEB7}"/>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1472734919"/>
      </p:ext>
    </p:extLst>
  </p:cSld>
  <p:clrMapOvr>
    <a:masterClrMapping/>
  </p:clrMapOvr>
  <p:extLst>
    <p:ext uri="{DCECCB84-F9BA-43D5-87BE-67443E8EF086}">
      <p15:sldGuideLst xmlns:p15="http://schemas.microsoft.com/office/powerpoint/2012/main">
        <p15:guide id="1" pos="2366">
          <p15:clr>
            <a:srgbClr val="FBAE40"/>
          </p15:clr>
        </p15:guide>
        <p15:guide id="2" pos="461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E97A-93D6-E747-BAA0-0D36C3E57EA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DDCBC40-268B-EC4B-BCEA-59D5F9882C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7A7DA51-01CC-8E43-909C-C5BA8288CB70}"/>
              </a:ext>
            </a:extLst>
          </p:cNvPr>
          <p:cNvSpPr>
            <a:spLocks noGrp="1"/>
          </p:cNvSpPr>
          <p:nvPr>
            <p:ph type="dt" sz="half" idx="10"/>
          </p:nvPr>
        </p:nvSpPr>
        <p:spPr/>
        <p:txBody>
          <a:bodyPr/>
          <a:lstStyle/>
          <a:p>
            <a:fld id="{A59D2D5E-F42C-4646-A5DE-D67A7105EBEC}" type="datetime1">
              <a:rPr lang="en-CA" smtClean="0"/>
              <a:t>2023-03-02</a:t>
            </a:fld>
            <a:endParaRPr lang="en-CA"/>
          </a:p>
        </p:txBody>
      </p:sp>
      <p:sp>
        <p:nvSpPr>
          <p:cNvPr id="5" name="Footer Placeholder 4">
            <a:extLst>
              <a:ext uri="{FF2B5EF4-FFF2-40B4-BE49-F238E27FC236}">
                <a16:creationId xmlns:a16="http://schemas.microsoft.com/office/drawing/2014/main" id="{8C8F9690-4ACD-1B49-8145-EF86FEA39B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291D2A-A36A-9F40-AA5C-6569B048E02A}"/>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3085060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Aerial 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7BFE7F-5430-4948-8DBC-8FE8055978C8}"/>
              </a:ext>
            </a:extLst>
          </p:cNvPr>
          <p:cNvPicPr>
            <a:picLocks noChangeAspect="1"/>
          </p:cNvPicPr>
          <p:nvPr userDrawn="1"/>
        </p:nvPicPr>
        <p:blipFill rotWithShape="1">
          <a:blip r:embed="rId2">
            <a:alphaModFix amt="30000"/>
          </a:blip>
          <a:srcRect l="-14550" t="-10869" r="50000" b="-711"/>
          <a:stretch/>
        </p:blipFill>
        <p:spPr>
          <a:xfrm>
            <a:off x="4206241" y="53791"/>
            <a:ext cx="7985761" cy="6901948"/>
          </a:xfrm>
          <a:prstGeom prst="rect">
            <a:avLst/>
          </a:prstGeom>
        </p:spPr>
      </p:pic>
      <p:pic>
        <p:nvPicPr>
          <p:cNvPr id="3" name="Picture 2">
            <a:extLst>
              <a:ext uri="{FF2B5EF4-FFF2-40B4-BE49-F238E27FC236}">
                <a16:creationId xmlns:a16="http://schemas.microsoft.com/office/drawing/2014/main" id="{4858ABEB-A272-F042-B5CB-3AB1161AAB12}"/>
              </a:ext>
            </a:extLst>
          </p:cNvPr>
          <p:cNvPicPr>
            <a:picLocks noChangeAspect="1"/>
          </p:cNvPicPr>
          <p:nvPr userDrawn="1"/>
        </p:nvPicPr>
        <p:blipFill rotWithShape="1">
          <a:blip r:embed="rId3"/>
          <a:srcRect t="44138" b="2777"/>
          <a:stretch/>
        </p:blipFill>
        <p:spPr>
          <a:xfrm>
            <a:off x="457800" y="2167748"/>
            <a:ext cx="11276401" cy="3367147"/>
          </a:xfrm>
          <a:prstGeom prst="rect">
            <a:avLst/>
          </a:prstGeom>
        </p:spPr>
      </p:pic>
      <p:sp>
        <p:nvSpPr>
          <p:cNvPr id="18" name="Title 1">
            <a:extLst>
              <a:ext uri="{FF2B5EF4-FFF2-40B4-BE49-F238E27FC236}">
                <a16:creationId xmlns:a16="http://schemas.microsoft.com/office/drawing/2014/main" id="{5E521C3E-1847-E440-A0DC-3FBE3EBFC3F3}"/>
              </a:ext>
            </a:extLst>
          </p:cNvPr>
          <p:cNvSpPr>
            <a:spLocks noGrp="1"/>
          </p:cNvSpPr>
          <p:nvPr>
            <p:ph type="ctrTitle" hasCustomPrompt="1"/>
          </p:nvPr>
        </p:nvSpPr>
        <p:spPr>
          <a:xfrm>
            <a:off x="375505" y="441325"/>
            <a:ext cx="6434873" cy="1247627"/>
          </a:xfrm>
        </p:spPr>
        <p:txBody>
          <a:bodyPr anchor="t">
            <a:normAutofit/>
          </a:bodyPr>
          <a:lstStyle>
            <a:lvl1pPr algn="l">
              <a:defRPr sz="3200">
                <a:solidFill>
                  <a:schemeClr val="tx2"/>
                </a:solidFill>
              </a:defRPr>
            </a:lvl1pPr>
          </a:lstStyle>
          <a:p>
            <a:r>
              <a:rPr lang="en-CA"/>
              <a:t>Presentation </a:t>
            </a:r>
            <a:br>
              <a:rPr lang="en-CA"/>
            </a:br>
            <a:r>
              <a:rPr lang="en-CA"/>
              <a:t>Title</a:t>
            </a:r>
          </a:p>
        </p:txBody>
      </p:sp>
      <p:sp>
        <p:nvSpPr>
          <p:cNvPr id="20" name="Text Placeholder 2">
            <a:extLst>
              <a:ext uri="{FF2B5EF4-FFF2-40B4-BE49-F238E27FC236}">
                <a16:creationId xmlns:a16="http://schemas.microsoft.com/office/drawing/2014/main" id="{BD8075C3-DC41-7645-AD77-A006023CF0BF}"/>
              </a:ext>
            </a:extLst>
          </p:cNvPr>
          <p:cNvSpPr>
            <a:spLocks noGrp="1"/>
          </p:cNvSpPr>
          <p:nvPr>
            <p:ph type="body" sz="quarter" idx="10" hasCustomPrompt="1"/>
          </p:nvPr>
        </p:nvSpPr>
        <p:spPr>
          <a:xfrm>
            <a:off x="375504" y="1688951"/>
            <a:ext cx="6434872" cy="325061"/>
          </a:xfrm>
        </p:spPr>
        <p:txBody>
          <a:bodyPr>
            <a:noAutofit/>
          </a:bodyPr>
          <a:lstStyle>
            <a:lvl1pPr marL="0" indent="0">
              <a:lnSpc>
                <a:spcPct val="100000"/>
              </a:lnSpc>
              <a:spcBef>
                <a:spcPts val="0"/>
              </a:spcBef>
              <a:buNone/>
              <a:defRPr sz="1400">
                <a:solidFill>
                  <a:schemeClr val="tx1"/>
                </a:solidFill>
              </a:defRPr>
            </a:lvl1pPr>
          </a:lstStyle>
          <a:p>
            <a:pPr lvl="0"/>
            <a:r>
              <a:rPr lang="en-CA"/>
              <a:t>Date</a:t>
            </a:r>
          </a:p>
        </p:txBody>
      </p:sp>
      <p:sp>
        <p:nvSpPr>
          <p:cNvPr id="17" name="Subtitle 2">
            <a:extLst>
              <a:ext uri="{FF2B5EF4-FFF2-40B4-BE49-F238E27FC236}">
                <a16:creationId xmlns:a16="http://schemas.microsoft.com/office/drawing/2014/main" id="{A7F91E28-BECB-B047-9A53-42A27E8CAAFB}"/>
              </a:ext>
            </a:extLst>
          </p:cNvPr>
          <p:cNvSpPr>
            <a:spLocks noGrp="1"/>
          </p:cNvSpPr>
          <p:nvPr>
            <p:ph type="subTitle" idx="1" hasCustomPrompt="1"/>
          </p:nvPr>
        </p:nvSpPr>
        <p:spPr>
          <a:xfrm>
            <a:off x="8239126" y="611542"/>
            <a:ext cx="3577372" cy="1396647"/>
          </a:xfrm>
        </p:spPr>
        <p:txBody>
          <a:bodyPr>
            <a:normAutofit/>
          </a:bodyPr>
          <a:lstStyle>
            <a:lvl1pPr marL="0" indent="0" algn="l">
              <a:lnSpc>
                <a:spcPct val="100000"/>
              </a:lnSpc>
              <a:spcBef>
                <a:spcPts val="1000"/>
              </a:spcBef>
              <a:buNone/>
              <a:defRPr sz="1400" b="0" i="0">
                <a:solidFill>
                  <a:schemeClr val="tx1"/>
                </a:solidFill>
                <a:latin typeface="+mn-lt"/>
                <a:cs typeface="Times New Roman" panose="02020603050405020304" pitchFamily="18"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CA"/>
              <a:t>Presenter name and title</a:t>
            </a:r>
          </a:p>
        </p:txBody>
      </p:sp>
      <p:pic>
        <p:nvPicPr>
          <p:cNvPr id="16" name="Graphic 15">
            <a:extLst>
              <a:ext uri="{FF2B5EF4-FFF2-40B4-BE49-F238E27FC236}">
                <a16:creationId xmlns:a16="http://schemas.microsoft.com/office/drawing/2014/main" id="{E5B048B4-711C-0F4D-B9A7-014D2AF0A7E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0266" y="5944561"/>
            <a:ext cx="980559" cy="520651"/>
          </a:xfrm>
          <a:prstGeom prst="rect">
            <a:avLst/>
          </a:prstGeom>
        </p:spPr>
      </p:pic>
      <p:sp>
        <p:nvSpPr>
          <p:cNvPr id="10" name="Date Placeholder 3">
            <a:extLst>
              <a:ext uri="{FF2B5EF4-FFF2-40B4-BE49-F238E27FC236}">
                <a16:creationId xmlns:a16="http://schemas.microsoft.com/office/drawing/2014/main" id="{3C4B6C0A-7A6C-C345-A50B-5585B7EA862B}"/>
              </a:ext>
            </a:extLst>
          </p:cNvPr>
          <p:cNvSpPr>
            <a:spLocks noGrp="1"/>
          </p:cNvSpPr>
          <p:nvPr>
            <p:ph type="dt" sz="half"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FABCEAFD-23FC-F843-B313-4A6527D2976F}" type="datetime1">
              <a:rPr lang="en-CA" smtClean="0"/>
              <a:t>2023-03-02</a:t>
            </a:fld>
            <a:endParaRPr lang="en-CA"/>
          </a:p>
        </p:txBody>
      </p:sp>
      <p:sp>
        <p:nvSpPr>
          <p:cNvPr id="11" name="Footer Placeholder 4">
            <a:extLst>
              <a:ext uri="{FF2B5EF4-FFF2-40B4-BE49-F238E27FC236}">
                <a16:creationId xmlns:a16="http://schemas.microsoft.com/office/drawing/2014/main" id="{CD5326A4-2DB6-444B-B8FE-8804F232E3A9}"/>
              </a:ext>
            </a:extLst>
          </p:cNvPr>
          <p:cNvSpPr>
            <a:spLocks noGrp="1"/>
          </p:cNvSpPr>
          <p:nvPr>
            <p:ph type="ftr"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3" name="Slide Number Placeholder 5">
            <a:extLst>
              <a:ext uri="{FF2B5EF4-FFF2-40B4-BE49-F238E27FC236}">
                <a16:creationId xmlns:a16="http://schemas.microsoft.com/office/drawing/2014/main" id="{9521C155-DF30-FC41-BF89-CD7F1132AB30}"/>
              </a:ext>
            </a:extLst>
          </p:cNvPr>
          <p:cNvSpPr>
            <a:spLocks noGrp="1"/>
          </p:cNvSpPr>
          <p:nvPr>
            <p:ph type="sldNum" sz="quarter" idx="13"/>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303539741"/>
      </p:ext>
    </p:extLst>
  </p:cSld>
  <p:clrMapOvr>
    <a:masterClrMapping/>
  </p:clrMapOvr>
  <p:extLst>
    <p:ext uri="{DCECCB84-F9BA-43D5-87BE-67443E8EF086}">
      <p15:sldGuideLst xmlns:p15="http://schemas.microsoft.com/office/powerpoint/2012/main">
        <p15:guide id="1" orient="horz" pos="52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EAF8-802D-9E48-8393-BC63F9C64B7B}"/>
              </a:ext>
            </a:extLst>
          </p:cNvPr>
          <p:cNvSpPr>
            <a:spLocks noGrp="1"/>
          </p:cNvSpPr>
          <p:nvPr>
            <p:ph type="title"/>
          </p:nvPr>
        </p:nvSpPr>
        <p:spPr/>
        <p:txBody>
          <a:bodyPr/>
          <a:lstStyle/>
          <a:p>
            <a:r>
              <a:rPr lang="en-US"/>
              <a:t>Click to edit Master title style</a:t>
            </a:r>
            <a:endParaRPr lang="en-CA"/>
          </a:p>
        </p:txBody>
      </p:sp>
      <p:sp>
        <p:nvSpPr>
          <p:cNvPr id="7" name="Text Placeholder 5">
            <a:extLst>
              <a:ext uri="{FF2B5EF4-FFF2-40B4-BE49-F238E27FC236}">
                <a16:creationId xmlns:a16="http://schemas.microsoft.com/office/drawing/2014/main" id="{D826743E-6DAE-EA4E-BE3D-F355BACDE8F0}"/>
              </a:ext>
            </a:extLst>
          </p:cNvPr>
          <p:cNvSpPr>
            <a:spLocks noGrp="1"/>
          </p:cNvSpPr>
          <p:nvPr>
            <p:ph type="body" sz="quarter" idx="13"/>
          </p:nvPr>
        </p:nvSpPr>
        <p:spPr>
          <a:xfrm>
            <a:off x="381001" y="1592263"/>
            <a:ext cx="8570912"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DC18DA6C-C939-9546-A4D3-4B92C47C894A}"/>
              </a:ext>
            </a:extLst>
          </p:cNvPr>
          <p:cNvSpPr>
            <a:spLocks noGrp="1"/>
          </p:cNvSpPr>
          <p:nvPr>
            <p:ph idx="1"/>
          </p:nvPr>
        </p:nvSpPr>
        <p:spPr>
          <a:xfrm>
            <a:off x="381000" y="2145967"/>
            <a:ext cx="8570912"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D8193ED5-70A5-CA4B-84F2-67CF2C9D40B8}"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436874412"/>
      </p:ext>
    </p:extLst>
  </p:cSld>
  <p:clrMapOvr>
    <a:masterClrMapping/>
  </p:clrMapOvr>
  <p:extLst>
    <p:ext uri="{DCECCB84-F9BA-43D5-87BE-67443E8EF086}">
      <p15:sldGuideLst xmlns:p15="http://schemas.microsoft.com/office/powerpoint/2012/main">
        <p15:guide id="1" pos="504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5FC-272F-914B-937D-5A26202EC1E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5A472A3-4967-4B4F-A6B0-8F80B08F4C3A}"/>
              </a:ext>
            </a:extLst>
          </p:cNvPr>
          <p:cNvSpPr>
            <a:spLocks noGrp="1"/>
          </p:cNvSpPr>
          <p:nvPr>
            <p:ph sz="half" idx="1"/>
          </p:nvPr>
        </p:nvSpPr>
        <p:spPr>
          <a:xfrm>
            <a:off x="381000" y="1592263"/>
            <a:ext cx="5002213"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8FCC904-78B1-0642-BED8-CC7244FCC937}"/>
              </a:ext>
            </a:extLst>
          </p:cNvPr>
          <p:cNvSpPr>
            <a:spLocks noGrp="1"/>
          </p:cNvSpPr>
          <p:nvPr>
            <p:ph sz="half" idx="2"/>
          </p:nvPr>
        </p:nvSpPr>
        <p:spPr>
          <a:xfrm>
            <a:off x="6096000" y="1592263"/>
            <a:ext cx="5002213"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55B82A2-0AF2-244F-9157-A6600FA0561D}"/>
              </a:ext>
            </a:extLst>
          </p:cNvPr>
          <p:cNvSpPr>
            <a:spLocks noGrp="1"/>
          </p:cNvSpPr>
          <p:nvPr>
            <p:ph type="dt" sz="half" idx="10"/>
          </p:nvPr>
        </p:nvSpPr>
        <p:spPr/>
        <p:txBody>
          <a:bodyPr/>
          <a:lstStyle/>
          <a:p>
            <a:fld id="{823E89FA-BF93-E84B-B180-E48B25F00654}" type="datetime1">
              <a:rPr lang="en-CA" smtClean="0"/>
              <a:t>2023-03-02</a:t>
            </a:fld>
            <a:endParaRPr lang="en-CA"/>
          </a:p>
        </p:txBody>
      </p:sp>
      <p:sp>
        <p:nvSpPr>
          <p:cNvPr id="6" name="Footer Placeholder 5">
            <a:extLst>
              <a:ext uri="{FF2B5EF4-FFF2-40B4-BE49-F238E27FC236}">
                <a16:creationId xmlns:a16="http://schemas.microsoft.com/office/drawing/2014/main" id="{CDFD37C8-5967-AC40-9644-F04B233C31A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EDE7BB5-A529-064D-8D13-00B00FA6E9EF}"/>
              </a:ext>
            </a:extLst>
          </p:cNvPr>
          <p:cNvSpPr>
            <a:spLocks noGrp="1"/>
          </p:cNvSpPr>
          <p:nvPr>
            <p:ph type="sldNum" sz="quarter" idx="12"/>
          </p:nvPr>
        </p:nvSpPr>
        <p:spPr/>
        <p:txBody>
          <a:bodyPr/>
          <a:lstStyle/>
          <a:p>
            <a:fld id="{1BD90C89-BB05-D647-8C9B-C2376028CB3D}" type="slidenum">
              <a:rPr lang="en-CA" smtClean="0"/>
              <a:t>‹#›</a:t>
            </a:fld>
            <a:endParaRPr lang="en-CA"/>
          </a:p>
        </p:txBody>
      </p:sp>
      <p:cxnSp>
        <p:nvCxnSpPr>
          <p:cNvPr id="8" name="Straight Connector 7">
            <a:extLst>
              <a:ext uri="{FF2B5EF4-FFF2-40B4-BE49-F238E27FC236}">
                <a16:creationId xmlns:a16="http://schemas.microsoft.com/office/drawing/2014/main" id="{8E0F70BF-B4DC-C043-9D7C-20457CB12B2B}"/>
              </a:ext>
            </a:extLst>
          </p:cNvPr>
          <p:cNvCxnSpPr>
            <a:cxnSpLocks/>
          </p:cNvCxnSpPr>
          <p:nvPr userDrawn="1"/>
        </p:nvCxnSpPr>
        <p:spPr>
          <a:xfrm>
            <a:off x="5733823"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6672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B9C45A-2488-4541-8E5E-C662222BB426}"/>
              </a:ext>
            </a:extLst>
          </p:cNvPr>
          <p:cNvSpPr>
            <a:spLocks noGrp="1"/>
          </p:cNvSpPr>
          <p:nvPr>
            <p:ph type="title"/>
          </p:nvPr>
        </p:nvSpPr>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5B8C6E2-F29E-9642-9D47-D5EF31201BE3}"/>
              </a:ext>
            </a:extLst>
          </p:cNvPr>
          <p:cNvSpPr>
            <a:spLocks noGrp="1"/>
          </p:cNvSpPr>
          <p:nvPr>
            <p:ph type="body" idx="1"/>
          </p:nvPr>
        </p:nvSpPr>
        <p:spPr>
          <a:xfrm>
            <a:off x="381002" y="1592263"/>
            <a:ext cx="5002212" cy="389819"/>
          </a:xfrm>
        </p:spPr>
        <p:txBody>
          <a:bodyPr anchor="t">
            <a:normAutofit/>
          </a:bodyPr>
          <a:lstStyle>
            <a:lvl1pPr marL="0" indent="0">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BC64B4-8862-F34E-820C-4BABB12F7E37}"/>
              </a:ext>
            </a:extLst>
          </p:cNvPr>
          <p:cNvSpPr>
            <a:spLocks noGrp="1"/>
          </p:cNvSpPr>
          <p:nvPr>
            <p:ph sz="half" idx="2"/>
          </p:nvPr>
        </p:nvSpPr>
        <p:spPr>
          <a:xfrm>
            <a:off x="381001" y="2163985"/>
            <a:ext cx="5002212" cy="3604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64AAD4D-5C9D-304B-9289-1322F364ECAE}"/>
              </a:ext>
            </a:extLst>
          </p:cNvPr>
          <p:cNvSpPr>
            <a:spLocks noGrp="1"/>
          </p:cNvSpPr>
          <p:nvPr>
            <p:ph type="body" sz="quarter" idx="3"/>
          </p:nvPr>
        </p:nvSpPr>
        <p:spPr>
          <a:xfrm>
            <a:off x="6096000" y="1602670"/>
            <a:ext cx="5003800" cy="389819"/>
          </a:xfrm>
        </p:spPr>
        <p:txBody>
          <a:bodyPr anchor="t">
            <a:normAutofit/>
          </a:bodyPr>
          <a:lstStyle>
            <a:lvl1pPr marL="0" indent="0">
              <a:buNone/>
              <a:defRPr sz="1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0E15D5-49E3-604D-A32E-6AECC998EAA6}"/>
              </a:ext>
            </a:extLst>
          </p:cNvPr>
          <p:cNvSpPr>
            <a:spLocks noGrp="1"/>
          </p:cNvSpPr>
          <p:nvPr>
            <p:ph sz="quarter" idx="4"/>
          </p:nvPr>
        </p:nvSpPr>
        <p:spPr>
          <a:xfrm>
            <a:off x="6096000" y="2163985"/>
            <a:ext cx="5003800" cy="3604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FA5482E-6C06-B84D-A9F3-4640CD2AA0F3}"/>
              </a:ext>
            </a:extLst>
          </p:cNvPr>
          <p:cNvSpPr>
            <a:spLocks noGrp="1"/>
          </p:cNvSpPr>
          <p:nvPr>
            <p:ph type="dt" sz="half" idx="10"/>
          </p:nvPr>
        </p:nvSpPr>
        <p:spPr/>
        <p:txBody>
          <a:bodyPr/>
          <a:lstStyle/>
          <a:p>
            <a:fld id="{DA5F462E-9C60-584E-94F0-5696249C41B3}" type="datetime1">
              <a:rPr lang="en-CA" smtClean="0"/>
              <a:t>2023-03-02</a:t>
            </a:fld>
            <a:endParaRPr lang="en-CA"/>
          </a:p>
        </p:txBody>
      </p:sp>
      <p:sp>
        <p:nvSpPr>
          <p:cNvPr id="8" name="Footer Placeholder 7">
            <a:extLst>
              <a:ext uri="{FF2B5EF4-FFF2-40B4-BE49-F238E27FC236}">
                <a16:creationId xmlns:a16="http://schemas.microsoft.com/office/drawing/2014/main" id="{15A0A29D-B92D-C044-82BE-B0FF8B54D8A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41366DF-697C-D343-84F8-E2DBE6D8C4F1}"/>
              </a:ext>
            </a:extLst>
          </p:cNvPr>
          <p:cNvSpPr>
            <a:spLocks noGrp="1"/>
          </p:cNvSpPr>
          <p:nvPr>
            <p:ph type="sldNum" sz="quarter" idx="12"/>
          </p:nvPr>
        </p:nvSpPr>
        <p:spPr/>
        <p:txBody>
          <a:bodyPr/>
          <a:lstStyle/>
          <a:p>
            <a:fld id="{1BD90C89-BB05-D647-8C9B-C2376028CB3D}" type="slidenum">
              <a:rPr lang="en-CA" smtClean="0"/>
              <a:t>‹#›</a:t>
            </a:fld>
            <a:endParaRPr lang="en-CA"/>
          </a:p>
        </p:txBody>
      </p:sp>
      <p:cxnSp>
        <p:nvCxnSpPr>
          <p:cNvPr id="11" name="Straight Connector 10">
            <a:extLst>
              <a:ext uri="{FF2B5EF4-FFF2-40B4-BE49-F238E27FC236}">
                <a16:creationId xmlns:a16="http://schemas.microsoft.com/office/drawing/2014/main" id="{C33C53A9-19AC-CB4D-89A1-B09327F6D43D}"/>
              </a:ext>
            </a:extLst>
          </p:cNvPr>
          <p:cNvCxnSpPr>
            <a:cxnSpLocks/>
          </p:cNvCxnSpPr>
          <p:nvPr userDrawn="1"/>
        </p:nvCxnSpPr>
        <p:spPr>
          <a:xfrm>
            <a:off x="5733823"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208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6F0ABA-98D8-7D46-B42F-91F9D2B81D6D}"/>
              </a:ext>
            </a:extLst>
          </p:cNvPr>
          <p:cNvSpPr>
            <a:spLocks noGrp="1"/>
          </p:cNvSpPr>
          <p:nvPr>
            <p:ph type="title"/>
          </p:nvPr>
        </p:nvSpPr>
        <p:spPr/>
        <p:txBody>
          <a:bodyPr/>
          <a:lstStyle/>
          <a:p>
            <a:r>
              <a:rPr lang="en-US"/>
              <a:t>Click to edit Master title style</a:t>
            </a:r>
            <a:endParaRPr lang="en-CA"/>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idx="17"/>
          </p:nvPr>
        </p:nvSpPr>
        <p:spPr>
          <a:xfrm>
            <a:off x="381000" y="1592263"/>
            <a:ext cx="3571875"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2" name="Content Placeholder 2">
            <a:extLst>
              <a:ext uri="{FF2B5EF4-FFF2-40B4-BE49-F238E27FC236}">
                <a16:creationId xmlns:a16="http://schemas.microsoft.com/office/drawing/2014/main" id="{64EFCEEA-D652-624D-8939-6F1ADC50E107}"/>
              </a:ext>
            </a:extLst>
          </p:cNvPr>
          <p:cNvSpPr>
            <a:spLocks noGrp="1"/>
          </p:cNvSpPr>
          <p:nvPr>
            <p:ph idx="19"/>
          </p:nvPr>
        </p:nvSpPr>
        <p:spPr>
          <a:xfrm>
            <a:off x="4308497" y="1592263"/>
            <a:ext cx="3575004"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4" name="Content Placeholder 2">
            <a:extLst>
              <a:ext uri="{FF2B5EF4-FFF2-40B4-BE49-F238E27FC236}">
                <a16:creationId xmlns:a16="http://schemas.microsoft.com/office/drawing/2014/main" id="{0F9ABBAA-4442-B143-AC39-89A2D79CD3D1}"/>
              </a:ext>
            </a:extLst>
          </p:cNvPr>
          <p:cNvSpPr>
            <a:spLocks noGrp="1"/>
          </p:cNvSpPr>
          <p:nvPr>
            <p:ph idx="21"/>
          </p:nvPr>
        </p:nvSpPr>
        <p:spPr>
          <a:xfrm>
            <a:off x="8239124" y="1592263"/>
            <a:ext cx="3571875"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A1B0BF60-4FF7-A948-A101-FF0802EBF154}" type="datetime1">
              <a:rPr lang="en-CA" smtClean="0"/>
              <a:t>2023-03-02</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F731CC7A-C7C0-8E49-9EEA-95DC5698DCA7}"/>
              </a:ext>
            </a:extLst>
          </p:cNvPr>
          <p:cNvCxnSpPr>
            <a:cxnSpLocks/>
          </p:cNvCxnSpPr>
          <p:nvPr userDrawn="1"/>
        </p:nvCxnSpPr>
        <p:spPr>
          <a:xfrm>
            <a:off x="4130686"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9820C1-5232-CA47-8836-F2F910C6EB2C}"/>
              </a:ext>
            </a:extLst>
          </p:cNvPr>
          <p:cNvCxnSpPr>
            <a:cxnSpLocks/>
          </p:cNvCxnSpPr>
          <p:nvPr userDrawn="1"/>
        </p:nvCxnSpPr>
        <p:spPr>
          <a:xfrm>
            <a:off x="8061312"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5563858"/>
      </p:ext>
    </p:extLst>
  </p:cSld>
  <p:clrMapOvr>
    <a:masterClrMapping/>
  </p:clrMapOvr>
  <p:extLst>
    <p:ext uri="{DCECCB84-F9BA-43D5-87BE-67443E8EF086}">
      <p15:sldGuideLst xmlns:p15="http://schemas.microsoft.com/office/powerpoint/2012/main">
        <p15:guide id="1" pos="4966">
          <p15:clr>
            <a:srgbClr val="FBAE40"/>
          </p15:clr>
        </p15:guide>
        <p15:guide id="3" pos="271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Three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9D60E6-AE5C-A94C-B916-B56AE3BFB32E}"/>
              </a:ext>
            </a:extLst>
          </p:cNvPr>
          <p:cNvSpPr>
            <a:spLocks noGrp="1"/>
          </p:cNvSpPr>
          <p:nvPr>
            <p:ph type="title"/>
          </p:nvPr>
        </p:nvSpPr>
        <p:spPr/>
        <p:txBody>
          <a:bodyPr/>
          <a:lstStyle/>
          <a:p>
            <a:r>
              <a:rPr lang="en-US"/>
              <a:t>Click to edit Master title style</a:t>
            </a:r>
            <a:endParaRPr lang="en-CA"/>
          </a:p>
        </p:txBody>
      </p:sp>
      <p:sp>
        <p:nvSpPr>
          <p:cNvPr id="26" name="Text Placeholder 5">
            <a:extLst>
              <a:ext uri="{FF2B5EF4-FFF2-40B4-BE49-F238E27FC236}">
                <a16:creationId xmlns:a16="http://schemas.microsoft.com/office/drawing/2014/main" id="{51C3CF99-2BBF-DE4C-A9BC-BA44CFFDF0FA}"/>
              </a:ext>
            </a:extLst>
          </p:cNvPr>
          <p:cNvSpPr>
            <a:spLocks noGrp="1"/>
          </p:cNvSpPr>
          <p:nvPr>
            <p:ph type="body" sz="quarter" idx="16"/>
          </p:nvPr>
        </p:nvSpPr>
        <p:spPr>
          <a:xfrm>
            <a:off x="381001" y="1592263"/>
            <a:ext cx="3571874"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idx="17"/>
          </p:nvPr>
        </p:nvSpPr>
        <p:spPr>
          <a:xfrm>
            <a:off x="381000" y="2145967"/>
            <a:ext cx="3571873"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1" name="Text Placeholder 5">
            <a:extLst>
              <a:ext uri="{FF2B5EF4-FFF2-40B4-BE49-F238E27FC236}">
                <a16:creationId xmlns:a16="http://schemas.microsoft.com/office/drawing/2014/main" id="{EC189054-CE1D-664C-ADEE-5251F9487CC2}"/>
              </a:ext>
            </a:extLst>
          </p:cNvPr>
          <p:cNvSpPr>
            <a:spLocks noGrp="1"/>
          </p:cNvSpPr>
          <p:nvPr>
            <p:ph type="body" sz="quarter" idx="18"/>
          </p:nvPr>
        </p:nvSpPr>
        <p:spPr>
          <a:xfrm>
            <a:off x="4308348" y="1592263"/>
            <a:ext cx="3575304"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32" name="Content Placeholder 2">
            <a:extLst>
              <a:ext uri="{FF2B5EF4-FFF2-40B4-BE49-F238E27FC236}">
                <a16:creationId xmlns:a16="http://schemas.microsoft.com/office/drawing/2014/main" id="{64EFCEEA-D652-624D-8939-6F1ADC50E107}"/>
              </a:ext>
            </a:extLst>
          </p:cNvPr>
          <p:cNvSpPr>
            <a:spLocks noGrp="1"/>
          </p:cNvSpPr>
          <p:nvPr>
            <p:ph idx="19"/>
          </p:nvPr>
        </p:nvSpPr>
        <p:spPr>
          <a:xfrm>
            <a:off x="4308348" y="2145967"/>
            <a:ext cx="3575304"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3" name="Text Placeholder 5">
            <a:extLst>
              <a:ext uri="{FF2B5EF4-FFF2-40B4-BE49-F238E27FC236}">
                <a16:creationId xmlns:a16="http://schemas.microsoft.com/office/drawing/2014/main" id="{310D4F21-04DE-7348-AB87-69A9500C8996}"/>
              </a:ext>
            </a:extLst>
          </p:cNvPr>
          <p:cNvSpPr>
            <a:spLocks noGrp="1"/>
          </p:cNvSpPr>
          <p:nvPr>
            <p:ph type="body" sz="quarter" idx="20"/>
          </p:nvPr>
        </p:nvSpPr>
        <p:spPr>
          <a:xfrm>
            <a:off x="8235696" y="1592263"/>
            <a:ext cx="3575304"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34" name="Content Placeholder 2">
            <a:extLst>
              <a:ext uri="{FF2B5EF4-FFF2-40B4-BE49-F238E27FC236}">
                <a16:creationId xmlns:a16="http://schemas.microsoft.com/office/drawing/2014/main" id="{0F9ABBAA-4442-B143-AC39-89A2D79CD3D1}"/>
              </a:ext>
            </a:extLst>
          </p:cNvPr>
          <p:cNvSpPr>
            <a:spLocks noGrp="1"/>
          </p:cNvSpPr>
          <p:nvPr>
            <p:ph idx="21"/>
          </p:nvPr>
        </p:nvSpPr>
        <p:spPr>
          <a:xfrm>
            <a:off x="8235695" y="2145967"/>
            <a:ext cx="3575304"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6DB0F08A-FEA0-FB4D-B030-E4E0959C5581}" type="datetime1">
              <a:rPr lang="en-CA" smtClean="0"/>
              <a:t>2023-03-02</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607684EF-69DC-FB45-BAFE-E4AA97BA8024}"/>
              </a:ext>
            </a:extLst>
          </p:cNvPr>
          <p:cNvCxnSpPr>
            <a:cxnSpLocks/>
          </p:cNvCxnSpPr>
          <p:nvPr userDrawn="1"/>
        </p:nvCxnSpPr>
        <p:spPr>
          <a:xfrm>
            <a:off x="4130612"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F1368E-C170-C74B-BCFC-F6256BB1D604}"/>
              </a:ext>
            </a:extLst>
          </p:cNvPr>
          <p:cNvCxnSpPr>
            <a:cxnSpLocks/>
          </p:cNvCxnSpPr>
          <p:nvPr userDrawn="1"/>
        </p:nvCxnSpPr>
        <p:spPr>
          <a:xfrm>
            <a:off x="8059674"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852753"/>
      </p:ext>
    </p:extLst>
  </p:cSld>
  <p:clrMapOvr>
    <a:masterClrMapping/>
  </p:clrMapOvr>
  <p:extLst>
    <p:ext uri="{DCECCB84-F9BA-43D5-87BE-67443E8EF086}">
      <p15:sldGuideLst xmlns:p15="http://schemas.microsoft.com/office/powerpoint/2012/main">
        <p15:guide id="1" pos="7129">
          <p15:clr>
            <a:srgbClr val="FBAE40"/>
          </p15:clr>
        </p15:guide>
        <p15:guide id="2" pos="2712">
          <p15:clr>
            <a:srgbClr val="FBAE40"/>
          </p15:clr>
        </p15:guide>
        <p15:guide id="3" pos="496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E4764-9485-7F4F-960D-977FFD3B084C}"/>
              </a:ext>
            </a:extLst>
          </p:cNvPr>
          <p:cNvSpPr>
            <a:spLocks noGrp="1"/>
          </p:cNvSpPr>
          <p:nvPr>
            <p:ph type="title"/>
          </p:nvPr>
        </p:nvSpPr>
        <p:spPr>
          <a:xfrm>
            <a:off x="381000" y="441325"/>
            <a:ext cx="6429375" cy="989849"/>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1592263"/>
            <a:ext cx="6429375" cy="4176712"/>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7524750" y="365126"/>
            <a:ext cx="4286250" cy="6129337"/>
          </a:xfrm>
        </p:spPr>
        <p:txBody>
          <a:bodyPr/>
          <a:lstStyle>
            <a:lvl1pPr marL="0" indent="0">
              <a:buNone/>
              <a:defRPr/>
            </a:lvl1pPr>
          </a:lstStyle>
          <a:p>
            <a:r>
              <a:rPr lang="en-US"/>
              <a:t>Click icon to add picture</a:t>
            </a:r>
            <a:endParaRPr lang="en-CA"/>
          </a:p>
        </p:txBody>
      </p:sp>
      <p:sp>
        <p:nvSpPr>
          <p:cNvPr id="5" name="Date Placeholder 4">
            <a:extLst>
              <a:ext uri="{FF2B5EF4-FFF2-40B4-BE49-F238E27FC236}">
                <a16:creationId xmlns:a16="http://schemas.microsoft.com/office/drawing/2014/main" id="{12C4E6C6-AD78-A84E-AD55-D38E4F26CEE8}"/>
              </a:ext>
            </a:extLst>
          </p:cNvPr>
          <p:cNvSpPr>
            <a:spLocks noGrp="1"/>
          </p:cNvSpPr>
          <p:nvPr>
            <p:ph type="dt" sz="half" idx="16"/>
          </p:nvPr>
        </p:nvSpPr>
        <p:spPr/>
        <p:txBody>
          <a:bodyPr/>
          <a:lstStyle/>
          <a:p>
            <a:fld id="{26A69486-E741-E548-882D-3BBA0679CE59}" type="datetime1">
              <a:rPr lang="en-CA" smtClean="0"/>
              <a:t>2023-03-02</a:t>
            </a:fld>
            <a:endParaRPr lang="en-CA"/>
          </a:p>
        </p:txBody>
      </p:sp>
      <p:sp>
        <p:nvSpPr>
          <p:cNvPr id="6" name="Footer Placeholder 5">
            <a:extLst>
              <a:ext uri="{FF2B5EF4-FFF2-40B4-BE49-F238E27FC236}">
                <a16:creationId xmlns:a16="http://schemas.microsoft.com/office/drawing/2014/main" id="{AF817C9D-A8F3-5C4F-9B60-33A80FD7EA02}"/>
              </a:ext>
            </a:extLst>
          </p:cNvPr>
          <p:cNvSpPr>
            <a:spLocks noGrp="1"/>
          </p:cNvSpPr>
          <p:nvPr>
            <p:ph type="ftr" sz="quarter" idx="17"/>
          </p:nvPr>
        </p:nvSpPr>
        <p:spPr>
          <a:xfrm>
            <a:off x="2524125" y="6229815"/>
            <a:ext cx="4286250" cy="260079"/>
          </a:xfrm>
        </p:spPr>
        <p:txBody>
          <a:bodyPr/>
          <a:lstStyle/>
          <a:p>
            <a:endParaRPr lang="en-CA"/>
          </a:p>
        </p:txBody>
      </p:sp>
      <p:sp>
        <p:nvSpPr>
          <p:cNvPr id="7" name="Slide Number Placeholder 10">
            <a:extLst>
              <a:ext uri="{FF2B5EF4-FFF2-40B4-BE49-F238E27FC236}">
                <a16:creationId xmlns:a16="http://schemas.microsoft.com/office/drawing/2014/main" id="{36BEFC1B-9FF7-5E49-AB98-F5482AE8AF6E}"/>
              </a:ext>
            </a:extLst>
          </p:cNvPr>
          <p:cNvSpPr>
            <a:spLocks noGrp="1"/>
          </p:cNvSpPr>
          <p:nvPr>
            <p:ph type="sldNum" sz="quarter" idx="12"/>
          </p:nvPr>
        </p:nvSpPr>
        <p:spPr>
          <a:xfrm>
            <a:off x="11454063" y="7026108"/>
            <a:ext cx="395922" cy="365125"/>
          </a:xfrm>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737374303"/>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ubhead with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3B8C7A-7442-A947-A3A0-0FF68497C995}"/>
              </a:ext>
            </a:extLst>
          </p:cNvPr>
          <p:cNvSpPr>
            <a:spLocks noGrp="1"/>
          </p:cNvSpPr>
          <p:nvPr>
            <p:ph type="title"/>
          </p:nvPr>
        </p:nvSpPr>
        <p:spPr>
          <a:xfrm>
            <a:off x="381000" y="441325"/>
            <a:ext cx="6429375" cy="989849"/>
          </a:xfrm>
        </p:spPr>
        <p:txBody>
          <a:bodyPr/>
          <a:lstStyle/>
          <a:p>
            <a:r>
              <a:rPr lang="en-US"/>
              <a:t>Click to edit Master title style</a:t>
            </a:r>
            <a:endParaRPr lang="en-CA"/>
          </a:p>
        </p:txBody>
      </p:sp>
      <p:sp>
        <p:nvSpPr>
          <p:cNvPr id="9" name="Text Placeholder 5">
            <a:extLst>
              <a:ext uri="{FF2B5EF4-FFF2-40B4-BE49-F238E27FC236}">
                <a16:creationId xmlns:a16="http://schemas.microsoft.com/office/drawing/2014/main" id="{63C5D830-AE07-C949-8D77-0E09109CD642}"/>
              </a:ext>
            </a:extLst>
          </p:cNvPr>
          <p:cNvSpPr>
            <a:spLocks noGrp="1"/>
          </p:cNvSpPr>
          <p:nvPr>
            <p:ph type="body" sz="quarter" idx="14"/>
          </p:nvPr>
        </p:nvSpPr>
        <p:spPr>
          <a:xfrm>
            <a:off x="381000" y="1592263"/>
            <a:ext cx="6429375"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7" name="Content Placeholder 2">
            <a:extLst>
              <a:ext uri="{FF2B5EF4-FFF2-40B4-BE49-F238E27FC236}">
                <a16:creationId xmlns:a16="http://schemas.microsoft.com/office/drawing/2014/main" id="{D001E528-FEC7-DB4B-9280-FA2837CA305C}"/>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7524750" y="365126"/>
            <a:ext cx="4286250" cy="6129337"/>
          </a:xfrm>
        </p:spPr>
        <p:txBody>
          <a:bodyPr/>
          <a:lstStyle>
            <a:lvl1pPr marL="0" indent="0">
              <a:buNone/>
              <a:defRPr/>
            </a:lvl1pPr>
          </a:lstStyle>
          <a:p>
            <a:r>
              <a:rPr lang="en-US"/>
              <a:t>Click icon to add picture</a:t>
            </a:r>
            <a:endParaRPr lang="en-CA"/>
          </a:p>
        </p:txBody>
      </p:sp>
      <p:sp>
        <p:nvSpPr>
          <p:cNvPr id="5" name="Date Placeholder 4">
            <a:extLst>
              <a:ext uri="{FF2B5EF4-FFF2-40B4-BE49-F238E27FC236}">
                <a16:creationId xmlns:a16="http://schemas.microsoft.com/office/drawing/2014/main" id="{12C4E6C6-AD78-A84E-AD55-D38E4F26CEE8}"/>
              </a:ext>
            </a:extLst>
          </p:cNvPr>
          <p:cNvSpPr>
            <a:spLocks noGrp="1"/>
          </p:cNvSpPr>
          <p:nvPr>
            <p:ph type="dt" sz="half" idx="16"/>
          </p:nvPr>
        </p:nvSpPr>
        <p:spPr/>
        <p:txBody>
          <a:bodyPr/>
          <a:lstStyle/>
          <a:p>
            <a:fld id="{75BFC9D6-0F4F-7642-899B-C0851EB7E77B}" type="datetime1">
              <a:rPr lang="en-CA" smtClean="0"/>
              <a:t>2023-03-02</a:t>
            </a:fld>
            <a:endParaRPr lang="en-CA"/>
          </a:p>
        </p:txBody>
      </p:sp>
      <p:sp>
        <p:nvSpPr>
          <p:cNvPr id="6" name="Footer Placeholder 5">
            <a:extLst>
              <a:ext uri="{FF2B5EF4-FFF2-40B4-BE49-F238E27FC236}">
                <a16:creationId xmlns:a16="http://schemas.microsoft.com/office/drawing/2014/main" id="{AF817C9D-A8F3-5C4F-9B60-33A80FD7EA02}"/>
              </a:ext>
            </a:extLst>
          </p:cNvPr>
          <p:cNvSpPr>
            <a:spLocks noGrp="1"/>
          </p:cNvSpPr>
          <p:nvPr>
            <p:ph type="ftr" sz="quarter" idx="17"/>
          </p:nvPr>
        </p:nvSpPr>
        <p:spPr/>
        <p:txBody>
          <a:bodyPr/>
          <a:lstStyle/>
          <a:p>
            <a:endParaRPr lang="en-CA"/>
          </a:p>
        </p:txBody>
      </p:sp>
      <p:sp>
        <p:nvSpPr>
          <p:cNvPr id="8" name="Slide Number Placeholder 10">
            <a:extLst>
              <a:ext uri="{FF2B5EF4-FFF2-40B4-BE49-F238E27FC236}">
                <a16:creationId xmlns:a16="http://schemas.microsoft.com/office/drawing/2014/main" id="{7A8AFCF3-9B14-A742-87C8-89AB8F66DDBA}"/>
              </a:ext>
            </a:extLst>
          </p:cNvPr>
          <p:cNvSpPr>
            <a:spLocks noGrp="1"/>
          </p:cNvSpPr>
          <p:nvPr>
            <p:ph type="sldNum" sz="quarter" idx="12"/>
          </p:nvPr>
        </p:nvSpPr>
        <p:spPr>
          <a:xfrm>
            <a:off x="11454063" y="7022233"/>
            <a:ext cx="395922" cy="365125"/>
          </a:xfrm>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969158310"/>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E1CDCB-598C-9F47-AB21-DA50429D907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CC69312-531E-8743-8CF4-F67278DCD9C3}"/>
              </a:ext>
            </a:extLst>
          </p:cNvPr>
          <p:cNvSpPr>
            <a:spLocks noGrp="1"/>
          </p:cNvSpPr>
          <p:nvPr>
            <p:ph idx="1"/>
          </p:nvPr>
        </p:nvSpPr>
        <p:spPr>
          <a:xfrm>
            <a:off x="381000" y="1590676"/>
            <a:ext cx="6429375" cy="4178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05A067F-883A-C046-BC1B-3B49F8254542}"/>
              </a:ext>
            </a:extLst>
          </p:cNvPr>
          <p:cNvSpPr>
            <a:spLocks noGrp="1"/>
          </p:cNvSpPr>
          <p:nvPr>
            <p:ph type="body" sz="half" idx="2"/>
          </p:nvPr>
        </p:nvSpPr>
        <p:spPr>
          <a:xfrm>
            <a:off x="7524749" y="1590676"/>
            <a:ext cx="3575051" cy="4178300"/>
          </a:xfrm>
          <a:prstGeom prst="callout1">
            <a:avLst>
              <a:gd name="adj1" fmla="val -119"/>
              <a:gd name="adj2" fmla="val 20"/>
              <a:gd name="adj3" fmla="val 100006"/>
              <a:gd name="adj4" fmla="val 40"/>
            </a:avLst>
          </a:prstGeom>
          <a:ln w="6350">
            <a:solidFill>
              <a:schemeClr val="tx1"/>
            </a:solidFill>
          </a:ln>
        </p:spPr>
        <p:txBody>
          <a:bodyPr lIns="274320"/>
          <a:lstStyle/>
          <a:p>
            <a:pPr lvl="0"/>
            <a:r>
              <a:rPr lang="en-US"/>
              <a:t>Click to edit Master text styles</a:t>
            </a:r>
          </a:p>
        </p:txBody>
      </p:sp>
      <p:sp>
        <p:nvSpPr>
          <p:cNvPr id="5" name="Date Placeholder 4">
            <a:extLst>
              <a:ext uri="{FF2B5EF4-FFF2-40B4-BE49-F238E27FC236}">
                <a16:creationId xmlns:a16="http://schemas.microsoft.com/office/drawing/2014/main" id="{123EEE29-54A2-814D-A756-8384FB4B8EFB}"/>
              </a:ext>
            </a:extLst>
          </p:cNvPr>
          <p:cNvSpPr>
            <a:spLocks noGrp="1"/>
          </p:cNvSpPr>
          <p:nvPr>
            <p:ph type="dt" sz="half" idx="10"/>
          </p:nvPr>
        </p:nvSpPr>
        <p:spPr/>
        <p:txBody>
          <a:bodyPr/>
          <a:lstStyle/>
          <a:p>
            <a:fld id="{FE5C7A09-734E-7548-9E41-43E7C156F7D0}" type="datetime1">
              <a:rPr lang="en-CA" smtClean="0"/>
              <a:t>2023-03-02</a:t>
            </a:fld>
            <a:endParaRPr lang="en-CA"/>
          </a:p>
        </p:txBody>
      </p:sp>
      <p:sp>
        <p:nvSpPr>
          <p:cNvPr id="6" name="Footer Placeholder 5">
            <a:extLst>
              <a:ext uri="{FF2B5EF4-FFF2-40B4-BE49-F238E27FC236}">
                <a16:creationId xmlns:a16="http://schemas.microsoft.com/office/drawing/2014/main" id="{1838F5F0-4FE4-684E-B042-43D23008355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D232F3-870A-4149-BCCC-EFCAEC69A4CF}"/>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3751277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ubhead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5480-BB79-4D45-9ABA-5884D15AE8B4}"/>
              </a:ext>
            </a:extLst>
          </p:cNvPr>
          <p:cNvSpPr>
            <a:spLocks noGrp="1"/>
          </p:cNvSpPr>
          <p:nvPr>
            <p:ph type="title"/>
          </p:nvPr>
        </p:nvSpPr>
        <p:spPr/>
        <p:txBody>
          <a:bodyPr/>
          <a:lstStyle/>
          <a:p>
            <a:r>
              <a:rPr lang="en-US"/>
              <a:t>Click to edit Master title style</a:t>
            </a:r>
            <a:endParaRPr lang="en-CA"/>
          </a:p>
        </p:txBody>
      </p:sp>
      <p:sp>
        <p:nvSpPr>
          <p:cNvPr id="13" name="Text Placeholder 5">
            <a:extLst>
              <a:ext uri="{FF2B5EF4-FFF2-40B4-BE49-F238E27FC236}">
                <a16:creationId xmlns:a16="http://schemas.microsoft.com/office/drawing/2014/main" id="{2F561D16-DC5D-0F47-897D-2EA7DB066575}"/>
              </a:ext>
            </a:extLst>
          </p:cNvPr>
          <p:cNvSpPr>
            <a:spLocks noGrp="1"/>
          </p:cNvSpPr>
          <p:nvPr>
            <p:ph type="body" sz="quarter" idx="14"/>
          </p:nvPr>
        </p:nvSpPr>
        <p:spPr>
          <a:xfrm>
            <a:off x="381000" y="1592263"/>
            <a:ext cx="6429375"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Text Placeholder 3">
            <a:extLst>
              <a:ext uri="{FF2B5EF4-FFF2-40B4-BE49-F238E27FC236}">
                <a16:creationId xmlns:a16="http://schemas.microsoft.com/office/drawing/2014/main" id="{E5FAD569-1D0F-9C4F-8E56-DA522C636DE6}"/>
              </a:ext>
            </a:extLst>
          </p:cNvPr>
          <p:cNvSpPr>
            <a:spLocks noGrp="1"/>
          </p:cNvSpPr>
          <p:nvPr>
            <p:ph type="body" sz="half" idx="2"/>
          </p:nvPr>
        </p:nvSpPr>
        <p:spPr>
          <a:xfrm>
            <a:off x="7524749" y="1590676"/>
            <a:ext cx="3575051" cy="4178300"/>
          </a:xfrm>
          <a:prstGeom prst="callout1">
            <a:avLst>
              <a:gd name="adj1" fmla="val -119"/>
              <a:gd name="adj2" fmla="val 20"/>
              <a:gd name="adj3" fmla="val 100006"/>
              <a:gd name="adj4" fmla="val 40"/>
            </a:avLst>
          </a:prstGeom>
          <a:ln w="6350">
            <a:solidFill>
              <a:schemeClr val="tx1"/>
            </a:solidFill>
          </a:ln>
        </p:spPr>
        <p:txBody>
          <a:bodyPr lIns="274320"/>
          <a:lstStyle/>
          <a:p>
            <a:pPr lvl="0"/>
            <a:r>
              <a:rPr lang="en-US"/>
              <a:t>Click to edit Master text styles</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7B651A37-8D00-4546-912A-52A4AD472847}"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845491736"/>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22BCF4-A886-7149-8A95-F83F2BCA90D0}"/>
              </a:ext>
            </a:extLst>
          </p:cNvPr>
          <p:cNvSpPr>
            <a:spLocks noGrp="1"/>
          </p:cNvSpPr>
          <p:nvPr>
            <p:ph type="title"/>
          </p:nvPr>
        </p:nvSpPr>
        <p:spPr/>
        <p:txBody>
          <a:bodyPr/>
          <a:lstStyle/>
          <a:p>
            <a:r>
              <a:rPr lang="en-US"/>
              <a:t>Click to edit Master title style</a:t>
            </a:r>
            <a:endParaRPr lang="en-CA"/>
          </a:p>
        </p:txBody>
      </p:sp>
      <p:sp>
        <p:nvSpPr>
          <p:cNvPr id="3" name="Picture Placeholder 2">
            <a:extLst>
              <a:ext uri="{FF2B5EF4-FFF2-40B4-BE49-F238E27FC236}">
                <a16:creationId xmlns:a16="http://schemas.microsoft.com/office/drawing/2014/main" id="{18B84A97-9701-BF46-9397-077781D9F06A}"/>
              </a:ext>
            </a:extLst>
          </p:cNvPr>
          <p:cNvSpPr>
            <a:spLocks noGrp="1"/>
          </p:cNvSpPr>
          <p:nvPr>
            <p:ph type="pic" idx="1"/>
          </p:nvPr>
        </p:nvSpPr>
        <p:spPr>
          <a:xfrm>
            <a:off x="381000" y="1592263"/>
            <a:ext cx="7143750" cy="4902200"/>
          </a:xfrm>
        </p:spPr>
        <p:txBody>
          <a:bodyPr/>
          <a:lstStyle>
            <a:lvl1pPr marL="0" indent="0">
              <a:buNone/>
              <a:defRPr lang="en-US"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1ABC8E8-47B4-8141-80D4-1FAEE45B3777}"/>
              </a:ext>
            </a:extLst>
          </p:cNvPr>
          <p:cNvSpPr>
            <a:spLocks noGrp="1"/>
          </p:cNvSpPr>
          <p:nvPr>
            <p:ph type="body" sz="half" idx="2"/>
          </p:nvPr>
        </p:nvSpPr>
        <p:spPr>
          <a:xfrm>
            <a:off x="8239124" y="1592264"/>
            <a:ext cx="35718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896E69F-3691-4845-9EA4-140698CF6642}"/>
              </a:ext>
            </a:extLst>
          </p:cNvPr>
          <p:cNvSpPr>
            <a:spLocks noGrp="1"/>
          </p:cNvSpPr>
          <p:nvPr>
            <p:ph type="dt" sz="half" idx="10"/>
          </p:nvPr>
        </p:nvSpPr>
        <p:spPr/>
        <p:txBody>
          <a:bodyPr/>
          <a:lstStyle/>
          <a:p>
            <a:fld id="{7301246A-41FF-3048-A43A-897A3529BA94}" type="datetime1">
              <a:rPr lang="en-CA" smtClean="0"/>
              <a:t>2023-03-02</a:t>
            </a:fld>
            <a:endParaRPr lang="en-CA"/>
          </a:p>
        </p:txBody>
      </p:sp>
      <p:sp>
        <p:nvSpPr>
          <p:cNvPr id="6" name="Footer Placeholder 5">
            <a:extLst>
              <a:ext uri="{FF2B5EF4-FFF2-40B4-BE49-F238E27FC236}">
                <a16:creationId xmlns:a16="http://schemas.microsoft.com/office/drawing/2014/main" id="{EF6407C2-4B87-F549-A795-7749607A50E1}"/>
              </a:ext>
            </a:extLst>
          </p:cNvPr>
          <p:cNvSpPr>
            <a:spLocks noGrp="1"/>
          </p:cNvSpPr>
          <p:nvPr>
            <p:ph type="ftr" sz="quarter" idx="11"/>
          </p:nvPr>
        </p:nvSpPr>
        <p:spPr>
          <a:xfrm>
            <a:off x="8239125" y="6229815"/>
            <a:ext cx="2860675" cy="260079"/>
          </a:xfrm>
        </p:spPr>
        <p:txBody>
          <a:bodyPr/>
          <a:lstStyle/>
          <a:p>
            <a:endParaRPr lang="en-CA"/>
          </a:p>
        </p:txBody>
      </p:sp>
      <p:sp>
        <p:nvSpPr>
          <p:cNvPr id="7" name="Slide Number Placeholder 6">
            <a:extLst>
              <a:ext uri="{FF2B5EF4-FFF2-40B4-BE49-F238E27FC236}">
                <a16:creationId xmlns:a16="http://schemas.microsoft.com/office/drawing/2014/main" id="{74B14144-75CA-5142-928C-A777A4A79B2E}"/>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3472138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Cropped Photo">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2A649EA-C287-0447-9E98-D4DF15C0A446}"/>
              </a:ext>
            </a:extLst>
          </p:cNvPr>
          <p:cNvSpPr>
            <a:spLocks noGrp="1"/>
          </p:cNvSpPr>
          <p:nvPr>
            <p:ph type="ctrTitle" hasCustomPrompt="1"/>
          </p:nvPr>
        </p:nvSpPr>
        <p:spPr>
          <a:xfrm>
            <a:off x="393084" y="1692550"/>
            <a:ext cx="3559793" cy="1991743"/>
          </a:xfrm>
        </p:spPr>
        <p:txBody>
          <a:bodyPr anchor="t">
            <a:normAutofit/>
          </a:bodyPr>
          <a:lstStyle>
            <a:lvl1pPr algn="l">
              <a:defRPr sz="3200"/>
            </a:lvl1pPr>
          </a:lstStyle>
          <a:p>
            <a:r>
              <a:rPr lang="en-CA"/>
              <a:t>Presentation </a:t>
            </a:r>
            <a:br>
              <a:rPr lang="en-CA"/>
            </a:br>
            <a:r>
              <a:rPr lang="en-CA"/>
              <a:t>Title</a:t>
            </a:r>
          </a:p>
        </p:txBody>
      </p:sp>
      <p:sp>
        <p:nvSpPr>
          <p:cNvPr id="8" name="Subtitle 2">
            <a:extLst>
              <a:ext uri="{FF2B5EF4-FFF2-40B4-BE49-F238E27FC236}">
                <a16:creationId xmlns:a16="http://schemas.microsoft.com/office/drawing/2014/main" id="{E6528DC4-B78E-0948-B719-F5F7DB301229}"/>
              </a:ext>
            </a:extLst>
          </p:cNvPr>
          <p:cNvSpPr>
            <a:spLocks noGrp="1"/>
          </p:cNvSpPr>
          <p:nvPr>
            <p:ph type="subTitle" idx="1" hasCustomPrompt="1"/>
          </p:nvPr>
        </p:nvSpPr>
        <p:spPr>
          <a:xfrm>
            <a:off x="381001" y="3803422"/>
            <a:ext cx="3571875" cy="1609967"/>
          </a:xfrm>
          <a:prstGeom prst="callout1">
            <a:avLst>
              <a:gd name="adj1" fmla="val 15"/>
              <a:gd name="adj2" fmla="val 25889"/>
              <a:gd name="adj3" fmla="val 91"/>
              <a:gd name="adj4" fmla="val 2200"/>
            </a:avLst>
          </a:prstGeom>
          <a:ln w="38100">
            <a:solidFill>
              <a:schemeClr val="accent3"/>
            </a:solidFill>
          </a:ln>
        </p:spPr>
        <p:txBody>
          <a:bodyPr tIns="182880">
            <a:noAutofit/>
          </a:bodyPr>
          <a:lstStyle>
            <a:lvl1pPr marL="0" indent="0" algn="l">
              <a:buNone/>
              <a:defRPr sz="1400"/>
            </a:lvl1pPr>
            <a:lvl2pPr marL="457189" indent="0" algn="l">
              <a:buNone/>
              <a:defRPr sz="1400"/>
            </a:lvl2pPr>
            <a:lvl3pPr marL="914377" indent="0" algn="l">
              <a:buNone/>
              <a:defRPr sz="1400"/>
            </a:lvl3pPr>
            <a:lvl4pPr marL="1371566" indent="0" algn="l">
              <a:buNone/>
              <a:defRPr sz="1400"/>
            </a:lvl4pPr>
            <a:lvl5pPr marL="1828754" indent="0" algn="l">
              <a:buNone/>
              <a:defRPr sz="1400"/>
            </a:lvl5pPr>
            <a:lvl6pPr marL="2285943" indent="0" algn="l">
              <a:buNone/>
              <a:defRPr sz="1400"/>
            </a:lvl6pPr>
            <a:lvl7pPr marL="2743131" indent="0" algn="l">
              <a:buNone/>
              <a:defRPr sz="1400"/>
            </a:lvl7pPr>
            <a:lvl8pPr marL="3200320" indent="0" algn="l">
              <a:buNone/>
              <a:defRPr sz="1400"/>
            </a:lvl8pPr>
            <a:lvl9pPr marL="3657509" indent="0" algn="l">
              <a:buNone/>
              <a:defRPr sz="1400"/>
            </a:lvl9pPr>
          </a:lstStyle>
          <a:p>
            <a:r>
              <a:rPr lang="en-CA"/>
              <a:t>Presenter name, title, and date</a:t>
            </a:r>
          </a:p>
        </p:txBody>
      </p:sp>
      <p:pic>
        <p:nvPicPr>
          <p:cNvPr id="7" name="Graphic 6">
            <a:extLst>
              <a:ext uri="{FF2B5EF4-FFF2-40B4-BE49-F238E27FC236}">
                <a16:creationId xmlns:a16="http://schemas.microsoft.com/office/drawing/2014/main" id="{3945316A-20F0-FF41-962C-0F434F6C0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6" y="5944561"/>
            <a:ext cx="980559" cy="520651"/>
          </a:xfrm>
          <a:prstGeom prst="rect">
            <a:avLst/>
          </a:prstGeom>
        </p:spPr>
      </p:pic>
      <p:sp>
        <p:nvSpPr>
          <p:cNvPr id="9" name="Picture Placeholder 4">
            <a:extLst>
              <a:ext uri="{FF2B5EF4-FFF2-40B4-BE49-F238E27FC236}">
                <a16:creationId xmlns:a16="http://schemas.microsoft.com/office/drawing/2014/main" id="{F5113323-CD94-E641-825C-596014456D02}"/>
              </a:ext>
            </a:extLst>
          </p:cNvPr>
          <p:cNvSpPr>
            <a:spLocks noGrp="1"/>
          </p:cNvSpPr>
          <p:nvPr>
            <p:ph type="pic" sz="quarter" idx="10"/>
          </p:nvPr>
        </p:nvSpPr>
        <p:spPr>
          <a:xfrm>
            <a:off x="4665664" y="368300"/>
            <a:ext cx="7145337" cy="6126163"/>
          </a:xfrm>
        </p:spPr>
        <p:txBody>
          <a:bodyPr/>
          <a:lstStyle>
            <a:lvl1pPr marL="0" indent="0">
              <a:buNone/>
              <a:defRPr/>
            </a:lvl1pPr>
          </a:lstStyle>
          <a:p>
            <a:r>
              <a:rPr lang="en-US"/>
              <a:t>Click icon to add picture</a:t>
            </a:r>
            <a:endParaRPr lang="en-CA"/>
          </a:p>
        </p:txBody>
      </p:sp>
      <p:pic>
        <p:nvPicPr>
          <p:cNvPr id="11" name="Graphic 10">
            <a:extLst>
              <a:ext uri="{FF2B5EF4-FFF2-40B4-BE49-F238E27FC236}">
                <a16:creationId xmlns:a16="http://schemas.microsoft.com/office/drawing/2014/main" id="{7962EEB4-E464-224E-8C5D-92EC37E1E4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201" y="356013"/>
            <a:ext cx="1587500" cy="571500"/>
          </a:xfrm>
          <a:prstGeom prst="rect">
            <a:avLst/>
          </a:prstGeom>
        </p:spPr>
      </p:pic>
      <p:sp>
        <p:nvSpPr>
          <p:cNvPr id="10" name="Date Placeholder 3">
            <a:extLst>
              <a:ext uri="{FF2B5EF4-FFF2-40B4-BE49-F238E27FC236}">
                <a16:creationId xmlns:a16="http://schemas.microsoft.com/office/drawing/2014/main" id="{78D6E2B0-15D2-544E-A6E3-0D7BEEC226A4}"/>
              </a:ext>
            </a:extLst>
          </p:cNvPr>
          <p:cNvSpPr>
            <a:spLocks noGrp="1"/>
          </p:cNvSpPr>
          <p:nvPr>
            <p:ph type="dt" sz="half"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D4308F8A-4A23-8141-9042-05DC736F5477}" type="datetime1">
              <a:rPr lang="en-CA" smtClean="0"/>
              <a:t>2023-03-02</a:t>
            </a:fld>
            <a:endParaRPr lang="en-CA"/>
          </a:p>
        </p:txBody>
      </p:sp>
      <p:sp>
        <p:nvSpPr>
          <p:cNvPr id="12" name="Footer Placeholder 4">
            <a:extLst>
              <a:ext uri="{FF2B5EF4-FFF2-40B4-BE49-F238E27FC236}">
                <a16:creationId xmlns:a16="http://schemas.microsoft.com/office/drawing/2014/main" id="{73E48218-2121-3F40-896B-B5C22E1B4E9E}"/>
              </a:ext>
            </a:extLst>
          </p:cNvPr>
          <p:cNvSpPr>
            <a:spLocks noGrp="1"/>
          </p:cNvSpPr>
          <p:nvPr>
            <p:ph type="ftr"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14" name="Slide Number Placeholder 5">
            <a:extLst>
              <a:ext uri="{FF2B5EF4-FFF2-40B4-BE49-F238E27FC236}">
                <a16:creationId xmlns:a16="http://schemas.microsoft.com/office/drawing/2014/main" id="{55C972A2-DA14-2142-B121-179D6EC85951}"/>
              </a:ext>
            </a:extLst>
          </p:cNvPr>
          <p:cNvSpPr>
            <a:spLocks noGrp="1"/>
          </p:cNvSpPr>
          <p:nvPr>
            <p:ph type="sldNum" sz="quarter" idx="13"/>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146462962"/>
      </p:ext>
    </p:extLst>
  </p:cSld>
  <p:clrMapOvr>
    <a:masterClrMapping/>
  </p:clrMapOvr>
  <p:extLst>
    <p:ext uri="{DCECCB84-F9BA-43D5-87BE-67443E8EF086}">
      <p15:sldGuideLst xmlns:p15="http://schemas.microsoft.com/office/powerpoint/2012/main">
        <p15:guide id="1" orient="horz" pos="576">
          <p15:clr>
            <a:srgbClr val="F26B43"/>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Picture, Subhead with Capti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BC1474-D3C0-7B47-A967-132913843826}"/>
              </a:ext>
            </a:extLst>
          </p:cNvPr>
          <p:cNvSpPr>
            <a:spLocks noGrp="1"/>
          </p:cNvSpPr>
          <p:nvPr>
            <p:ph type="title"/>
          </p:nvPr>
        </p:nvSpPr>
        <p:spPr/>
        <p:txBody>
          <a:bodyPr/>
          <a:lstStyle/>
          <a:p>
            <a:r>
              <a:rPr lang="en-US"/>
              <a:t>Click to edit Master title style</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1000" y="1592264"/>
            <a:ext cx="7143749" cy="4902199"/>
          </a:xfrm>
        </p:spPr>
        <p:txBody>
          <a:bodyPr/>
          <a:lstStyle>
            <a:lvl1pPr marL="0" indent="0">
              <a:buNone/>
              <a:defRPr/>
            </a:lvl1pPr>
          </a:lstStyle>
          <a:p>
            <a:r>
              <a:rPr lang="en-US"/>
              <a:t>Click icon to add picture</a:t>
            </a:r>
            <a:endParaRPr lang="en-CA"/>
          </a:p>
        </p:txBody>
      </p:sp>
      <p:sp>
        <p:nvSpPr>
          <p:cNvPr id="14" name="Text Placeholder 5">
            <a:extLst>
              <a:ext uri="{FF2B5EF4-FFF2-40B4-BE49-F238E27FC236}">
                <a16:creationId xmlns:a16="http://schemas.microsoft.com/office/drawing/2014/main" id="{7696FF8B-5ED8-614E-9B8E-C740ED671E12}"/>
              </a:ext>
            </a:extLst>
          </p:cNvPr>
          <p:cNvSpPr>
            <a:spLocks noGrp="1"/>
          </p:cNvSpPr>
          <p:nvPr>
            <p:ph type="body" sz="quarter" idx="20"/>
          </p:nvPr>
        </p:nvSpPr>
        <p:spPr>
          <a:xfrm>
            <a:off x="8239124" y="1592264"/>
            <a:ext cx="3571875"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16" name="Content Placeholder 2">
            <a:extLst>
              <a:ext uri="{FF2B5EF4-FFF2-40B4-BE49-F238E27FC236}">
                <a16:creationId xmlns:a16="http://schemas.microsoft.com/office/drawing/2014/main" id="{2E074D5D-99DE-1042-944C-B3DACE16CD35}"/>
              </a:ext>
            </a:extLst>
          </p:cNvPr>
          <p:cNvSpPr>
            <a:spLocks noGrp="1"/>
          </p:cNvSpPr>
          <p:nvPr>
            <p:ph idx="21"/>
          </p:nvPr>
        </p:nvSpPr>
        <p:spPr>
          <a:xfrm>
            <a:off x="8239125" y="2145967"/>
            <a:ext cx="3571874" cy="3623007"/>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6A5D723A-74E6-6940-8C9C-B9D251B09B25}"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8239125" y="6229815"/>
            <a:ext cx="2860675" cy="260079"/>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4096775094"/>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with 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A914-084A-8E4E-9FDD-CFBF6871EFA5}"/>
              </a:ext>
            </a:extLst>
          </p:cNvPr>
          <p:cNvSpPr>
            <a:spLocks noGrp="1"/>
          </p:cNvSpPr>
          <p:nvPr>
            <p:ph type="title"/>
          </p:nvPr>
        </p:nvSpPr>
        <p:spPr>
          <a:xfrm>
            <a:off x="381000" y="441325"/>
            <a:ext cx="4991100" cy="989849"/>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1" y="1592263"/>
            <a:ext cx="4991100" cy="4176712"/>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Picture Placeholder 3">
            <a:extLst>
              <a:ext uri="{FF2B5EF4-FFF2-40B4-BE49-F238E27FC236}">
                <a16:creationId xmlns:a16="http://schemas.microsoft.com/office/drawing/2014/main" id="{F2695DE6-5A94-2B41-9B55-572CAB86C5A9}"/>
              </a:ext>
            </a:extLst>
          </p:cNvPr>
          <p:cNvSpPr>
            <a:spLocks noGrp="1"/>
          </p:cNvSpPr>
          <p:nvPr>
            <p:ph type="pic" sz="quarter" idx="17"/>
          </p:nvPr>
        </p:nvSpPr>
        <p:spPr>
          <a:xfrm>
            <a:off x="6096000" y="1016000"/>
            <a:ext cx="2513301" cy="3235924"/>
          </a:xfrm>
        </p:spPr>
        <p:txBody>
          <a:bodyPr/>
          <a:lstStyle>
            <a:lvl1pPr marL="0" indent="0">
              <a:buNone/>
              <a:defRPr/>
            </a:lvl1pPr>
          </a:lstStyle>
          <a:p>
            <a:r>
              <a:rPr lang="en-US"/>
              <a:t>Click icon to add picture</a:t>
            </a:r>
            <a:endParaRPr lang="en-CA"/>
          </a:p>
        </p:txBody>
      </p:sp>
      <p:sp>
        <p:nvSpPr>
          <p:cNvPr id="23" name="Picture Placeholder 3">
            <a:extLst>
              <a:ext uri="{FF2B5EF4-FFF2-40B4-BE49-F238E27FC236}">
                <a16:creationId xmlns:a16="http://schemas.microsoft.com/office/drawing/2014/main" id="{FF97E328-EA13-954D-A11E-8C81AC659568}"/>
              </a:ext>
            </a:extLst>
          </p:cNvPr>
          <p:cNvSpPr>
            <a:spLocks noGrp="1"/>
          </p:cNvSpPr>
          <p:nvPr>
            <p:ph type="pic" sz="quarter" idx="15"/>
          </p:nvPr>
        </p:nvSpPr>
        <p:spPr>
          <a:xfrm>
            <a:off x="6096000" y="4379314"/>
            <a:ext cx="2513301" cy="2478686"/>
          </a:xfrm>
        </p:spPr>
        <p:txBody>
          <a:bodyPr/>
          <a:lstStyle>
            <a:lvl1pPr marL="0" indent="0">
              <a:buNone/>
              <a:defRPr/>
            </a:lvl1pPr>
          </a:lstStyle>
          <a:p>
            <a:r>
              <a:rPr lang="en-US"/>
              <a:t>Click icon to add picture</a:t>
            </a:r>
            <a:endParaRPr lang="en-CA"/>
          </a:p>
        </p:txBody>
      </p:sp>
      <p:sp>
        <p:nvSpPr>
          <p:cNvPr id="27" name="Picture Placeholder 3">
            <a:extLst>
              <a:ext uri="{FF2B5EF4-FFF2-40B4-BE49-F238E27FC236}">
                <a16:creationId xmlns:a16="http://schemas.microsoft.com/office/drawing/2014/main" id="{22E6D772-67AA-AC40-A011-D33DB85447D5}"/>
              </a:ext>
            </a:extLst>
          </p:cNvPr>
          <p:cNvSpPr>
            <a:spLocks noGrp="1"/>
          </p:cNvSpPr>
          <p:nvPr>
            <p:ph type="pic" sz="quarter" idx="19"/>
          </p:nvPr>
        </p:nvSpPr>
        <p:spPr>
          <a:xfrm>
            <a:off x="8730961" y="0"/>
            <a:ext cx="2513301" cy="2478686"/>
          </a:xfrm>
        </p:spPr>
        <p:txBody>
          <a:bodyPr/>
          <a:lstStyle>
            <a:lvl1pPr marL="0" indent="0">
              <a:buNone/>
              <a:defRPr/>
            </a:lvl1pPr>
          </a:lstStyle>
          <a:p>
            <a:r>
              <a:rPr lang="en-US"/>
              <a:t>Click icon to add picture</a:t>
            </a:r>
            <a:endParaRPr lang="en-CA"/>
          </a:p>
        </p:txBody>
      </p:sp>
      <p:sp>
        <p:nvSpPr>
          <p:cNvPr id="29" name="Picture Placeholder 3">
            <a:extLst>
              <a:ext uri="{FF2B5EF4-FFF2-40B4-BE49-F238E27FC236}">
                <a16:creationId xmlns:a16="http://schemas.microsoft.com/office/drawing/2014/main" id="{07CBE58E-5A59-284E-9361-A93A7A2255B9}"/>
              </a:ext>
            </a:extLst>
          </p:cNvPr>
          <p:cNvSpPr>
            <a:spLocks noGrp="1"/>
          </p:cNvSpPr>
          <p:nvPr>
            <p:ph type="pic" sz="quarter" idx="20"/>
          </p:nvPr>
        </p:nvSpPr>
        <p:spPr>
          <a:xfrm>
            <a:off x="8730960" y="2603500"/>
            <a:ext cx="2513301" cy="3235924"/>
          </a:xfrm>
        </p:spPr>
        <p:txBody>
          <a:bodyPr/>
          <a:lstStyle>
            <a:lvl1pPr marL="0" indent="0">
              <a:buNone/>
              <a:defRPr/>
            </a:lvl1pPr>
          </a:lstStyle>
          <a:p>
            <a:r>
              <a:rPr lang="en-US"/>
              <a:t>Click icon to add picture</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30531CFD-87A8-494D-8139-BA875FE90534}"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8730960" y="6229815"/>
            <a:ext cx="2368840" cy="260079"/>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24059571"/>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ubhead with 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0969-918A-7A4D-88D1-1D843926707E}"/>
              </a:ext>
            </a:extLst>
          </p:cNvPr>
          <p:cNvSpPr>
            <a:spLocks noGrp="1"/>
          </p:cNvSpPr>
          <p:nvPr>
            <p:ph type="title"/>
          </p:nvPr>
        </p:nvSpPr>
        <p:spPr>
          <a:xfrm>
            <a:off x="381000" y="441325"/>
            <a:ext cx="5003090" cy="989849"/>
          </a:xfrm>
        </p:spPr>
        <p:txBody>
          <a:bodyPr/>
          <a:lstStyle/>
          <a:p>
            <a:r>
              <a:rPr lang="en-US"/>
              <a:t>Click to edit Master title style</a:t>
            </a:r>
            <a:endParaRPr lang="en-CA"/>
          </a:p>
        </p:txBody>
      </p:sp>
      <p:sp>
        <p:nvSpPr>
          <p:cNvPr id="14" name="Text Placeholder 5">
            <a:extLst>
              <a:ext uri="{FF2B5EF4-FFF2-40B4-BE49-F238E27FC236}">
                <a16:creationId xmlns:a16="http://schemas.microsoft.com/office/drawing/2014/main" id="{0FA76A3C-4532-3C44-B71D-5A5FD02F8E10}"/>
              </a:ext>
            </a:extLst>
          </p:cNvPr>
          <p:cNvSpPr>
            <a:spLocks noGrp="1"/>
          </p:cNvSpPr>
          <p:nvPr>
            <p:ph type="body" sz="quarter" idx="14"/>
          </p:nvPr>
        </p:nvSpPr>
        <p:spPr>
          <a:xfrm>
            <a:off x="381000" y="1592263"/>
            <a:ext cx="5003091"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65EC8CE-CED9-A644-83C1-E00A54AC4865}"/>
              </a:ext>
            </a:extLst>
          </p:cNvPr>
          <p:cNvSpPr>
            <a:spLocks noGrp="1"/>
          </p:cNvSpPr>
          <p:nvPr>
            <p:ph idx="1"/>
          </p:nvPr>
        </p:nvSpPr>
        <p:spPr>
          <a:xfrm>
            <a:off x="381001" y="2145967"/>
            <a:ext cx="5003090"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Picture Placeholder 3">
            <a:extLst>
              <a:ext uri="{FF2B5EF4-FFF2-40B4-BE49-F238E27FC236}">
                <a16:creationId xmlns:a16="http://schemas.microsoft.com/office/drawing/2014/main" id="{F2695DE6-5A94-2B41-9B55-572CAB86C5A9}"/>
              </a:ext>
            </a:extLst>
          </p:cNvPr>
          <p:cNvSpPr>
            <a:spLocks noGrp="1"/>
          </p:cNvSpPr>
          <p:nvPr>
            <p:ph type="pic" sz="quarter" idx="17"/>
          </p:nvPr>
        </p:nvSpPr>
        <p:spPr>
          <a:xfrm>
            <a:off x="6096000" y="1016000"/>
            <a:ext cx="2513301" cy="3235924"/>
          </a:xfrm>
        </p:spPr>
        <p:txBody>
          <a:bodyPr/>
          <a:lstStyle>
            <a:lvl1pPr marL="0" indent="0">
              <a:buNone/>
              <a:defRPr/>
            </a:lvl1pPr>
          </a:lstStyle>
          <a:p>
            <a:r>
              <a:rPr lang="en-US"/>
              <a:t>Click icon to add picture</a:t>
            </a:r>
            <a:endParaRPr lang="en-CA"/>
          </a:p>
        </p:txBody>
      </p:sp>
      <p:sp>
        <p:nvSpPr>
          <p:cNvPr id="23" name="Picture Placeholder 3">
            <a:extLst>
              <a:ext uri="{FF2B5EF4-FFF2-40B4-BE49-F238E27FC236}">
                <a16:creationId xmlns:a16="http://schemas.microsoft.com/office/drawing/2014/main" id="{FF97E328-EA13-954D-A11E-8C81AC659568}"/>
              </a:ext>
            </a:extLst>
          </p:cNvPr>
          <p:cNvSpPr>
            <a:spLocks noGrp="1"/>
          </p:cNvSpPr>
          <p:nvPr>
            <p:ph type="pic" sz="quarter" idx="15"/>
          </p:nvPr>
        </p:nvSpPr>
        <p:spPr>
          <a:xfrm>
            <a:off x="6096000" y="4379314"/>
            <a:ext cx="2513301" cy="2478686"/>
          </a:xfrm>
        </p:spPr>
        <p:txBody>
          <a:bodyPr/>
          <a:lstStyle>
            <a:lvl1pPr marL="0" indent="0">
              <a:buNone/>
              <a:defRPr/>
            </a:lvl1pPr>
          </a:lstStyle>
          <a:p>
            <a:r>
              <a:rPr lang="en-US"/>
              <a:t>Click icon to add picture</a:t>
            </a:r>
            <a:endParaRPr lang="en-CA"/>
          </a:p>
        </p:txBody>
      </p:sp>
      <p:sp>
        <p:nvSpPr>
          <p:cNvPr id="27" name="Picture Placeholder 3">
            <a:extLst>
              <a:ext uri="{FF2B5EF4-FFF2-40B4-BE49-F238E27FC236}">
                <a16:creationId xmlns:a16="http://schemas.microsoft.com/office/drawing/2014/main" id="{22E6D772-67AA-AC40-A011-D33DB85447D5}"/>
              </a:ext>
            </a:extLst>
          </p:cNvPr>
          <p:cNvSpPr>
            <a:spLocks noGrp="1"/>
          </p:cNvSpPr>
          <p:nvPr>
            <p:ph type="pic" sz="quarter" idx="19"/>
          </p:nvPr>
        </p:nvSpPr>
        <p:spPr>
          <a:xfrm>
            <a:off x="8730961" y="0"/>
            <a:ext cx="2513301" cy="2478686"/>
          </a:xfrm>
        </p:spPr>
        <p:txBody>
          <a:bodyPr/>
          <a:lstStyle>
            <a:lvl1pPr marL="0" indent="0">
              <a:buNone/>
              <a:defRPr/>
            </a:lvl1pPr>
          </a:lstStyle>
          <a:p>
            <a:r>
              <a:rPr lang="en-US"/>
              <a:t>Click icon to add picture</a:t>
            </a:r>
            <a:endParaRPr lang="en-CA"/>
          </a:p>
        </p:txBody>
      </p:sp>
      <p:sp>
        <p:nvSpPr>
          <p:cNvPr id="29" name="Picture Placeholder 3">
            <a:extLst>
              <a:ext uri="{FF2B5EF4-FFF2-40B4-BE49-F238E27FC236}">
                <a16:creationId xmlns:a16="http://schemas.microsoft.com/office/drawing/2014/main" id="{07CBE58E-5A59-284E-9361-A93A7A2255B9}"/>
              </a:ext>
            </a:extLst>
          </p:cNvPr>
          <p:cNvSpPr>
            <a:spLocks noGrp="1"/>
          </p:cNvSpPr>
          <p:nvPr>
            <p:ph type="pic" sz="quarter" idx="20"/>
          </p:nvPr>
        </p:nvSpPr>
        <p:spPr>
          <a:xfrm>
            <a:off x="8730960" y="2603500"/>
            <a:ext cx="2513301" cy="3235924"/>
          </a:xfrm>
        </p:spPr>
        <p:txBody>
          <a:bodyPr/>
          <a:lstStyle>
            <a:lvl1pPr marL="0" indent="0">
              <a:buNone/>
              <a:defRPr/>
            </a:lvl1pPr>
          </a:lstStyle>
          <a:p>
            <a:r>
              <a:rPr lang="en-US"/>
              <a:t>Click icon to add picture</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82A55C61-564F-404F-B399-6A9C4F0C99FE}"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504249875"/>
      </p:ext>
    </p:extLst>
  </p:cSld>
  <p:clrMapOvr>
    <a:masterClrMapping/>
  </p:clrMapOvr>
  <p:extLst>
    <p:ext uri="{DCECCB84-F9BA-43D5-87BE-67443E8EF086}">
      <p15:sldGuideLst xmlns:p15="http://schemas.microsoft.com/office/powerpoint/2012/main">
        <p15:guide id="3"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s with Descriptions -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C5B92-FBA1-3647-B9A6-241C3E710F43}"/>
              </a:ext>
            </a:extLst>
          </p:cNvPr>
          <p:cNvSpPr>
            <a:spLocks noGrp="1"/>
          </p:cNvSpPr>
          <p:nvPr>
            <p:ph type="title"/>
          </p:nvPr>
        </p:nvSpPr>
        <p:spPr/>
        <p:txBody>
          <a:bodyPr/>
          <a:lstStyle/>
          <a:p>
            <a:r>
              <a:rPr lang="en-US"/>
              <a:t>Click to edit Master title style</a:t>
            </a:r>
            <a:endParaRPr lang="en-CA"/>
          </a:p>
        </p:txBody>
      </p:sp>
      <p:sp>
        <p:nvSpPr>
          <p:cNvPr id="21" name="Picture Placeholder 2">
            <a:extLst>
              <a:ext uri="{FF2B5EF4-FFF2-40B4-BE49-F238E27FC236}">
                <a16:creationId xmlns:a16="http://schemas.microsoft.com/office/drawing/2014/main" id="{2A72B1B5-E2B6-B04E-8156-F1A5BE8B772B}"/>
              </a:ext>
            </a:extLst>
          </p:cNvPr>
          <p:cNvSpPr>
            <a:spLocks noGrp="1" noChangeAspect="1"/>
          </p:cNvSpPr>
          <p:nvPr>
            <p:ph type="pic" sz="quarter" idx="13"/>
          </p:nvPr>
        </p:nvSpPr>
        <p:spPr>
          <a:xfrm>
            <a:off x="422226"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9" name="Text Placeholder 2">
            <a:extLst>
              <a:ext uri="{FF2B5EF4-FFF2-40B4-BE49-F238E27FC236}">
                <a16:creationId xmlns:a16="http://schemas.microsoft.com/office/drawing/2014/main" id="{74E7F2DE-2C36-FF49-B781-64ED3F5331C1}"/>
              </a:ext>
            </a:extLst>
          </p:cNvPr>
          <p:cNvSpPr>
            <a:spLocks noGrp="1"/>
          </p:cNvSpPr>
          <p:nvPr>
            <p:ph type="body" sz="quarter" idx="17"/>
          </p:nvPr>
        </p:nvSpPr>
        <p:spPr>
          <a:xfrm>
            <a:off x="1814500" y="1592262"/>
            <a:ext cx="3568714" cy="4176713"/>
          </a:xfrm>
        </p:spPr>
        <p:txBody>
          <a:bodyPr>
            <a:normAutofit/>
          </a:bodyPr>
          <a:lstStyle>
            <a:lvl1pPr>
              <a:defRPr sz="1400"/>
            </a:lvl1pPr>
          </a:lstStyle>
          <a:p>
            <a:pPr lvl="0"/>
            <a:r>
              <a:rPr lang="en-US"/>
              <a:t>Click to edit Master text styles</a:t>
            </a:r>
          </a:p>
        </p:txBody>
      </p:sp>
      <p:sp>
        <p:nvSpPr>
          <p:cNvPr id="31" name="Picture Placeholder 2">
            <a:extLst>
              <a:ext uri="{FF2B5EF4-FFF2-40B4-BE49-F238E27FC236}">
                <a16:creationId xmlns:a16="http://schemas.microsoft.com/office/drawing/2014/main" id="{F1EFE7AC-6C50-8A4D-B3B2-950CFD780090}"/>
              </a:ext>
            </a:extLst>
          </p:cNvPr>
          <p:cNvSpPr>
            <a:spLocks noGrp="1" noChangeAspect="1"/>
          </p:cNvSpPr>
          <p:nvPr>
            <p:ph type="pic" sz="quarter" idx="18"/>
          </p:nvPr>
        </p:nvSpPr>
        <p:spPr>
          <a:xfrm>
            <a:off x="6428005"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32" name="Text Placeholder 2">
            <a:extLst>
              <a:ext uri="{FF2B5EF4-FFF2-40B4-BE49-F238E27FC236}">
                <a16:creationId xmlns:a16="http://schemas.microsoft.com/office/drawing/2014/main" id="{DA1B9E1F-8070-8D48-B0BC-EA29EBA10AC1}"/>
              </a:ext>
            </a:extLst>
          </p:cNvPr>
          <p:cNvSpPr>
            <a:spLocks noGrp="1"/>
          </p:cNvSpPr>
          <p:nvPr>
            <p:ph type="body" sz="quarter" idx="19"/>
          </p:nvPr>
        </p:nvSpPr>
        <p:spPr>
          <a:xfrm>
            <a:off x="7820279" y="1592263"/>
            <a:ext cx="3568714" cy="4176712"/>
          </a:xfrm>
        </p:spPr>
        <p:txBody>
          <a:bodyPr>
            <a:normAutofit/>
          </a:bodyPr>
          <a:lstStyle>
            <a:lvl1pPr>
              <a:defRPr sz="1400"/>
            </a:lvl1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21DAE1E5-D274-F74E-B2FC-240B88603360}" type="datetime1">
              <a:rPr lang="en-CA" smtClean="0"/>
              <a:t>2023-03-02</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368607F3-C9B1-4040-8573-461C27317DCD}"/>
              </a:ext>
            </a:extLst>
          </p:cNvPr>
          <p:cNvCxnSpPr>
            <a:cxnSpLocks/>
          </p:cNvCxnSpPr>
          <p:nvPr userDrawn="1"/>
        </p:nvCxnSpPr>
        <p:spPr>
          <a:xfrm>
            <a:off x="6096000"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063979"/>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s with Descriptions -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1B6519-0532-7C4B-9FA9-9D0D9DD2FA19}"/>
              </a:ext>
            </a:extLst>
          </p:cNvPr>
          <p:cNvSpPr>
            <a:spLocks noGrp="1"/>
          </p:cNvSpPr>
          <p:nvPr>
            <p:ph type="title"/>
          </p:nvPr>
        </p:nvSpPr>
        <p:spPr/>
        <p:txBody>
          <a:bodyPr/>
          <a:lstStyle/>
          <a:p>
            <a:r>
              <a:rPr lang="en-US"/>
              <a:t>Click to edit Master title style</a:t>
            </a:r>
            <a:endParaRPr lang="en-CA"/>
          </a:p>
        </p:txBody>
      </p:sp>
      <p:sp>
        <p:nvSpPr>
          <p:cNvPr id="12" name="Picture Placeholder 2">
            <a:extLst>
              <a:ext uri="{FF2B5EF4-FFF2-40B4-BE49-F238E27FC236}">
                <a16:creationId xmlns:a16="http://schemas.microsoft.com/office/drawing/2014/main" id="{D6C5A4BB-3493-2242-919E-B698F5468C07}"/>
              </a:ext>
            </a:extLst>
          </p:cNvPr>
          <p:cNvSpPr>
            <a:spLocks noGrp="1" noChangeAspect="1"/>
          </p:cNvSpPr>
          <p:nvPr>
            <p:ph type="pic" sz="quarter" idx="13"/>
          </p:nvPr>
        </p:nvSpPr>
        <p:spPr>
          <a:xfrm>
            <a:off x="893653"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type="body" idx="17"/>
          </p:nvPr>
        </p:nvSpPr>
        <p:spPr>
          <a:xfrm>
            <a:off x="893653" y="2921671"/>
            <a:ext cx="2855387"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16" name="Picture Placeholder 2">
            <a:extLst>
              <a:ext uri="{FF2B5EF4-FFF2-40B4-BE49-F238E27FC236}">
                <a16:creationId xmlns:a16="http://schemas.microsoft.com/office/drawing/2014/main" id="{B3626523-D401-574F-ABBC-A53AB583C5B3}"/>
              </a:ext>
            </a:extLst>
          </p:cNvPr>
          <p:cNvSpPr>
            <a:spLocks noGrp="1" noChangeAspect="1"/>
          </p:cNvSpPr>
          <p:nvPr>
            <p:ph type="pic" sz="quarter" idx="23"/>
          </p:nvPr>
        </p:nvSpPr>
        <p:spPr>
          <a:xfrm>
            <a:off x="4434620"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15" name="Content Placeholder 2">
            <a:extLst>
              <a:ext uri="{FF2B5EF4-FFF2-40B4-BE49-F238E27FC236}">
                <a16:creationId xmlns:a16="http://schemas.microsoft.com/office/drawing/2014/main" id="{5C6784AB-34D5-1149-80A6-0894445D8A44}"/>
              </a:ext>
            </a:extLst>
          </p:cNvPr>
          <p:cNvSpPr>
            <a:spLocks noGrp="1"/>
          </p:cNvSpPr>
          <p:nvPr>
            <p:ph type="body" idx="22"/>
          </p:nvPr>
        </p:nvSpPr>
        <p:spPr>
          <a:xfrm>
            <a:off x="4440238" y="2921671"/>
            <a:ext cx="2849769"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18" name="Picture Placeholder 2">
            <a:extLst>
              <a:ext uri="{FF2B5EF4-FFF2-40B4-BE49-F238E27FC236}">
                <a16:creationId xmlns:a16="http://schemas.microsoft.com/office/drawing/2014/main" id="{C507C210-106E-F54C-A9C9-B68D9AD82693}"/>
              </a:ext>
            </a:extLst>
          </p:cNvPr>
          <p:cNvSpPr>
            <a:spLocks noGrp="1" noChangeAspect="1"/>
          </p:cNvSpPr>
          <p:nvPr>
            <p:ph type="pic" sz="quarter" idx="25"/>
          </p:nvPr>
        </p:nvSpPr>
        <p:spPr>
          <a:xfrm>
            <a:off x="7975587"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17" name="Content Placeholder 2">
            <a:extLst>
              <a:ext uri="{FF2B5EF4-FFF2-40B4-BE49-F238E27FC236}">
                <a16:creationId xmlns:a16="http://schemas.microsoft.com/office/drawing/2014/main" id="{FE04915A-9863-374E-BCFE-0C1BD5F1572A}"/>
              </a:ext>
            </a:extLst>
          </p:cNvPr>
          <p:cNvSpPr>
            <a:spLocks noGrp="1"/>
          </p:cNvSpPr>
          <p:nvPr>
            <p:ph type="body" idx="24"/>
          </p:nvPr>
        </p:nvSpPr>
        <p:spPr>
          <a:xfrm>
            <a:off x="7975587" y="2921671"/>
            <a:ext cx="2855387"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5CE84035-3A00-6B4E-8415-5CD67CC21364}" type="datetime1">
              <a:rPr lang="en-CA" smtClean="0"/>
              <a:t>2023-03-02</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3" name="Straight Connector 12">
            <a:extLst>
              <a:ext uri="{FF2B5EF4-FFF2-40B4-BE49-F238E27FC236}">
                <a16:creationId xmlns:a16="http://schemas.microsoft.com/office/drawing/2014/main" id="{71C2FD06-AE26-2C49-BFDD-3DF837CD9E80}"/>
              </a:ext>
            </a:extLst>
          </p:cNvPr>
          <p:cNvCxnSpPr>
            <a:cxnSpLocks/>
          </p:cNvCxnSpPr>
          <p:nvPr userDrawn="1"/>
        </p:nvCxnSpPr>
        <p:spPr>
          <a:xfrm>
            <a:off x="4099380" y="2996317"/>
            <a:ext cx="0" cy="2772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25E761-B6DF-E645-8C12-5A6334505C57}"/>
              </a:ext>
            </a:extLst>
          </p:cNvPr>
          <p:cNvCxnSpPr>
            <a:cxnSpLocks/>
          </p:cNvCxnSpPr>
          <p:nvPr userDrawn="1"/>
        </p:nvCxnSpPr>
        <p:spPr>
          <a:xfrm>
            <a:off x="7633533" y="2996317"/>
            <a:ext cx="0" cy="2772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579171"/>
      </p:ext>
    </p:extLst>
  </p:cSld>
  <p:clrMapOvr>
    <a:masterClrMapping/>
  </p:clrMapOvr>
  <p:extLst>
    <p:ext uri="{DCECCB84-F9BA-43D5-87BE-67443E8EF086}">
      <p15:sldGuideLst xmlns:p15="http://schemas.microsoft.com/office/powerpoint/2012/main">
        <p15:guide id="1" pos="7106">
          <p15:clr>
            <a:srgbClr val="FBAE40"/>
          </p15:clr>
        </p15:guide>
        <p15:guide id="2" pos="2366">
          <p15:clr>
            <a:srgbClr val="FBAE40"/>
          </p15:clr>
        </p15:guide>
        <p15:guide id="3" pos="2797">
          <p15:clr>
            <a:srgbClr val="FBAE40"/>
          </p15:clr>
        </p15:guide>
        <p15:guide id="4" pos="5019">
          <p15:clr>
            <a:srgbClr val="FBAE40"/>
          </p15:clr>
        </p15:guide>
        <p15:guide id="5" pos="45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s with Descriptions - 4">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851FA4-8589-564C-8B4D-21B4242F71A7}"/>
              </a:ext>
            </a:extLst>
          </p:cNvPr>
          <p:cNvSpPr>
            <a:spLocks noGrp="1"/>
          </p:cNvSpPr>
          <p:nvPr>
            <p:ph type="title"/>
          </p:nvPr>
        </p:nvSpPr>
        <p:spPr/>
        <p:txBody>
          <a:bodyPr/>
          <a:lstStyle/>
          <a:p>
            <a:r>
              <a:rPr lang="en-US"/>
              <a:t>Click to edit Master title style</a:t>
            </a:r>
            <a:endParaRPr lang="en-CA"/>
          </a:p>
        </p:txBody>
      </p:sp>
      <p:sp>
        <p:nvSpPr>
          <p:cNvPr id="19" name="Picture Placeholder 2">
            <a:extLst>
              <a:ext uri="{FF2B5EF4-FFF2-40B4-BE49-F238E27FC236}">
                <a16:creationId xmlns:a16="http://schemas.microsoft.com/office/drawing/2014/main" id="{136496C0-1BFE-CE4D-9200-2CC0E910138C}"/>
              </a:ext>
            </a:extLst>
          </p:cNvPr>
          <p:cNvSpPr>
            <a:spLocks noGrp="1" noChangeAspect="1"/>
          </p:cNvSpPr>
          <p:nvPr>
            <p:ph type="pic" sz="quarter" idx="23"/>
          </p:nvPr>
        </p:nvSpPr>
        <p:spPr>
          <a:xfrm>
            <a:off x="893653" y="1593274"/>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4" name="Text Placeholder 16">
            <a:extLst>
              <a:ext uri="{FF2B5EF4-FFF2-40B4-BE49-F238E27FC236}">
                <a16:creationId xmlns:a16="http://schemas.microsoft.com/office/drawing/2014/main" id="{5DAFEBCF-49E1-614A-80CF-86DA431900B6}"/>
              </a:ext>
            </a:extLst>
          </p:cNvPr>
          <p:cNvSpPr>
            <a:spLocks noGrp="1"/>
          </p:cNvSpPr>
          <p:nvPr>
            <p:ph type="body" sz="quarter" idx="25"/>
          </p:nvPr>
        </p:nvSpPr>
        <p:spPr>
          <a:xfrm>
            <a:off x="2285928" y="1603663"/>
            <a:ext cx="3396416" cy="1751090"/>
          </a:xfrm>
        </p:spPr>
        <p:txBody>
          <a:bodyPr>
            <a:normAutofit/>
          </a:bodyPr>
          <a:lstStyle>
            <a:lvl1pPr marL="0" indent="0">
              <a:buNone/>
              <a:defRPr sz="1400"/>
            </a:lvl1pPr>
          </a:lstStyle>
          <a:p>
            <a:pPr lvl="0"/>
            <a:r>
              <a:rPr lang="en-US"/>
              <a:t>Click to edit Master text styles</a:t>
            </a:r>
          </a:p>
        </p:txBody>
      </p:sp>
      <p:sp>
        <p:nvSpPr>
          <p:cNvPr id="23" name="Picture Placeholder 2">
            <a:extLst>
              <a:ext uri="{FF2B5EF4-FFF2-40B4-BE49-F238E27FC236}">
                <a16:creationId xmlns:a16="http://schemas.microsoft.com/office/drawing/2014/main" id="{8A6C41E9-E75F-AA41-809E-FB420CBF4FC7}"/>
              </a:ext>
            </a:extLst>
          </p:cNvPr>
          <p:cNvSpPr>
            <a:spLocks noGrp="1" noChangeAspect="1"/>
          </p:cNvSpPr>
          <p:nvPr>
            <p:ph type="pic" sz="quarter" idx="24"/>
          </p:nvPr>
        </p:nvSpPr>
        <p:spPr>
          <a:xfrm>
            <a:off x="6426706" y="1593274"/>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5" name="Text Placeholder 16">
            <a:extLst>
              <a:ext uri="{FF2B5EF4-FFF2-40B4-BE49-F238E27FC236}">
                <a16:creationId xmlns:a16="http://schemas.microsoft.com/office/drawing/2014/main" id="{BBFF9FBA-DD88-1141-8BB3-4F4C207F31FC}"/>
              </a:ext>
            </a:extLst>
          </p:cNvPr>
          <p:cNvSpPr>
            <a:spLocks noGrp="1"/>
          </p:cNvSpPr>
          <p:nvPr>
            <p:ph type="body" sz="quarter" idx="26"/>
          </p:nvPr>
        </p:nvSpPr>
        <p:spPr>
          <a:xfrm>
            <a:off x="7818981" y="1591731"/>
            <a:ext cx="3396416" cy="1751090"/>
          </a:xfrm>
        </p:spPr>
        <p:txBody>
          <a:bodyPr>
            <a:normAutofit/>
          </a:bodyPr>
          <a:lstStyle>
            <a:lvl1pPr marL="0" indent="0">
              <a:buNone/>
              <a:defRPr sz="1400"/>
            </a:lvl1pPr>
          </a:lstStyle>
          <a:p>
            <a:pPr lvl="0"/>
            <a:r>
              <a:rPr lang="en-US"/>
              <a:t>Click to edit Master text styles</a:t>
            </a:r>
          </a:p>
        </p:txBody>
      </p:sp>
      <p:sp>
        <p:nvSpPr>
          <p:cNvPr id="16" name="Picture Placeholder 2">
            <a:extLst>
              <a:ext uri="{FF2B5EF4-FFF2-40B4-BE49-F238E27FC236}">
                <a16:creationId xmlns:a16="http://schemas.microsoft.com/office/drawing/2014/main" id="{99381994-618A-3C44-8618-AABB14F1506F}"/>
              </a:ext>
            </a:extLst>
          </p:cNvPr>
          <p:cNvSpPr>
            <a:spLocks noGrp="1" noChangeAspect="1"/>
          </p:cNvSpPr>
          <p:nvPr>
            <p:ph type="pic" sz="quarter" idx="17"/>
          </p:nvPr>
        </p:nvSpPr>
        <p:spPr>
          <a:xfrm>
            <a:off x="893653" y="4003260"/>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1" name="Text Placeholder 16">
            <a:extLst>
              <a:ext uri="{FF2B5EF4-FFF2-40B4-BE49-F238E27FC236}">
                <a16:creationId xmlns:a16="http://schemas.microsoft.com/office/drawing/2014/main" id="{B972DB0D-D400-5848-9A57-7EFD02099860}"/>
              </a:ext>
            </a:extLst>
          </p:cNvPr>
          <p:cNvSpPr>
            <a:spLocks noGrp="1"/>
          </p:cNvSpPr>
          <p:nvPr>
            <p:ph type="body" sz="quarter" idx="21"/>
          </p:nvPr>
        </p:nvSpPr>
        <p:spPr>
          <a:xfrm>
            <a:off x="2285928" y="4013649"/>
            <a:ext cx="3396416" cy="1751090"/>
          </a:xfrm>
        </p:spPr>
        <p:txBody>
          <a:bodyPr>
            <a:normAutofit/>
          </a:bodyPr>
          <a:lstStyle>
            <a:lvl1pPr marL="0" indent="0">
              <a:buNone/>
              <a:defRPr sz="1400"/>
            </a:lvl1pPr>
          </a:lstStyle>
          <a:p>
            <a:pPr lvl="0"/>
            <a:r>
              <a:rPr lang="en-US"/>
              <a:t>Click to edit Master text styles</a:t>
            </a:r>
          </a:p>
        </p:txBody>
      </p:sp>
      <p:sp>
        <p:nvSpPr>
          <p:cNvPr id="18" name="Picture Placeholder 2">
            <a:extLst>
              <a:ext uri="{FF2B5EF4-FFF2-40B4-BE49-F238E27FC236}">
                <a16:creationId xmlns:a16="http://schemas.microsoft.com/office/drawing/2014/main" id="{304CEAB8-9EEB-214D-8C2F-EC98B2FCD0C0}"/>
              </a:ext>
            </a:extLst>
          </p:cNvPr>
          <p:cNvSpPr>
            <a:spLocks noGrp="1" noChangeAspect="1"/>
          </p:cNvSpPr>
          <p:nvPr>
            <p:ph type="pic" sz="quarter" idx="19"/>
          </p:nvPr>
        </p:nvSpPr>
        <p:spPr>
          <a:xfrm>
            <a:off x="6426706" y="4003260"/>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2" name="Text Placeholder 16">
            <a:extLst>
              <a:ext uri="{FF2B5EF4-FFF2-40B4-BE49-F238E27FC236}">
                <a16:creationId xmlns:a16="http://schemas.microsoft.com/office/drawing/2014/main" id="{8207CBAE-5643-1B43-87D2-81EC2D696AF5}"/>
              </a:ext>
            </a:extLst>
          </p:cNvPr>
          <p:cNvSpPr>
            <a:spLocks noGrp="1"/>
          </p:cNvSpPr>
          <p:nvPr>
            <p:ph type="body" sz="quarter" idx="22"/>
          </p:nvPr>
        </p:nvSpPr>
        <p:spPr>
          <a:xfrm>
            <a:off x="7818981" y="4001717"/>
            <a:ext cx="3396416" cy="1751090"/>
          </a:xfrm>
        </p:spPr>
        <p:txBody>
          <a:bodyPr>
            <a:normAutofit/>
          </a:bodyPr>
          <a:lstStyle>
            <a:lvl1pPr marL="0" indent="0">
              <a:buNone/>
              <a:defRPr sz="1400"/>
            </a:lvl1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A4A1BE50-3C46-434A-860D-C27D87407209}" type="datetime1">
              <a:rPr lang="en-CA" smtClean="0"/>
              <a:t>2023-03-02</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4" name="Straight Connector 13">
            <a:extLst>
              <a:ext uri="{FF2B5EF4-FFF2-40B4-BE49-F238E27FC236}">
                <a16:creationId xmlns:a16="http://schemas.microsoft.com/office/drawing/2014/main" id="{3B49D52E-6E64-424D-9315-C95FA7737A28}"/>
              </a:ext>
            </a:extLst>
          </p:cNvPr>
          <p:cNvCxnSpPr>
            <a:cxnSpLocks/>
          </p:cNvCxnSpPr>
          <p:nvPr userDrawn="1"/>
        </p:nvCxnSpPr>
        <p:spPr>
          <a:xfrm>
            <a:off x="774503" y="3695202"/>
            <a:ext cx="106429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1E9422-46C3-734C-A068-7F81B94FDCED}"/>
              </a:ext>
            </a:extLst>
          </p:cNvPr>
          <p:cNvCxnSpPr>
            <a:cxnSpLocks/>
          </p:cNvCxnSpPr>
          <p:nvPr userDrawn="1"/>
        </p:nvCxnSpPr>
        <p:spPr>
          <a:xfrm>
            <a:off x="6096000" y="1592263"/>
            <a:ext cx="0" cy="4172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592305"/>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A5C6-B6D6-8F49-A809-D550B8736FB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C18DA6C-C939-9546-A4D3-4B92C47C894A}"/>
              </a:ext>
            </a:extLst>
          </p:cNvPr>
          <p:cNvSpPr>
            <a:spLocks noGrp="1"/>
          </p:cNvSpPr>
          <p:nvPr>
            <p:ph idx="1"/>
          </p:nvPr>
        </p:nvSpPr>
        <p:spPr>
          <a:xfrm>
            <a:off x="381000" y="1592263"/>
            <a:ext cx="6429371" cy="4176711"/>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AF07C545-E8A2-214D-B8EA-9AF78FC07C66}"/>
              </a:ext>
            </a:extLst>
          </p:cNvPr>
          <p:cNvSpPr>
            <a:spLocks noGrp="1"/>
          </p:cNvSpPr>
          <p:nvPr>
            <p:ph type="pic" sz="quarter" idx="16" hasCustomPrompt="1"/>
          </p:nvPr>
        </p:nvSpPr>
        <p:spPr>
          <a:xfrm>
            <a:off x="7840654" y="1596280"/>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8774C250-6ABF-5A48-BB1A-4E56FF798463}"/>
              </a:ext>
            </a:extLst>
          </p:cNvPr>
          <p:cNvSpPr>
            <a:spLocks noGrp="1"/>
          </p:cNvSpPr>
          <p:nvPr>
            <p:ph type="body" idx="14" hasCustomPrompt="1"/>
          </p:nvPr>
        </p:nvSpPr>
        <p:spPr>
          <a:xfrm>
            <a:off x="7761326" y="2124222"/>
            <a:ext cx="3575050" cy="2598864"/>
          </a:xfrm>
        </p:spPr>
        <p:txBody>
          <a:bodyPr>
            <a:normAutofit/>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2200" b="0" i="0">
                <a:latin typeface="Times" pitchFamily="2" charset="0"/>
              </a:defRPr>
            </a:lvl1pPr>
          </a:lstStyle>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lang="en-CA"/>
              <a:t>Click to add quote text</a:t>
            </a:r>
          </a:p>
        </p:txBody>
      </p:sp>
      <p:sp>
        <p:nvSpPr>
          <p:cNvPr id="12" name="Picture Placeholder 2">
            <a:extLst>
              <a:ext uri="{FF2B5EF4-FFF2-40B4-BE49-F238E27FC236}">
                <a16:creationId xmlns:a16="http://schemas.microsoft.com/office/drawing/2014/main" id="{91E674F5-064B-E443-8C56-1A475A6506A2}"/>
              </a:ext>
            </a:extLst>
          </p:cNvPr>
          <p:cNvSpPr>
            <a:spLocks noGrp="1" noChangeAspect="1"/>
          </p:cNvSpPr>
          <p:nvPr>
            <p:ph type="pic" sz="quarter" idx="13" hasCustomPrompt="1"/>
          </p:nvPr>
        </p:nvSpPr>
        <p:spPr>
          <a:xfrm>
            <a:off x="7818016" y="488819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3" name="Text Placeholder 4">
            <a:extLst>
              <a:ext uri="{FF2B5EF4-FFF2-40B4-BE49-F238E27FC236}">
                <a16:creationId xmlns:a16="http://schemas.microsoft.com/office/drawing/2014/main" id="{C8D13537-522E-8546-9470-90870D36AA66}"/>
              </a:ext>
            </a:extLst>
          </p:cNvPr>
          <p:cNvSpPr>
            <a:spLocks noGrp="1"/>
          </p:cNvSpPr>
          <p:nvPr>
            <p:ph type="body" sz="quarter" idx="15" hasCustomPrompt="1"/>
          </p:nvPr>
        </p:nvSpPr>
        <p:spPr>
          <a:xfrm>
            <a:off x="8772314" y="5077459"/>
            <a:ext cx="256406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945AD138-30AA-0A47-B8AD-167AED96891C}"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4" name="Straight Connector 13">
            <a:extLst>
              <a:ext uri="{FF2B5EF4-FFF2-40B4-BE49-F238E27FC236}">
                <a16:creationId xmlns:a16="http://schemas.microsoft.com/office/drawing/2014/main" id="{D1BCEB1A-B3C9-B94C-964C-8D029A6DC9D7}"/>
              </a:ext>
            </a:extLst>
          </p:cNvPr>
          <p:cNvCxnSpPr>
            <a:cxnSpLocks/>
          </p:cNvCxnSpPr>
          <p:nvPr userDrawn="1"/>
        </p:nvCxnSpPr>
        <p:spPr>
          <a:xfrm>
            <a:off x="7524750" y="1592264"/>
            <a:ext cx="0" cy="4176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68536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ubhead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FCD27-8C18-9747-95A9-63502B6FA4C0}"/>
              </a:ext>
            </a:extLst>
          </p:cNvPr>
          <p:cNvSpPr>
            <a:spLocks noGrp="1"/>
          </p:cNvSpPr>
          <p:nvPr>
            <p:ph type="title"/>
          </p:nvPr>
        </p:nvSpPr>
        <p:spPr/>
        <p:txBody>
          <a:bodyPr/>
          <a:lstStyle/>
          <a:p>
            <a:r>
              <a:rPr lang="en-US"/>
              <a:t>Click to edit Master title style</a:t>
            </a:r>
            <a:endParaRPr lang="en-CA"/>
          </a:p>
        </p:txBody>
      </p:sp>
      <p:sp>
        <p:nvSpPr>
          <p:cNvPr id="13" name="Text Placeholder 5">
            <a:extLst>
              <a:ext uri="{FF2B5EF4-FFF2-40B4-BE49-F238E27FC236}">
                <a16:creationId xmlns:a16="http://schemas.microsoft.com/office/drawing/2014/main" id="{2F561D16-DC5D-0F47-897D-2EA7DB066575}"/>
              </a:ext>
            </a:extLst>
          </p:cNvPr>
          <p:cNvSpPr>
            <a:spLocks noGrp="1"/>
          </p:cNvSpPr>
          <p:nvPr>
            <p:ph type="body" sz="quarter" idx="14"/>
          </p:nvPr>
        </p:nvSpPr>
        <p:spPr>
          <a:xfrm>
            <a:off x="381000" y="1592263"/>
            <a:ext cx="6429375" cy="377144"/>
          </a:xfrm>
        </p:spPr>
        <p:txBody>
          <a:bodyPr/>
          <a:lstStyle>
            <a:lvl1pPr marL="0" indent="0">
              <a:buNone/>
              <a:defRPr b="1">
                <a:solidFill>
                  <a:schemeClr val="accent5"/>
                </a:solidFill>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0" name="Picture Placeholder 2">
            <a:extLst>
              <a:ext uri="{FF2B5EF4-FFF2-40B4-BE49-F238E27FC236}">
                <a16:creationId xmlns:a16="http://schemas.microsoft.com/office/drawing/2014/main" id="{8557193E-D5A9-FA49-A4C2-C6B4E15CAC04}"/>
              </a:ext>
            </a:extLst>
          </p:cNvPr>
          <p:cNvSpPr>
            <a:spLocks noGrp="1"/>
          </p:cNvSpPr>
          <p:nvPr>
            <p:ph type="pic" sz="quarter" idx="16" hasCustomPrompt="1"/>
          </p:nvPr>
        </p:nvSpPr>
        <p:spPr>
          <a:xfrm>
            <a:off x="7840654" y="1596280"/>
            <a:ext cx="635047" cy="429087"/>
          </a:xfrm>
        </p:spPr>
        <p:txBody>
          <a:bodyPr wrap="square" anchor="ctr">
            <a:noAutofit/>
          </a:bodyPr>
          <a:lstStyle>
            <a:lvl1pPr marL="0" indent="0">
              <a:buNone/>
              <a:defRPr sz="600"/>
            </a:lvl1pPr>
          </a:lstStyle>
          <a:p>
            <a:r>
              <a:rPr lang="en-CA"/>
              <a:t>Add quote graphic here</a:t>
            </a:r>
          </a:p>
        </p:txBody>
      </p:sp>
      <p:sp>
        <p:nvSpPr>
          <p:cNvPr id="21" name="Content Placeholder 2">
            <a:extLst>
              <a:ext uri="{FF2B5EF4-FFF2-40B4-BE49-F238E27FC236}">
                <a16:creationId xmlns:a16="http://schemas.microsoft.com/office/drawing/2014/main" id="{B68C4A1E-2A3E-B54A-9B93-C3517E010AE7}"/>
              </a:ext>
            </a:extLst>
          </p:cNvPr>
          <p:cNvSpPr>
            <a:spLocks noGrp="1"/>
          </p:cNvSpPr>
          <p:nvPr>
            <p:ph type="body" idx="17" hasCustomPrompt="1"/>
          </p:nvPr>
        </p:nvSpPr>
        <p:spPr>
          <a:xfrm>
            <a:off x="7761326" y="2124222"/>
            <a:ext cx="3575050" cy="2598864"/>
          </a:xfrm>
        </p:spPr>
        <p:txBody>
          <a:bodyPr>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22" name="Picture Placeholder 2">
            <a:extLst>
              <a:ext uri="{FF2B5EF4-FFF2-40B4-BE49-F238E27FC236}">
                <a16:creationId xmlns:a16="http://schemas.microsoft.com/office/drawing/2014/main" id="{8AE9CCAC-0C72-8248-A5D1-62CA8FEABECC}"/>
              </a:ext>
            </a:extLst>
          </p:cNvPr>
          <p:cNvSpPr>
            <a:spLocks noGrp="1" noChangeAspect="1"/>
          </p:cNvSpPr>
          <p:nvPr>
            <p:ph type="pic" sz="quarter" idx="13" hasCustomPrompt="1"/>
          </p:nvPr>
        </p:nvSpPr>
        <p:spPr>
          <a:xfrm>
            <a:off x="7818016" y="488819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23" name="Text Placeholder 4">
            <a:extLst>
              <a:ext uri="{FF2B5EF4-FFF2-40B4-BE49-F238E27FC236}">
                <a16:creationId xmlns:a16="http://schemas.microsoft.com/office/drawing/2014/main" id="{9980DE37-E068-5C4A-B802-DF0BDF99AF48}"/>
              </a:ext>
            </a:extLst>
          </p:cNvPr>
          <p:cNvSpPr>
            <a:spLocks noGrp="1"/>
          </p:cNvSpPr>
          <p:nvPr>
            <p:ph type="body" sz="quarter" idx="15" hasCustomPrompt="1"/>
          </p:nvPr>
        </p:nvSpPr>
        <p:spPr>
          <a:xfrm>
            <a:off x="8772314" y="5077459"/>
            <a:ext cx="256406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34990978-52AC-B046-97A0-FAFF4E4B51C4}"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8" name="Straight Connector 17">
            <a:extLst>
              <a:ext uri="{FF2B5EF4-FFF2-40B4-BE49-F238E27FC236}">
                <a16:creationId xmlns:a16="http://schemas.microsoft.com/office/drawing/2014/main" id="{603B8325-540B-6E4F-A47E-5BE09806C54F}"/>
              </a:ext>
            </a:extLst>
          </p:cNvPr>
          <p:cNvCxnSpPr>
            <a:cxnSpLocks/>
          </p:cNvCxnSpPr>
          <p:nvPr userDrawn="1"/>
        </p:nvCxnSpPr>
        <p:spPr>
          <a:xfrm>
            <a:off x="7524750" y="1592264"/>
            <a:ext cx="0" cy="4176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62371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 - Photo, Gradient Overlay">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6EF4062-3E45-BE44-8031-CA76D9A4701D}"/>
              </a:ext>
            </a:extLst>
          </p:cNvPr>
          <p:cNvSpPr>
            <a:spLocks noGrp="1"/>
          </p:cNvSpPr>
          <p:nvPr>
            <p:ph type="title" hasCustomPrompt="1"/>
          </p:nvPr>
        </p:nvSpPr>
        <p:spPr>
          <a:xfrm>
            <a:off x="0" y="-527539"/>
            <a:ext cx="12192000" cy="513471"/>
          </a:xfrm>
        </p:spPr>
        <p:txBody>
          <a:bodyPr anchor="b">
            <a:noAutofit/>
          </a:bodyPr>
          <a:lstStyle>
            <a:lvl1pPr>
              <a:defRPr sz="1800">
                <a:solidFill>
                  <a:schemeClr val="bg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6" name="Picture Placeholder 5">
            <a:extLst>
              <a:ext uri="{FF2B5EF4-FFF2-40B4-BE49-F238E27FC236}">
                <a16:creationId xmlns:a16="http://schemas.microsoft.com/office/drawing/2014/main" id="{A2494D7B-7589-7748-8BD2-C2BA1C8C6546}"/>
              </a:ext>
            </a:extLst>
          </p:cNvPr>
          <p:cNvSpPr>
            <a:spLocks noGrp="1"/>
          </p:cNvSpPr>
          <p:nvPr>
            <p:ph type="pic" sz="quarter" idx="17" hasCustomPrompt="1"/>
          </p:nvPr>
        </p:nvSpPr>
        <p:spPr>
          <a:xfrm>
            <a:off x="0" y="0"/>
            <a:ext cx="12192000" cy="6858000"/>
          </a:xfrm>
        </p:spPr>
        <p:txBody>
          <a:bodyPr/>
          <a:lstStyle>
            <a:lvl1pPr marL="0" indent="0">
              <a:buNone/>
              <a:defRPr>
                <a:highlight>
                  <a:srgbClr val="FF0000"/>
                </a:highlight>
              </a:defRPr>
            </a:lvl1pPr>
          </a:lstStyle>
          <a:p>
            <a:r>
              <a:rPr lang="en-US"/>
              <a:t>To change or insert the background image, you will need to access it by first moving the gradient block that is placed over the image (this gradient helps to ensure legibility of the quote). To move the gradient block, select it and shift the position so you can click on the picture icon in the center of the slide. After inserting the image, move the gradient block back to its original position. </a:t>
            </a:r>
          </a:p>
        </p:txBody>
      </p:sp>
      <p:sp>
        <p:nvSpPr>
          <p:cNvPr id="4" name="Text Placeholder 3">
            <a:extLst>
              <a:ext uri="{FF2B5EF4-FFF2-40B4-BE49-F238E27FC236}">
                <a16:creationId xmlns:a16="http://schemas.microsoft.com/office/drawing/2014/main" id="{ACBE36CE-0579-4F42-81E3-3A9D42CB63BE}"/>
              </a:ext>
            </a:extLst>
          </p:cNvPr>
          <p:cNvSpPr>
            <a:spLocks noGrp="1"/>
          </p:cNvSpPr>
          <p:nvPr>
            <p:ph type="body" sz="quarter" idx="16" hasCustomPrompt="1"/>
          </p:nvPr>
        </p:nvSpPr>
        <p:spPr>
          <a:xfrm>
            <a:off x="0" y="0"/>
            <a:ext cx="8239125" cy="6858000"/>
          </a:xfrm>
          <a:gradFill>
            <a:gsLst>
              <a:gs pos="100000">
                <a:schemeClr val="bg1">
                  <a:alpha val="0"/>
                </a:schemeClr>
              </a:gs>
              <a:gs pos="65000">
                <a:schemeClr val="bg1">
                  <a:alpha val="46074"/>
                </a:schemeClr>
              </a:gs>
            </a:gsLst>
            <a:lin ang="0" scaled="0"/>
          </a:gradFill>
          <a:ln w="0">
            <a:solidFill>
              <a:schemeClr val="bg1">
                <a:alpha val="0"/>
              </a:schemeClr>
            </a:solidFill>
          </a:ln>
        </p:spPr>
        <p:txBody>
          <a:bodyPr>
            <a:normAutofit/>
          </a:bodyPr>
          <a:lstStyle>
            <a:lvl1pPr marL="0" indent="0">
              <a:buNone/>
              <a:defRPr sz="100">
                <a:noFill/>
              </a:defRPr>
            </a:lvl1pPr>
            <a:lvl2pPr marL="457200" indent="0">
              <a:buNone/>
              <a:defRPr sz="100">
                <a:noFill/>
              </a:defRPr>
            </a:lvl2pPr>
            <a:lvl3pPr marL="914400" indent="0">
              <a:buNone/>
              <a:defRPr sz="100">
                <a:noFill/>
              </a:defRPr>
            </a:lvl3pPr>
            <a:lvl4pPr marL="1371600" indent="0">
              <a:buNone/>
              <a:defRPr sz="100">
                <a:noFill/>
              </a:defRPr>
            </a:lvl4pPr>
            <a:lvl5pPr marL="1828800" indent="0">
              <a:buNone/>
              <a:defRPr sz="100">
                <a:noFill/>
              </a:defRPr>
            </a:lvl5pPr>
          </a:lstStyle>
          <a:p>
            <a:pPr lvl="0"/>
            <a:r>
              <a:rPr lang="en-CA"/>
              <a:t> </a:t>
            </a:r>
          </a:p>
        </p:txBody>
      </p:sp>
      <p:sp>
        <p:nvSpPr>
          <p:cNvPr id="7" name="Picture Placeholder 2">
            <a:extLst>
              <a:ext uri="{FF2B5EF4-FFF2-40B4-BE49-F238E27FC236}">
                <a16:creationId xmlns:a16="http://schemas.microsoft.com/office/drawing/2014/main" id="{E107A325-34A1-A54C-B326-42F71C84FA67}"/>
              </a:ext>
            </a:extLst>
          </p:cNvPr>
          <p:cNvSpPr>
            <a:spLocks noGrp="1"/>
          </p:cNvSpPr>
          <p:nvPr>
            <p:ph type="pic" sz="quarter" idx="15" hasCustomPrompt="1"/>
          </p:nvPr>
        </p:nvSpPr>
        <p:spPr>
          <a:xfrm>
            <a:off x="868316" y="1056391"/>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D972FBA6-36B1-C743-8424-97C9843B8894}"/>
              </a:ext>
            </a:extLst>
          </p:cNvPr>
          <p:cNvSpPr>
            <a:spLocks noGrp="1"/>
          </p:cNvSpPr>
          <p:nvPr>
            <p:ph type="body" idx="1" hasCustomPrompt="1"/>
          </p:nvPr>
        </p:nvSpPr>
        <p:spPr>
          <a:xfrm>
            <a:off x="762000" y="1590675"/>
            <a:ext cx="5029200" cy="2238379"/>
          </a:xfrm>
          <a:noFill/>
        </p:spPr>
        <p:txBody>
          <a:bodyPr lIns="91440" tIns="45720" rIns="91440">
            <a:normAutofit/>
          </a:bodyPr>
          <a:lstStyle>
            <a:lvl1pPr marL="0" indent="0">
              <a:lnSpc>
                <a:spcPct val="100000"/>
              </a:lnSpc>
              <a:spcBef>
                <a:spcPts val="1600"/>
              </a:spcBef>
              <a:buNone/>
              <a:defRPr sz="2800" b="0" i="0">
                <a:latin typeface="Times" pitchFamily="2" charset="0"/>
              </a:defRPr>
            </a:lvl1pPr>
          </a:lstStyle>
          <a:p>
            <a:pPr lvl="0"/>
            <a:r>
              <a:rPr lang="en-CA"/>
              <a:t>Click to add quote text</a:t>
            </a:r>
          </a:p>
        </p:txBody>
      </p:sp>
      <p:sp>
        <p:nvSpPr>
          <p:cNvPr id="9" name="Picture Placeholder 2">
            <a:extLst>
              <a:ext uri="{FF2B5EF4-FFF2-40B4-BE49-F238E27FC236}">
                <a16:creationId xmlns:a16="http://schemas.microsoft.com/office/drawing/2014/main" id="{B9320892-3491-8649-85E9-A1BA284BC15C}"/>
              </a:ext>
            </a:extLst>
          </p:cNvPr>
          <p:cNvSpPr>
            <a:spLocks noGrp="1" noChangeAspect="1"/>
          </p:cNvSpPr>
          <p:nvPr>
            <p:ph type="pic" sz="quarter" idx="13" hasCustomPrompt="1"/>
          </p:nvPr>
        </p:nvSpPr>
        <p:spPr>
          <a:xfrm>
            <a:off x="873510"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F9455CA0-65C1-3646-8F28-E9ED4ECEA4C4}"/>
              </a:ext>
            </a:extLst>
          </p:cNvPr>
          <p:cNvSpPr>
            <a:spLocks noGrp="1"/>
          </p:cNvSpPr>
          <p:nvPr>
            <p:ph type="body" sz="quarter" idx="14" hasCustomPrompt="1"/>
          </p:nvPr>
        </p:nvSpPr>
        <p:spPr>
          <a:xfrm>
            <a:off x="1820827" y="4148722"/>
            <a:ext cx="3970373"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18" name="Date Placeholder 3">
            <a:extLst>
              <a:ext uri="{FF2B5EF4-FFF2-40B4-BE49-F238E27FC236}">
                <a16:creationId xmlns:a16="http://schemas.microsoft.com/office/drawing/2014/main" id="{CD953424-7352-F14E-98DA-56EFE40B0553}"/>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CEBB640-AFD7-DC42-B000-990844F3B1D3}" type="datetime1">
              <a:rPr lang="en-CA" smtClean="0"/>
              <a:t>2023-03-02</a:t>
            </a:fld>
            <a:endParaRPr lang="en-CA"/>
          </a:p>
        </p:txBody>
      </p:sp>
      <p:sp>
        <p:nvSpPr>
          <p:cNvPr id="19" name="Footer Placeholder 4">
            <a:extLst>
              <a:ext uri="{FF2B5EF4-FFF2-40B4-BE49-F238E27FC236}">
                <a16:creationId xmlns:a16="http://schemas.microsoft.com/office/drawing/2014/main" id="{43657A8E-6A99-D24C-8885-D01CADD95493}"/>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20" name="Slide Number Placeholder 5">
            <a:extLst>
              <a:ext uri="{FF2B5EF4-FFF2-40B4-BE49-F238E27FC236}">
                <a16:creationId xmlns:a16="http://schemas.microsoft.com/office/drawing/2014/main" id="{775B80B7-B507-8145-8DBD-857CAFE74D8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434508607"/>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15:guide id="1" pos="4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 Photo, Dark Box">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14" name="Title 21">
            <a:extLst>
              <a:ext uri="{FF2B5EF4-FFF2-40B4-BE49-F238E27FC236}">
                <a16:creationId xmlns:a16="http://schemas.microsoft.com/office/drawing/2014/main" id="{42A0CCA8-0C1A-CE4E-8111-CB9CE02FC22A}"/>
              </a:ext>
            </a:extLst>
          </p:cNvPr>
          <p:cNvSpPr>
            <a:spLocks noGrp="1"/>
          </p:cNvSpPr>
          <p:nvPr>
            <p:ph type="title" hasCustomPrompt="1"/>
          </p:nvPr>
        </p:nvSpPr>
        <p:spPr>
          <a:xfrm>
            <a:off x="0" y="-527539"/>
            <a:ext cx="12192000" cy="513471"/>
          </a:xfrm>
        </p:spPr>
        <p:txBody>
          <a:bodyPr anchor="b">
            <a:noAutofit/>
          </a:bodyPr>
          <a:lstStyle>
            <a:lvl1pPr>
              <a:defRPr sz="1800">
                <a:solidFill>
                  <a:schemeClr val="bg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6" name="Picture Placeholder 5">
            <a:extLst>
              <a:ext uri="{FF2B5EF4-FFF2-40B4-BE49-F238E27FC236}">
                <a16:creationId xmlns:a16="http://schemas.microsoft.com/office/drawing/2014/main" id="{A2494D7B-7589-7748-8BD2-C2BA1C8C6546}"/>
              </a:ext>
            </a:extLst>
          </p:cNvPr>
          <p:cNvSpPr>
            <a:spLocks noGrp="1"/>
          </p:cNvSpPr>
          <p:nvPr>
            <p:ph type="pic" sz="quarter" idx="17"/>
          </p:nvPr>
        </p:nvSpPr>
        <p:spPr>
          <a:xfrm>
            <a:off x="0" y="0"/>
            <a:ext cx="12192000" cy="6858000"/>
          </a:xfrm>
        </p:spPr>
        <p:txBody>
          <a:bodyPr/>
          <a:lstStyle>
            <a:lvl1pPr marL="0" indent="0">
              <a:buNone/>
              <a:defRPr/>
            </a:lvl1pPr>
          </a:lstStyle>
          <a:p>
            <a:r>
              <a:rPr lang="en-US"/>
              <a:t>Click icon to add picture</a:t>
            </a:r>
          </a:p>
        </p:txBody>
      </p:sp>
      <p:sp>
        <p:nvSpPr>
          <p:cNvPr id="4" name="Text Placeholder 3">
            <a:extLst>
              <a:ext uri="{FF2B5EF4-FFF2-40B4-BE49-F238E27FC236}">
                <a16:creationId xmlns:a16="http://schemas.microsoft.com/office/drawing/2014/main" id="{ACBE36CE-0579-4F42-81E3-3A9D42CB63BE}"/>
              </a:ext>
            </a:extLst>
          </p:cNvPr>
          <p:cNvSpPr>
            <a:spLocks noGrp="1"/>
          </p:cNvSpPr>
          <p:nvPr>
            <p:ph type="body" sz="quarter" idx="16" hasCustomPrompt="1"/>
          </p:nvPr>
        </p:nvSpPr>
        <p:spPr>
          <a:xfrm>
            <a:off x="762000" y="1417637"/>
            <a:ext cx="4316412" cy="4022726"/>
          </a:xfrm>
          <a:solidFill>
            <a:schemeClr val="accent6">
              <a:alpha val="95000"/>
            </a:schemeClr>
          </a:solidFill>
          <a:ln w="0">
            <a:solidFill>
              <a:schemeClr val="bg1">
                <a:alpha val="0"/>
              </a:schemeClr>
            </a:solidFill>
          </a:ln>
        </p:spPr>
        <p:txBody>
          <a:bodyPr>
            <a:normAutofit/>
          </a:bodyPr>
          <a:lstStyle>
            <a:lvl1pPr marL="0" indent="0">
              <a:buNone/>
              <a:defRPr sz="100">
                <a:noFill/>
              </a:defRPr>
            </a:lvl1pPr>
            <a:lvl2pPr marL="457200" indent="0">
              <a:buNone/>
              <a:defRPr sz="100">
                <a:noFill/>
              </a:defRPr>
            </a:lvl2pPr>
            <a:lvl3pPr marL="914400" indent="0">
              <a:buNone/>
              <a:defRPr sz="100">
                <a:noFill/>
              </a:defRPr>
            </a:lvl3pPr>
            <a:lvl4pPr marL="1371600" indent="0">
              <a:buNone/>
              <a:defRPr sz="100">
                <a:noFill/>
              </a:defRPr>
            </a:lvl4pPr>
            <a:lvl5pPr marL="1828800" indent="0">
              <a:buNone/>
              <a:defRPr sz="100">
                <a:noFill/>
              </a:defRPr>
            </a:lvl5pPr>
          </a:lstStyle>
          <a:p>
            <a:pPr lvl="0"/>
            <a:r>
              <a:rPr lang="en-CA"/>
              <a:t> </a:t>
            </a:r>
          </a:p>
        </p:txBody>
      </p:sp>
      <p:sp>
        <p:nvSpPr>
          <p:cNvPr id="7" name="Picture Placeholder 2">
            <a:extLst>
              <a:ext uri="{FF2B5EF4-FFF2-40B4-BE49-F238E27FC236}">
                <a16:creationId xmlns:a16="http://schemas.microsoft.com/office/drawing/2014/main" id="{E107A325-34A1-A54C-B326-42F71C84FA67}"/>
              </a:ext>
            </a:extLst>
          </p:cNvPr>
          <p:cNvSpPr>
            <a:spLocks noGrp="1"/>
          </p:cNvSpPr>
          <p:nvPr>
            <p:ph type="pic" sz="quarter" idx="15" hasCustomPrompt="1"/>
          </p:nvPr>
        </p:nvSpPr>
        <p:spPr>
          <a:xfrm>
            <a:off x="1031866" y="1667452"/>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D972FBA6-36B1-C743-8424-97C9843B8894}"/>
              </a:ext>
            </a:extLst>
          </p:cNvPr>
          <p:cNvSpPr>
            <a:spLocks noGrp="1"/>
          </p:cNvSpPr>
          <p:nvPr>
            <p:ph type="body" idx="1" hasCustomPrompt="1"/>
          </p:nvPr>
        </p:nvSpPr>
        <p:spPr>
          <a:xfrm>
            <a:off x="925550" y="2157131"/>
            <a:ext cx="3795132" cy="2266101"/>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9" name="Picture Placeholder 2">
            <a:extLst>
              <a:ext uri="{FF2B5EF4-FFF2-40B4-BE49-F238E27FC236}">
                <a16:creationId xmlns:a16="http://schemas.microsoft.com/office/drawing/2014/main" id="{B9320892-3491-8649-85E9-A1BA284BC15C}"/>
              </a:ext>
            </a:extLst>
          </p:cNvPr>
          <p:cNvSpPr>
            <a:spLocks noGrp="1" noChangeAspect="1"/>
          </p:cNvSpPr>
          <p:nvPr>
            <p:ph type="pic" sz="quarter" idx="13" hasCustomPrompt="1"/>
          </p:nvPr>
        </p:nvSpPr>
        <p:spPr>
          <a:xfrm>
            <a:off x="1037060" y="442323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F9455CA0-65C1-3646-8F28-E9ED4ECEA4C4}"/>
              </a:ext>
            </a:extLst>
          </p:cNvPr>
          <p:cNvSpPr>
            <a:spLocks noGrp="1"/>
          </p:cNvSpPr>
          <p:nvPr>
            <p:ph type="body" sz="quarter" idx="14" hasCustomPrompt="1"/>
          </p:nvPr>
        </p:nvSpPr>
        <p:spPr>
          <a:xfrm>
            <a:off x="1984378" y="4592142"/>
            <a:ext cx="280321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11" name="Date Placeholder 3">
            <a:extLst>
              <a:ext uri="{FF2B5EF4-FFF2-40B4-BE49-F238E27FC236}">
                <a16:creationId xmlns:a16="http://schemas.microsoft.com/office/drawing/2014/main" id="{A997FCAD-E718-4F4A-95DC-568DC7D15150}"/>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8612DDD5-EE66-E446-8E65-0AD134A0D8FB}" type="datetime1">
              <a:rPr lang="en-CA" smtClean="0"/>
              <a:t>2023-03-02</a:t>
            </a:fld>
            <a:endParaRPr lang="en-CA"/>
          </a:p>
        </p:txBody>
      </p:sp>
      <p:sp>
        <p:nvSpPr>
          <p:cNvPr id="12" name="Footer Placeholder 4">
            <a:extLst>
              <a:ext uri="{FF2B5EF4-FFF2-40B4-BE49-F238E27FC236}">
                <a16:creationId xmlns:a16="http://schemas.microsoft.com/office/drawing/2014/main" id="{5A2C499F-AF7C-7745-A90D-D66D3088CC09}"/>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3" name="Slide Number Placeholder 5">
            <a:extLst>
              <a:ext uri="{FF2B5EF4-FFF2-40B4-BE49-F238E27FC236}">
                <a16:creationId xmlns:a16="http://schemas.microsoft.com/office/drawing/2014/main" id="{2797DF8F-A7DA-A649-B066-AF3F200344EE}"/>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438596799"/>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15:guide id="1" pos="480">
          <p15:clr>
            <a:srgbClr val="FBAE40"/>
          </p15:clr>
        </p15:guide>
        <p15:guide id="2" pos="72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 Caret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7E08-89F9-E440-B732-3AEBA43BD82E}"/>
              </a:ext>
            </a:extLst>
          </p:cNvPr>
          <p:cNvSpPr>
            <a:spLocks noGrp="1"/>
          </p:cNvSpPr>
          <p:nvPr>
            <p:ph type="ctrTitle" hasCustomPrompt="1"/>
          </p:nvPr>
        </p:nvSpPr>
        <p:spPr>
          <a:xfrm>
            <a:off x="381001" y="441326"/>
            <a:ext cx="8570913" cy="1566863"/>
          </a:xfrm>
        </p:spPr>
        <p:txBody>
          <a:bodyPr anchor="t">
            <a:normAutofit/>
          </a:bodyPr>
          <a:lstStyle>
            <a:lvl1pPr algn="l">
              <a:defRPr sz="3200"/>
            </a:lvl1pPr>
          </a:lstStyle>
          <a:p>
            <a:r>
              <a:rPr lang="en-CA"/>
              <a:t>Presentation </a:t>
            </a:r>
            <a:br>
              <a:rPr lang="en-CA"/>
            </a:br>
            <a:r>
              <a:rPr lang="en-CA"/>
              <a:t>Title</a:t>
            </a:r>
          </a:p>
        </p:txBody>
      </p:sp>
      <p:sp>
        <p:nvSpPr>
          <p:cNvPr id="3" name="Subtitle 2">
            <a:extLst>
              <a:ext uri="{FF2B5EF4-FFF2-40B4-BE49-F238E27FC236}">
                <a16:creationId xmlns:a16="http://schemas.microsoft.com/office/drawing/2014/main" id="{8E88B004-1DA3-934C-8CB5-1FF691477431}"/>
              </a:ext>
            </a:extLst>
          </p:cNvPr>
          <p:cNvSpPr>
            <a:spLocks noGrp="1"/>
          </p:cNvSpPr>
          <p:nvPr>
            <p:ph type="subTitle" idx="1" hasCustomPrompt="1"/>
          </p:nvPr>
        </p:nvSpPr>
        <p:spPr>
          <a:xfrm>
            <a:off x="381001" y="2170154"/>
            <a:ext cx="3571875" cy="1609967"/>
          </a:xfrm>
          <a:prstGeom prst="callout1">
            <a:avLst>
              <a:gd name="adj1" fmla="val 15"/>
              <a:gd name="adj2" fmla="val 25889"/>
              <a:gd name="adj3" fmla="val 91"/>
              <a:gd name="adj4" fmla="val 2200"/>
            </a:avLst>
          </a:prstGeom>
          <a:ln w="38100">
            <a:solidFill>
              <a:schemeClr val="accent1"/>
            </a:solidFill>
          </a:ln>
        </p:spPr>
        <p:txBody>
          <a:bodyPr tIns="182880">
            <a:noAutofit/>
          </a:bodyPr>
          <a:lstStyle>
            <a:lvl1pPr marL="0" indent="0" algn="l">
              <a:buNone/>
              <a:defRPr sz="1400"/>
            </a:lvl1pPr>
            <a:lvl2pPr marL="457189" indent="0" algn="l">
              <a:buNone/>
              <a:defRPr sz="1400"/>
            </a:lvl2pPr>
            <a:lvl3pPr marL="914377" indent="0" algn="l">
              <a:buNone/>
              <a:defRPr sz="1400"/>
            </a:lvl3pPr>
            <a:lvl4pPr marL="1371566" indent="0" algn="l">
              <a:buNone/>
              <a:defRPr sz="1400"/>
            </a:lvl4pPr>
            <a:lvl5pPr marL="1828754" indent="0" algn="l">
              <a:buNone/>
              <a:defRPr sz="1400"/>
            </a:lvl5pPr>
            <a:lvl6pPr marL="2285943" indent="0" algn="l">
              <a:buNone/>
              <a:defRPr sz="1400"/>
            </a:lvl6pPr>
            <a:lvl7pPr marL="2743131" indent="0" algn="l">
              <a:buNone/>
              <a:defRPr sz="1400"/>
            </a:lvl7pPr>
            <a:lvl8pPr marL="3200320" indent="0" algn="l">
              <a:buNone/>
              <a:defRPr sz="1400"/>
            </a:lvl8pPr>
            <a:lvl9pPr marL="3657509" indent="0" algn="l">
              <a:buNone/>
              <a:defRPr sz="1400"/>
            </a:lvl9pPr>
          </a:lstStyle>
          <a:p>
            <a:r>
              <a:rPr lang="en-CA"/>
              <a:t>Presenter name, title, and date</a:t>
            </a:r>
          </a:p>
        </p:txBody>
      </p:sp>
      <p:sp>
        <p:nvSpPr>
          <p:cNvPr id="4" name="Date Placeholder 3">
            <a:extLst>
              <a:ext uri="{FF2B5EF4-FFF2-40B4-BE49-F238E27FC236}">
                <a16:creationId xmlns:a16="http://schemas.microsoft.com/office/drawing/2014/main" id="{11F3C465-4A72-3842-A3F3-7E6EED668ADC}"/>
              </a:ext>
            </a:extLst>
          </p:cNvPr>
          <p:cNvSpPr>
            <a:spLocks noGrp="1"/>
          </p:cNvSpPr>
          <p:nvPr>
            <p:ph type="dt" sz="half" idx="10"/>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0615CD9-9C91-9145-8CC5-580808F1229D}" type="datetime1">
              <a:rPr lang="en-CA" smtClean="0"/>
              <a:t>2023-03-02</a:t>
            </a:fld>
            <a:endParaRPr lang="en-CA"/>
          </a:p>
        </p:txBody>
      </p:sp>
      <p:sp>
        <p:nvSpPr>
          <p:cNvPr id="5" name="Footer Placeholder 4">
            <a:extLst>
              <a:ext uri="{FF2B5EF4-FFF2-40B4-BE49-F238E27FC236}">
                <a16:creationId xmlns:a16="http://schemas.microsoft.com/office/drawing/2014/main" id="{31F36BAC-CA62-6E4E-A36D-A9F19A02520C}"/>
              </a:ext>
            </a:extLst>
          </p:cNvPr>
          <p:cNvSpPr>
            <a:spLocks noGrp="1"/>
          </p:cNvSpPr>
          <p:nvPr>
            <p:ph type="ftr" sz="quarter" idx="11"/>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endParaRPr lang="en-CA"/>
          </a:p>
        </p:txBody>
      </p:sp>
      <p:sp>
        <p:nvSpPr>
          <p:cNvPr id="6" name="Slide Number Placeholder 5">
            <a:extLst>
              <a:ext uri="{FF2B5EF4-FFF2-40B4-BE49-F238E27FC236}">
                <a16:creationId xmlns:a16="http://schemas.microsoft.com/office/drawing/2014/main" id="{87EAD7D6-A9D9-0A4E-973D-C119C5A93924}"/>
              </a:ext>
            </a:extLst>
          </p:cNvPr>
          <p:cNvSpPr>
            <a:spLocks noGrp="1"/>
          </p:cNvSpPr>
          <p:nvPr>
            <p:ph type="sldNum" sz="quarter" idx="12"/>
          </p:nvPr>
        </p:nvSpPr>
        <p:spPr>
          <a:xfrm>
            <a:off x="0" y="6858000"/>
            <a:ext cx="0" cy="0"/>
          </a:xfrm>
          <a:ln>
            <a:solidFill>
              <a:schemeClr val="bg1">
                <a:alpha val="0"/>
              </a:schemeClr>
            </a:solidFill>
          </a:ln>
        </p:spPr>
        <p:txBody>
          <a:bodyPr/>
          <a:lstStyle>
            <a:lvl1pPr>
              <a:defRPr sz="133">
                <a:solidFill>
                  <a:schemeClr val="bg2">
                    <a:alpha val="0"/>
                  </a:schemeClr>
                </a:solidFill>
              </a:defRPr>
            </a:lvl1pPr>
          </a:lstStyle>
          <a:p>
            <a:fld id="{1BD90C89-BB05-D647-8C9B-C2376028CB3D}" type="slidenum">
              <a:rPr lang="en-CA" smtClean="0"/>
              <a:pPr/>
              <a:t>‹#›</a:t>
            </a:fld>
            <a:endParaRPr lang="en-CA"/>
          </a:p>
        </p:txBody>
      </p:sp>
      <p:pic>
        <p:nvPicPr>
          <p:cNvPr id="7" name="Picture 6">
            <a:extLst>
              <a:ext uri="{FF2B5EF4-FFF2-40B4-BE49-F238E27FC236}">
                <a16:creationId xmlns:a16="http://schemas.microsoft.com/office/drawing/2014/main" id="{523C4290-005E-1044-8877-09850C8B2E8B}"/>
              </a:ext>
            </a:extLst>
          </p:cNvPr>
          <p:cNvPicPr>
            <a:picLocks noChangeAspect="1"/>
          </p:cNvPicPr>
          <p:nvPr userDrawn="1"/>
        </p:nvPicPr>
        <p:blipFill>
          <a:blip r:embed="rId2"/>
          <a:stretch>
            <a:fillRect/>
          </a:stretch>
        </p:blipFill>
        <p:spPr>
          <a:xfrm>
            <a:off x="3594411" y="2750153"/>
            <a:ext cx="5003180" cy="2557956"/>
          </a:xfrm>
          <a:prstGeom prst="rect">
            <a:avLst/>
          </a:prstGeom>
        </p:spPr>
      </p:pic>
      <p:pic>
        <p:nvPicPr>
          <p:cNvPr id="10" name="Graphic 9">
            <a:extLst>
              <a:ext uri="{FF2B5EF4-FFF2-40B4-BE49-F238E27FC236}">
                <a16:creationId xmlns:a16="http://schemas.microsoft.com/office/drawing/2014/main" id="{D54FBC3A-439A-A143-88B8-10FF2922A5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0266" y="5944561"/>
            <a:ext cx="980559" cy="520651"/>
          </a:xfrm>
          <a:prstGeom prst="rect">
            <a:avLst/>
          </a:prstGeom>
        </p:spPr>
      </p:pic>
    </p:spTree>
    <p:extLst>
      <p:ext uri="{BB962C8B-B14F-4D97-AF65-F5344CB8AC3E}">
        <p14:creationId xmlns:p14="http://schemas.microsoft.com/office/powerpoint/2010/main" val="24928046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 Photo, Light Box">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3" name="Title 21">
            <a:extLst>
              <a:ext uri="{FF2B5EF4-FFF2-40B4-BE49-F238E27FC236}">
                <a16:creationId xmlns:a16="http://schemas.microsoft.com/office/drawing/2014/main" id="{72B287F2-1F1D-7646-9577-24C43117812A}"/>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6" name="Picture Placeholder 5">
            <a:extLst>
              <a:ext uri="{FF2B5EF4-FFF2-40B4-BE49-F238E27FC236}">
                <a16:creationId xmlns:a16="http://schemas.microsoft.com/office/drawing/2014/main" id="{A2494D7B-7589-7748-8BD2-C2BA1C8C6546}"/>
              </a:ext>
            </a:extLst>
          </p:cNvPr>
          <p:cNvSpPr>
            <a:spLocks noGrp="1"/>
          </p:cNvSpPr>
          <p:nvPr>
            <p:ph type="pic" sz="quarter" idx="17"/>
          </p:nvPr>
        </p:nvSpPr>
        <p:spPr>
          <a:xfrm>
            <a:off x="0" y="0"/>
            <a:ext cx="12192000" cy="6858000"/>
          </a:xfrm>
        </p:spPr>
        <p:txBody>
          <a:bodyPr/>
          <a:lstStyle>
            <a:lvl1pPr marL="0" indent="0">
              <a:buNone/>
              <a:defRPr/>
            </a:lvl1pPr>
          </a:lstStyle>
          <a:p>
            <a:r>
              <a:rPr lang="en-US"/>
              <a:t>Click icon to add picture</a:t>
            </a:r>
          </a:p>
        </p:txBody>
      </p:sp>
      <p:sp>
        <p:nvSpPr>
          <p:cNvPr id="4" name="Text Placeholder 3">
            <a:extLst>
              <a:ext uri="{FF2B5EF4-FFF2-40B4-BE49-F238E27FC236}">
                <a16:creationId xmlns:a16="http://schemas.microsoft.com/office/drawing/2014/main" id="{ACBE36CE-0579-4F42-81E3-3A9D42CB63BE}"/>
              </a:ext>
            </a:extLst>
          </p:cNvPr>
          <p:cNvSpPr>
            <a:spLocks noGrp="1"/>
          </p:cNvSpPr>
          <p:nvPr>
            <p:ph type="body" sz="quarter" idx="16" hasCustomPrompt="1"/>
          </p:nvPr>
        </p:nvSpPr>
        <p:spPr>
          <a:xfrm>
            <a:off x="762000" y="1417637"/>
            <a:ext cx="4316412" cy="4022726"/>
          </a:xfrm>
          <a:solidFill>
            <a:schemeClr val="bg1"/>
          </a:solidFill>
          <a:ln w="0">
            <a:solidFill>
              <a:schemeClr val="bg1">
                <a:alpha val="0"/>
              </a:schemeClr>
            </a:solidFill>
          </a:ln>
        </p:spPr>
        <p:txBody>
          <a:bodyPr>
            <a:normAutofit/>
          </a:bodyPr>
          <a:lstStyle>
            <a:lvl1pPr marL="0" indent="0">
              <a:buNone/>
              <a:defRPr sz="100">
                <a:noFill/>
              </a:defRPr>
            </a:lvl1pPr>
            <a:lvl2pPr marL="457200" indent="0">
              <a:buNone/>
              <a:defRPr sz="100">
                <a:noFill/>
              </a:defRPr>
            </a:lvl2pPr>
            <a:lvl3pPr marL="914400" indent="0">
              <a:buNone/>
              <a:defRPr sz="100">
                <a:noFill/>
              </a:defRPr>
            </a:lvl3pPr>
            <a:lvl4pPr marL="1371600" indent="0">
              <a:buNone/>
              <a:defRPr sz="100">
                <a:noFill/>
              </a:defRPr>
            </a:lvl4pPr>
            <a:lvl5pPr marL="1828800" indent="0">
              <a:buNone/>
              <a:defRPr sz="100">
                <a:noFill/>
              </a:defRPr>
            </a:lvl5pPr>
          </a:lstStyle>
          <a:p>
            <a:pPr lvl="0"/>
            <a:r>
              <a:rPr lang="en-CA"/>
              <a:t> </a:t>
            </a:r>
          </a:p>
        </p:txBody>
      </p:sp>
      <p:sp>
        <p:nvSpPr>
          <p:cNvPr id="7" name="Picture Placeholder 2">
            <a:extLst>
              <a:ext uri="{FF2B5EF4-FFF2-40B4-BE49-F238E27FC236}">
                <a16:creationId xmlns:a16="http://schemas.microsoft.com/office/drawing/2014/main" id="{E107A325-34A1-A54C-B326-42F71C84FA67}"/>
              </a:ext>
            </a:extLst>
          </p:cNvPr>
          <p:cNvSpPr>
            <a:spLocks noGrp="1"/>
          </p:cNvSpPr>
          <p:nvPr>
            <p:ph type="pic" sz="quarter" idx="15" hasCustomPrompt="1"/>
          </p:nvPr>
        </p:nvSpPr>
        <p:spPr>
          <a:xfrm>
            <a:off x="1031866" y="1667452"/>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D972FBA6-36B1-C743-8424-97C9843B8894}"/>
              </a:ext>
            </a:extLst>
          </p:cNvPr>
          <p:cNvSpPr>
            <a:spLocks noGrp="1"/>
          </p:cNvSpPr>
          <p:nvPr>
            <p:ph type="body" idx="1" hasCustomPrompt="1"/>
          </p:nvPr>
        </p:nvSpPr>
        <p:spPr>
          <a:xfrm>
            <a:off x="925550" y="2157131"/>
            <a:ext cx="3795132" cy="2266101"/>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9" name="Picture Placeholder 2">
            <a:extLst>
              <a:ext uri="{FF2B5EF4-FFF2-40B4-BE49-F238E27FC236}">
                <a16:creationId xmlns:a16="http://schemas.microsoft.com/office/drawing/2014/main" id="{B9320892-3491-8649-85E9-A1BA284BC15C}"/>
              </a:ext>
            </a:extLst>
          </p:cNvPr>
          <p:cNvSpPr>
            <a:spLocks noGrp="1" noChangeAspect="1"/>
          </p:cNvSpPr>
          <p:nvPr>
            <p:ph type="pic" sz="quarter" idx="13" hasCustomPrompt="1"/>
          </p:nvPr>
        </p:nvSpPr>
        <p:spPr>
          <a:xfrm>
            <a:off x="1037060" y="442323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F9455CA0-65C1-3646-8F28-E9ED4ECEA4C4}"/>
              </a:ext>
            </a:extLst>
          </p:cNvPr>
          <p:cNvSpPr>
            <a:spLocks noGrp="1"/>
          </p:cNvSpPr>
          <p:nvPr>
            <p:ph type="body" sz="quarter" idx="14" hasCustomPrompt="1"/>
          </p:nvPr>
        </p:nvSpPr>
        <p:spPr>
          <a:xfrm>
            <a:off x="1984378" y="4592142"/>
            <a:ext cx="280321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10" name="Date Placeholder 3">
            <a:extLst>
              <a:ext uri="{FF2B5EF4-FFF2-40B4-BE49-F238E27FC236}">
                <a16:creationId xmlns:a16="http://schemas.microsoft.com/office/drawing/2014/main" id="{01684734-1509-7E44-A078-09DDA3D8EA07}"/>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AD898DEA-DA6B-EB46-8B23-14C37EE46E93}" type="datetime1">
              <a:rPr lang="en-CA" smtClean="0"/>
              <a:t>2023-03-02</a:t>
            </a:fld>
            <a:endParaRPr lang="en-CA"/>
          </a:p>
        </p:txBody>
      </p:sp>
      <p:sp>
        <p:nvSpPr>
          <p:cNvPr id="11" name="Footer Placeholder 4">
            <a:extLst>
              <a:ext uri="{FF2B5EF4-FFF2-40B4-BE49-F238E27FC236}">
                <a16:creationId xmlns:a16="http://schemas.microsoft.com/office/drawing/2014/main" id="{20B57C5F-48F9-BD4A-9AC2-9A26E10386D1}"/>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2" name="Slide Number Placeholder 5">
            <a:extLst>
              <a:ext uri="{FF2B5EF4-FFF2-40B4-BE49-F238E27FC236}">
                <a16:creationId xmlns:a16="http://schemas.microsoft.com/office/drawing/2014/main" id="{7F9E328D-9FE1-2D40-B5F2-401DF0D4BFA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945135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80">
          <p15:clr>
            <a:srgbClr val="FBAE40"/>
          </p15:clr>
        </p15:guide>
        <p15:guide id="2" pos="720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 Caret Center">
    <p:spTree>
      <p:nvGrpSpPr>
        <p:cNvPr id="1" name=""/>
        <p:cNvGrpSpPr/>
        <p:nvPr/>
      </p:nvGrpSpPr>
      <p:grpSpPr>
        <a:xfrm>
          <a:off x="0" y="0"/>
          <a:ext cx="0" cy="0"/>
          <a:chOff x="0" y="0"/>
          <a:chExt cx="0" cy="0"/>
        </a:xfrm>
      </p:grpSpPr>
      <p:sp>
        <p:nvSpPr>
          <p:cNvPr id="13" name="Title 21">
            <a:extLst>
              <a:ext uri="{FF2B5EF4-FFF2-40B4-BE49-F238E27FC236}">
                <a16:creationId xmlns:a16="http://schemas.microsoft.com/office/drawing/2014/main" id="{96CB9824-D180-3B45-BCF0-C585AA3036DA}"/>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type="body" idx="1" hasCustomPrompt="1"/>
          </p:nvPr>
        </p:nvSpPr>
        <p:spPr>
          <a:xfrm>
            <a:off x="2540908" y="1628775"/>
            <a:ext cx="7110184" cy="2386283"/>
          </a:xfrm>
        </p:spPr>
        <p:txBody>
          <a:bodyPr anchor="ctr" anchorCtr="0">
            <a:normAutofit/>
          </a:bodyPr>
          <a:lstStyle>
            <a:lvl1pPr marL="0" indent="0" algn="ctr">
              <a:lnSpc>
                <a:spcPct val="100000"/>
              </a:lnSpc>
              <a:spcBef>
                <a:spcPts val="1600"/>
              </a:spcBef>
              <a:buNone/>
              <a:defRPr sz="2200" b="0" i="0">
                <a:latin typeface="Times" pitchFamily="2" charset="0"/>
              </a:defRPr>
            </a:lvl1pPr>
          </a:lstStyle>
          <a:p>
            <a:pPr lvl="0"/>
            <a:r>
              <a:rPr lang="en-CA"/>
              <a:t>Click to add quote text</a:t>
            </a:r>
          </a:p>
        </p:txBody>
      </p:sp>
      <p:sp>
        <p:nvSpPr>
          <p:cNvPr id="3" name="Picture Placeholder 2">
            <a:extLst>
              <a:ext uri="{FF2B5EF4-FFF2-40B4-BE49-F238E27FC236}">
                <a16:creationId xmlns:a16="http://schemas.microsoft.com/office/drawing/2014/main" id="{D997E6A2-C6E8-454B-9B1F-479B38514FDF}"/>
              </a:ext>
            </a:extLst>
          </p:cNvPr>
          <p:cNvSpPr>
            <a:spLocks noGrp="1" noChangeAspect="1"/>
          </p:cNvSpPr>
          <p:nvPr>
            <p:ph type="pic" sz="quarter" idx="13" hasCustomPrompt="1"/>
          </p:nvPr>
        </p:nvSpPr>
        <p:spPr>
          <a:xfrm>
            <a:off x="5682000" y="4023185"/>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383D3051-3807-524C-BA10-05C263A690AC}"/>
              </a:ext>
            </a:extLst>
          </p:cNvPr>
          <p:cNvSpPr>
            <a:spLocks noGrp="1"/>
          </p:cNvSpPr>
          <p:nvPr>
            <p:ph type="body" sz="quarter" idx="14" hasCustomPrompt="1"/>
          </p:nvPr>
        </p:nvSpPr>
        <p:spPr>
          <a:xfrm>
            <a:off x="2540908" y="4937134"/>
            <a:ext cx="7110184" cy="691515"/>
          </a:xfrm>
        </p:spPr>
        <p:txBody>
          <a:bodyPr>
            <a:normAutofit/>
          </a:bodyPr>
          <a:lstStyle>
            <a:lvl1pPr marL="0" indent="0" algn="ctr">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CD907DBB-F883-8744-8E5B-DAD1898CEB39}"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pic>
        <p:nvPicPr>
          <p:cNvPr id="14" name="Picture 13">
            <a:extLst>
              <a:ext uri="{FF2B5EF4-FFF2-40B4-BE49-F238E27FC236}">
                <a16:creationId xmlns:a16="http://schemas.microsoft.com/office/drawing/2014/main" id="{EEBECD8F-3F15-1849-9853-9EDBB561FD32}"/>
              </a:ext>
            </a:extLst>
          </p:cNvPr>
          <p:cNvPicPr>
            <a:picLocks noChangeAspect="1"/>
          </p:cNvPicPr>
          <p:nvPr userDrawn="1"/>
        </p:nvPicPr>
        <p:blipFill>
          <a:blip r:embed="rId2"/>
          <a:stretch>
            <a:fillRect/>
          </a:stretch>
        </p:blipFill>
        <p:spPr>
          <a:xfrm>
            <a:off x="5647354" y="409262"/>
            <a:ext cx="897292" cy="458755"/>
          </a:xfrm>
          <a:prstGeom prst="rect">
            <a:avLst/>
          </a:prstGeom>
        </p:spPr>
      </p:pic>
    </p:spTree>
    <p:extLst>
      <p:ext uri="{BB962C8B-B14F-4D97-AF65-F5344CB8AC3E}">
        <p14:creationId xmlns:p14="http://schemas.microsoft.com/office/powerpoint/2010/main" val="390034921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 Caret Outline">
    <p:spTree>
      <p:nvGrpSpPr>
        <p:cNvPr id="1" name=""/>
        <p:cNvGrpSpPr/>
        <p:nvPr/>
      </p:nvGrpSpPr>
      <p:grpSpPr>
        <a:xfrm>
          <a:off x="0" y="0"/>
          <a:ext cx="0" cy="0"/>
          <a:chOff x="0" y="0"/>
          <a:chExt cx="0" cy="0"/>
        </a:xfrm>
      </p:grpSpPr>
      <p:sp>
        <p:nvSpPr>
          <p:cNvPr id="18" name="Title 21">
            <a:extLst>
              <a:ext uri="{FF2B5EF4-FFF2-40B4-BE49-F238E27FC236}">
                <a16:creationId xmlns:a16="http://schemas.microsoft.com/office/drawing/2014/main" id="{18DB0B79-3686-D644-A3EF-C076F083A46B}"/>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4" name="Picture Placeholder 2">
            <a:extLst>
              <a:ext uri="{FF2B5EF4-FFF2-40B4-BE49-F238E27FC236}">
                <a16:creationId xmlns:a16="http://schemas.microsoft.com/office/drawing/2014/main" id="{0E6DD0F2-DAD6-B143-B424-A51285AB6EA0}"/>
              </a:ext>
            </a:extLst>
          </p:cNvPr>
          <p:cNvSpPr>
            <a:spLocks noGrp="1"/>
          </p:cNvSpPr>
          <p:nvPr>
            <p:ph type="pic" sz="quarter" idx="15" hasCustomPrompt="1"/>
          </p:nvPr>
        </p:nvSpPr>
        <p:spPr>
          <a:xfrm>
            <a:off x="868316" y="1056391"/>
            <a:ext cx="635047" cy="429087"/>
          </a:xfrm>
        </p:spPr>
        <p:txBody>
          <a:bodyPr wrap="square" anchor="ctr">
            <a:noAutofit/>
          </a:bodyPr>
          <a:lstStyle>
            <a:lvl1pPr marL="0" indent="0">
              <a:buNone/>
              <a:defRPr sz="600"/>
            </a:lvl1pPr>
          </a:lstStyle>
          <a:p>
            <a:r>
              <a:rPr lang="en-CA"/>
              <a:t>Add quote graphic here</a:t>
            </a:r>
          </a:p>
        </p:txBody>
      </p:sp>
      <p:sp>
        <p:nvSpPr>
          <p:cNvPr id="15" name="Content Placeholder 2">
            <a:extLst>
              <a:ext uri="{FF2B5EF4-FFF2-40B4-BE49-F238E27FC236}">
                <a16:creationId xmlns:a16="http://schemas.microsoft.com/office/drawing/2014/main" id="{3B85C700-D09B-1341-9627-A8A0D1B7AE67}"/>
              </a:ext>
            </a:extLst>
          </p:cNvPr>
          <p:cNvSpPr>
            <a:spLocks noGrp="1"/>
          </p:cNvSpPr>
          <p:nvPr>
            <p:ph type="body" idx="1" hasCustomPrompt="1"/>
          </p:nvPr>
        </p:nvSpPr>
        <p:spPr>
          <a:xfrm>
            <a:off x="762000" y="1590675"/>
            <a:ext cx="5029200" cy="2238379"/>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16" name="Picture Placeholder 2">
            <a:extLst>
              <a:ext uri="{FF2B5EF4-FFF2-40B4-BE49-F238E27FC236}">
                <a16:creationId xmlns:a16="http://schemas.microsoft.com/office/drawing/2014/main" id="{31C5FF50-A4C5-B14B-9D56-D5CBA27F0BF8}"/>
              </a:ext>
            </a:extLst>
          </p:cNvPr>
          <p:cNvSpPr>
            <a:spLocks noGrp="1" noChangeAspect="1"/>
          </p:cNvSpPr>
          <p:nvPr>
            <p:ph type="pic" sz="quarter" idx="13" hasCustomPrompt="1"/>
          </p:nvPr>
        </p:nvSpPr>
        <p:spPr>
          <a:xfrm>
            <a:off x="873510"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7" name="Text Placeholder 4">
            <a:extLst>
              <a:ext uri="{FF2B5EF4-FFF2-40B4-BE49-F238E27FC236}">
                <a16:creationId xmlns:a16="http://schemas.microsoft.com/office/drawing/2014/main" id="{A244E745-CA21-514D-B1CC-FBD53E0600B5}"/>
              </a:ext>
            </a:extLst>
          </p:cNvPr>
          <p:cNvSpPr>
            <a:spLocks noGrp="1"/>
          </p:cNvSpPr>
          <p:nvPr>
            <p:ph type="body" sz="quarter" idx="14" hasCustomPrompt="1"/>
          </p:nvPr>
        </p:nvSpPr>
        <p:spPr>
          <a:xfrm>
            <a:off x="1820827" y="4148722"/>
            <a:ext cx="3970373"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pic>
        <p:nvPicPr>
          <p:cNvPr id="13" name="Picture 12">
            <a:extLst>
              <a:ext uri="{FF2B5EF4-FFF2-40B4-BE49-F238E27FC236}">
                <a16:creationId xmlns:a16="http://schemas.microsoft.com/office/drawing/2014/main" id="{6504C069-273A-4F44-998A-E47B4AD126E9}"/>
              </a:ext>
            </a:extLst>
          </p:cNvPr>
          <p:cNvPicPr>
            <a:picLocks noChangeAspect="1"/>
          </p:cNvPicPr>
          <p:nvPr userDrawn="1"/>
        </p:nvPicPr>
        <p:blipFill rotWithShape="1">
          <a:blip r:embed="rId2">
            <a:alphaModFix amt="40000"/>
          </a:blip>
          <a:srcRect l="1820" t="-3413" r="29666" b="7896"/>
          <a:stretch/>
        </p:blipFill>
        <p:spPr>
          <a:xfrm>
            <a:off x="3948051" y="1111346"/>
            <a:ext cx="8243949" cy="5746654"/>
          </a:xfrm>
          <a:prstGeom prst="rect">
            <a:avLst/>
          </a:prstGeom>
        </p:spPr>
      </p:pic>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F0BBA188-7DE9-E74A-A729-F4947148E915}"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1871694214"/>
      </p:ext>
    </p:extLst>
  </p:cSld>
  <p:clrMapOvr>
    <a:masterClrMapping/>
  </p:clrMapOvr>
  <p:extLst>
    <p:ext uri="{DCECCB84-F9BA-43D5-87BE-67443E8EF086}">
      <p15:sldGuideLst xmlns:p15="http://schemas.microsoft.com/office/powerpoint/2012/main">
        <p15:guide id="3" pos="4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 Caret Solid">
    <p:spTree>
      <p:nvGrpSpPr>
        <p:cNvPr id="1" name=""/>
        <p:cNvGrpSpPr/>
        <p:nvPr/>
      </p:nvGrpSpPr>
      <p:grpSpPr>
        <a:xfrm>
          <a:off x="0" y="0"/>
          <a:ext cx="0" cy="0"/>
          <a:chOff x="0" y="0"/>
          <a:chExt cx="0" cy="0"/>
        </a:xfrm>
      </p:grpSpPr>
      <p:sp>
        <p:nvSpPr>
          <p:cNvPr id="20" name="Title 21">
            <a:extLst>
              <a:ext uri="{FF2B5EF4-FFF2-40B4-BE49-F238E27FC236}">
                <a16:creationId xmlns:a16="http://schemas.microsoft.com/office/drawing/2014/main" id="{76B63AED-8803-184C-884D-1CBBBC81E2A2}"/>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2" name="Picture Placeholder 2">
            <a:extLst>
              <a:ext uri="{FF2B5EF4-FFF2-40B4-BE49-F238E27FC236}">
                <a16:creationId xmlns:a16="http://schemas.microsoft.com/office/drawing/2014/main" id="{D3697183-5994-924B-B7EB-809F7D7CED19}"/>
              </a:ext>
            </a:extLst>
          </p:cNvPr>
          <p:cNvSpPr>
            <a:spLocks noGrp="1"/>
          </p:cNvSpPr>
          <p:nvPr>
            <p:ph type="pic" sz="quarter" idx="15" hasCustomPrompt="1"/>
          </p:nvPr>
        </p:nvSpPr>
        <p:spPr>
          <a:xfrm>
            <a:off x="868316" y="1056391"/>
            <a:ext cx="635047" cy="429087"/>
          </a:xfrm>
        </p:spPr>
        <p:txBody>
          <a:bodyPr wrap="square" anchor="ctr">
            <a:noAutofit/>
          </a:bodyPr>
          <a:lstStyle>
            <a:lvl1pPr marL="0" indent="0">
              <a:buNone/>
              <a:defRPr sz="600"/>
            </a:lvl1pPr>
          </a:lstStyle>
          <a:p>
            <a:r>
              <a:rPr lang="en-CA"/>
              <a:t>Add quote graphic here</a:t>
            </a:r>
          </a:p>
        </p:txBody>
      </p:sp>
      <p:sp>
        <p:nvSpPr>
          <p:cNvPr id="14" name="Content Placeholder 2">
            <a:extLst>
              <a:ext uri="{FF2B5EF4-FFF2-40B4-BE49-F238E27FC236}">
                <a16:creationId xmlns:a16="http://schemas.microsoft.com/office/drawing/2014/main" id="{DA1902DA-7050-A846-BADD-F38E153E793A}"/>
              </a:ext>
            </a:extLst>
          </p:cNvPr>
          <p:cNvSpPr>
            <a:spLocks noGrp="1"/>
          </p:cNvSpPr>
          <p:nvPr>
            <p:ph type="body" idx="1" hasCustomPrompt="1"/>
          </p:nvPr>
        </p:nvSpPr>
        <p:spPr>
          <a:xfrm>
            <a:off x="762000" y="1590675"/>
            <a:ext cx="5029200" cy="2238379"/>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18" name="Picture Placeholder 2">
            <a:extLst>
              <a:ext uri="{FF2B5EF4-FFF2-40B4-BE49-F238E27FC236}">
                <a16:creationId xmlns:a16="http://schemas.microsoft.com/office/drawing/2014/main" id="{CC557041-3D93-7F4A-A593-BCE75219AF23}"/>
              </a:ext>
            </a:extLst>
          </p:cNvPr>
          <p:cNvSpPr>
            <a:spLocks noGrp="1" noChangeAspect="1"/>
          </p:cNvSpPr>
          <p:nvPr>
            <p:ph type="pic" sz="quarter" idx="13" hasCustomPrompt="1"/>
          </p:nvPr>
        </p:nvSpPr>
        <p:spPr>
          <a:xfrm>
            <a:off x="873510"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9" name="Text Placeholder 4">
            <a:extLst>
              <a:ext uri="{FF2B5EF4-FFF2-40B4-BE49-F238E27FC236}">
                <a16:creationId xmlns:a16="http://schemas.microsoft.com/office/drawing/2014/main" id="{7039416B-DEE1-D643-9E4B-6B8453B7753B}"/>
              </a:ext>
            </a:extLst>
          </p:cNvPr>
          <p:cNvSpPr>
            <a:spLocks noGrp="1"/>
          </p:cNvSpPr>
          <p:nvPr>
            <p:ph type="body" sz="quarter" idx="14" hasCustomPrompt="1"/>
          </p:nvPr>
        </p:nvSpPr>
        <p:spPr>
          <a:xfrm>
            <a:off x="1820827" y="4148722"/>
            <a:ext cx="3970373"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pic>
        <p:nvPicPr>
          <p:cNvPr id="13" name="Picture 12">
            <a:extLst>
              <a:ext uri="{FF2B5EF4-FFF2-40B4-BE49-F238E27FC236}">
                <a16:creationId xmlns:a16="http://schemas.microsoft.com/office/drawing/2014/main" id="{F96D9D7E-EB46-9841-B85B-B38EFB95E948}"/>
              </a:ext>
            </a:extLst>
          </p:cNvPr>
          <p:cNvPicPr>
            <a:picLocks noChangeAspect="1"/>
          </p:cNvPicPr>
          <p:nvPr userDrawn="1"/>
        </p:nvPicPr>
        <p:blipFill rotWithShape="1">
          <a:blip r:embed="rId2">
            <a:alphaModFix amt="39000"/>
          </a:blip>
          <a:srcRect l="-3644" t="-25966" r="27535" b="151"/>
          <a:stretch/>
        </p:blipFill>
        <p:spPr>
          <a:xfrm>
            <a:off x="3894820" y="0"/>
            <a:ext cx="8297180" cy="6858000"/>
          </a:xfrm>
          <a:prstGeom prst="rect">
            <a:avLst/>
          </a:prstGeom>
        </p:spPr>
      </p:pic>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4FE2773E-DFB3-194C-AE32-75EF3CE7EC69}" type="datetime1">
              <a:rPr lang="en-CA" smtClean="0"/>
              <a:t>2023-03-02</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3775616911"/>
      </p:ext>
    </p:extLst>
  </p:cSld>
  <p:clrMapOvr>
    <a:masterClrMapping/>
  </p:clrMapOvr>
  <p:extLst>
    <p:ext uri="{DCECCB84-F9BA-43D5-87BE-67443E8EF086}">
      <p15:sldGuideLst xmlns:p15="http://schemas.microsoft.com/office/powerpoint/2012/main">
        <p15:guide id="2" pos="4203">
          <p15:clr>
            <a:srgbClr val="FBAE40"/>
          </p15:clr>
        </p15:guide>
        <p15:guide id="3" pos="4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3-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B39C-01F5-B242-8776-B26D354AA1AE}"/>
              </a:ext>
            </a:extLst>
          </p:cNvPr>
          <p:cNvSpPr>
            <a:spLocks noGrp="1"/>
          </p:cNvSpPr>
          <p:nvPr>
            <p:ph type="title"/>
          </p:nvPr>
        </p:nvSpPr>
        <p:spPr/>
        <p:txBody>
          <a:bodyPr/>
          <a:lstStyle/>
          <a:p>
            <a:r>
              <a:rPr lang="en-US"/>
              <a:t>Click to edit Master title style</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1001" y="1592265"/>
            <a:ext cx="6975474" cy="4905736"/>
          </a:xfrm>
        </p:spPr>
        <p:txBody>
          <a:bodyPr/>
          <a:lstStyle>
            <a:lvl1pPr marL="0" indent="0">
              <a:buNone/>
              <a:defRPr/>
            </a:lvl1pPr>
          </a:lstStyle>
          <a:p>
            <a:r>
              <a:rPr lang="en-US"/>
              <a:t>Click icon to add picture</a:t>
            </a:r>
            <a:endParaRPr lang="en-CA"/>
          </a:p>
        </p:txBody>
      </p:sp>
      <p:sp>
        <p:nvSpPr>
          <p:cNvPr id="13" name="Picture Placeholder 2">
            <a:extLst>
              <a:ext uri="{FF2B5EF4-FFF2-40B4-BE49-F238E27FC236}">
                <a16:creationId xmlns:a16="http://schemas.microsoft.com/office/drawing/2014/main" id="{D9138B82-0DB9-8A4F-B70E-D4F5116B8A98}"/>
              </a:ext>
            </a:extLst>
          </p:cNvPr>
          <p:cNvSpPr>
            <a:spLocks noGrp="1"/>
          </p:cNvSpPr>
          <p:nvPr>
            <p:ph type="pic" sz="quarter" idx="16"/>
          </p:nvPr>
        </p:nvSpPr>
        <p:spPr>
          <a:xfrm>
            <a:off x="7493961" y="1592264"/>
            <a:ext cx="4317038" cy="2384124"/>
          </a:xfrm>
        </p:spPr>
        <p:txBody>
          <a:bodyPr/>
          <a:lstStyle>
            <a:lvl1pPr marL="0" indent="0">
              <a:buNone/>
              <a:defRPr/>
            </a:lvl1pPr>
          </a:lstStyle>
          <a:p>
            <a:r>
              <a:rPr lang="en-US"/>
              <a:t>Click icon to add picture</a:t>
            </a:r>
            <a:endParaRPr lang="en-CA"/>
          </a:p>
        </p:txBody>
      </p:sp>
      <p:sp>
        <p:nvSpPr>
          <p:cNvPr id="8" name="Picture Placeholder 2">
            <a:extLst>
              <a:ext uri="{FF2B5EF4-FFF2-40B4-BE49-F238E27FC236}">
                <a16:creationId xmlns:a16="http://schemas.microsoft.com/office/drawing/2014/main" id="{08E55715-D9F0-EE4C-85D2-85080921B5A5}"/>
              </a:ext>
            </a:extLst>
          </p:cNvPr>
          <p:cNvSpPr>
            <a:spLocks noGrp="1"/>
          </p:cNvSpPr>
          <p:nvPr>
            <p:ph type="pic" sz="quarter" idx="17"/>
          </p:nvPr>
        </p:nvSpPr>
        <p:spPr>
          <a:xfrm>
            <a:off x="7493961" y="4113874"/>
            <a:ext cx="4317039" cy="2384124"/>
          </a:xfrm>
        </p:spPr>
        <p:txBody>
          <a:bodyPr/>
          <a:lstStyle>
            <a:lvl1pPr marL="0" indent="0">
              <a:buNone/>
              <a:defRPr/>
            </a:lvl1pPr>
          </a:lstStyle>
          <a:p>
            <a:r>
              <a:rPr lang="en-US"/>
              <a:t>Click icon to add picture</a:t>
            </a:r>
            <a:endParaRPr lang="en-CA"/>
          </a:p>
        </p:txBody>
      </p:sp>
      <p:sp>
        <p:nvSpPr>
          <p:cNvPr id="6" name="Date Placeholder 3">
            <a:extLst>
              <a:ext uri="{FF2B5EF4-FFF2-40B4-BE49-F238E27FC236}">
                <a16:creationId xmlns:a16="http://schemas.microsoft.com/office/drawing/2014/main" id="{FD96FF29-7A2B-A842-910A-2007CA0FEA3D}"/>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030FDA0-50E0-2247-AC06-2013F33A34DB}" type="datetime1">
              <a:rPr lang="en-CA" smtClean="0"/>
              <a:t>2023-03-02</a:t>
            </a:fld>
            <a:endParaRPr lang="en-CA"/>
          </a:p>
        </p:txBody>
      </p:sp>
      <p:sp>
        <p:nvSpPr>
          <p:cNvPr id="7" name="Footer Placeholder 4">
            <a:extLst>
              <a:ext uri="{FF2B5EF4-FFF2-40B4-BE49-F238E27FC236}">
                <a16:creationId xmlns:a16="http://schemas.microsoft.com/office/drawing/2014/main" id="{2EC2A6CF-F397-3D4E-868F-EF8632650B34}"/>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96332AEE-00D5-7C49-84EF-F5A63120F76B}"/>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592728470"/>
      </p:ext>
    </p:extLst>
  </p:cSld>
  <p:clrMapOvr>
    <a:masterClrMapping/>
  </p:clrMapOvr>
  <p:extLst>
    <p:ext uri="{DCECCB84-F9BA-43D5-87BE-67443E8EF086}">
      <p15:sldGuideLst xmlns:p15="http://schemas.microsoft.com/office/powerpoint/2012/main">
        <p15:guide id="2" pos="74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4-Picture Grid (Portra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C1072-704A-AB49-AB68-80090BDD75E7}"/>
              </a:ext>
            </a:extLst>
          </p:cNvPr>
          <p:cNvSpPr>
            <a:spLocks noGrp="1"/>
          </p:cNvSpPr>
          <p:nvPr>
            <p:ph type="title"/>
          </p:nvPr>
        </p:nvSpPr>
        <p:spPr/>
        <p:txBody>
          <a:bodyPr/>
          <a:lstStyle/>
          <a:p>
            <a:r>
              <a:rPr lang="en-US"/>
              <a:t>Click to edit Master title style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381000" y="1592263"/>
            <a:ext cx="5646173" cy="4897437"/>
          </a:xfrm>
        </p:spPr>
        <p:txBody>
          <a:bodyPr/>
          <a:lstStyle>
            <a:lvl1pPr marL="0" indent="0">
              <a:buNone/>
              <a:defRPr/>
            </a:lvl1pPr>
          </a:lstStyle>
          <a:p>
            <a:r>
              <a:rPr lang="en-US"/>
              <a:t>Click icon to add picture</a:t>
            </a:r>
            <a:endParaRPr lang="en-CA"/>
          </a:p>
        </p:txBody>
      </p:sp>
      <p:sp>
        <p:nvSpPr>
          <p:cNvPr id="12" name="Picture Placeholder 8">
            <a:extLst>
              <a:ext uri="{FF2B5EF4-FFF2-40B4-BE49-F238E27FC236}">
                <a16:creationId xmlns:a16="http://schemas.microsoft.com/office/drawing/2014/main" id="{1621877D-F0F4-D54D-8A66-86E3F38BD733}"/>
              </a:ext>
            </a:extLst>
          </p:cNvPr>
          <p:cNvSpPr>
            <a:spLocks noGrp="1"/>
          </p:cNvSpPr>
          <p:nvPr>
            <p:ph type="pic" sz="quarter" idx="14"/>
          </p:nvPr>
        </p:nvSpPr>
        <p:spPr>
          <a:xfrm>
            <a:off x="6157825" y="1592263"/>
            <a:ext cx="2760033" cy="4897437"/>
          </a:xfrm>
        </p:spPr>
        <p:txBody>
          <a:bodyPr/>
          <a:lstStyle>
            <a:lvl1pPr marL="0" indent="0">
              <a:buNone/>
              <a:defRPr/>
            </a:lvl1pPr>
          </a:lstStyle>
          <a:p>
            <a:r>
              <a:rPr lang="en-US"/>
              <a:t>Click icon to add picture</a:t>
            </a:r>
            <a:endParaRPr lang="en-CA"/>
          </a:p>
        </p:txBody>
      </p:sp>
      <p:sp>
        <p:nvSpPr>
          <p:cNvPr id="17" name="Picture Placeholder 8">
            <a:extLst>
              <a:ext uri="{FF2B5EF4-FFF2-40B4-BE49-F238E27FC236}">
                <a16:creationId xmlns:a16="http://schemas.microsoft.com/office/drawing/2014/main" id="{AE425A02-2944-B845-84F2-C23E463C6877}"/>
              </a:ext>
            </a:extLst>
          </p:cNvPr>
          <p:cNvSpPr>
            <a:spLocks noGrp="1"/>
          </p:cNvSpPr>
          <p:nvPr>
            <p:ph type="pic" sz="quarter" idx="16"/>
          </p:nvPr>
        </p:nvSpPr>
        <p:spPr>
          <a:xfrm>
            <a:off x="9048509" y="1592263"/>
            <a:ext cx="2772016" cy="2383393"/>
          </a:xfrm>
        </p:spPr>
        <p:txBody>
          <a:bodyPr/>
          <a:lstStyle>
            <a:lvl1pPr marL="0" indent="0">
              <a:buNone/>
              <a:defRPr/>
            </a:lvl1pPr>
          </a:lstStyle>
          <a:p>
            <a:r>
              <a:rPr lang="en-US"/>
              <a:t>Click icon to add picture</a:t>
            </a:r>
            <a:endParaRPr lang="en-CA"/>
          </a:p>
        </p:txBody>
      </p:sp>
      <p:sp>
        <p:nvSpPr>
          <p:cNvPr id="8" name="Picture Placeholder 8">
            <a:extLst>
              <a:ext uri="{FF2B5EF4-FFF2-40B4-BE49-F238E27FC236}">
                <a16:creationId xmlns:a16="http://schemas.microsoft.com/office/drawing/2014/main" id="{F35F0148-0F87-2444-A30E-782BC0DC2381}"/>
              </a:ext>
            </a:extLst>
          </p:cNvPr>
          <p:cNvSpPr>
            <a:spLocks noGrp="1"/>
          </p:cNvSpPr>
          <p:nvPr>
            <p:ph type="pic" sz="quarter" idx="17"/>
          </p:nvPr>
        </p:nvSpPr>
        <p:spPr>
          <a:xfrm>
            <a:off x="9048509" y="4106306"/>
            <a:ext cx="2772016" cy="2383393"/>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99A9BCEF-2B29-204F-9F08-CF9966BE4949}"/>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384AC89A-74C0-A141-AC19-24D0BC9EC8C8}" type="datetime1">
              <a:rPr lang="en-CA" smtClean="0"/>
              <a:t>2023-03-02</a:t>
            </a:fld>
            <a:endParaRPr lang="en-CA"/>
          </a:p>
        </p:txBody>
      </p:sp>
      <p:sp>
        <p:nvSpPr>
          <p:cNvPr id="10" name="Footer Placeholder 4">
            <a:extLst>
              <a:ext uri="{FF2B5EF4-FFF2-40B4-BE49-F238E27FC236}">
                <a16:creationId xmlns:a16="http://schemas.microsoft.com/office/drawing/2014/main" id="{FD8E52D8-040B-CA45-9774-084D3FBE2FE6}"/>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1" name="Slide Number Placeholder 5">
            <a:extLst>
              <a:ext uri="{FF2B5EF4-FFF2-40B4-BE49-F238E27FC236}">
                <a16:creationId xmlns:a16="http://schemas.microsoft.com/office/drawing/2014/main" id="{60C57911-EF85-FF45-ABDF-4831FCE2863D}"/>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798383207"/>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4-Picture Grid (Landscap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C1072-704A-AB49-AB68-80090BDD75E7}"/>
              </a:ext>
            </a:extLst>
          </p:cNvPr>
          <p:cNvSpPr>
            <a:spLocks noGrp="1"/>
          </p:cNvSpPr>
          <p:nvPr>
            <p:ph type="title"/>
          </p:nvPr>
        </p:nvSpPr>
        <p:spPr/>
        <p:txBody>
          <a:bodyPr/>
          <a:lstStyle/>
          <a:p>
            <a:r>
              <a:rPr lang="en-US"/>
              <a:t>Click to edit Master title style</a:t>
            </a:r>
            <a:endParaRPr lang="en-CA"/>
          </a:p>
        </p:txBody>
      </p:sp>
      <p:sp>
        <p:nvSpPr>
          <p:cNvPr id="16" name="Picture Placeholder 8">
            <a:extLst>
              <a:ext uri="{FF2B5EF4-FFF2-40B4-BE49-F238E27FC236}">
                <a16:creationId xmlns:a16="http://schemas.microsoft.com/office/drawing/2014/main" id="{62D07E0A-3D5A-1743-9B2C-B72959F114C8}"/>
              </a:ext>
            </a:extLst>
          </p:cNvPr>
          <p:cNvSpPr>
            <a:spLocks noGrp="1"/>
          </p:cNvSpPr>
          <p:nvPr>
            <p:ph type="pic" sz="quarter" idx="18"/>
          </p:nvPr>
        </p:nvSpPr>
        <p:spPr>
          <a:xfrm>
            <a:off x="381001" y="1592263"/>
            <a:ext cx="5636551" cy="2383394"/>
          </a:xfrm>
        </p:spPr>
        <p:txBody>
          <a:bodyPr/>
          <a:lstStyle>
            <a:lvl1pPr marL="0" indent="0">
              <a:buNone/>
              <a:defRPr/>
            </a:lvl1pPr>
          </a:lstStyle>
          <a:p>
            <a:r>
              <a:rPr lang="en-US"/>
              <a:t>Click icon to add picture</a:t>
            </a:r>
            <a:endParaRPr lang="en-CA"/>
          </a:p>
        </p:txBody>
      </p:sp>
      <p:sp>
        <p:nvSpPr>
          <p:cNvPr id="19" name="Picture Placeholder 8">
            <a:extLst>
              <a:ext uri="{FF2B5EF4-FFF2-40B4-BE49-F238E27FC236}">
                <a16:creationId xmlns:a16="http://schemas.microsoft.com/office/drawing/2014/main" id="{7D995437-A232-3B48-9549-102803B3209B}"/>
              </a:ext>
            </a:extLst>
          </p:cNvPr>
          <p:cNvSpPr>
            <a:spLocks noGrp="1"/>
          </p:cNvSpPr>
          <p:nvPr>
            <p:ph type="pic" sz="quarter" idx="20"/>
          </p:nvPr>
        </p:nvSpPr>
        <p:spPr>
          <a:xfrm>
            <a:off x="381001" y="4106306"/>
            <a:ext cx="2745867" cy="2383393"/>
          </a:xfrm>
        </p:spPr>
        <p:txBody>
          <a:bodyPr/>
          <a:lstStyle>
            <a:lvl1pPr marL="0" indent="0">
              <a:buNone/>
              <a:defRPr/>
            </a:lvl1pPr>
          </a:lstStyle>
          <a:p>
            <a:r>
              <a:rPr lang="en-US"/>
              <a:t>Click icon to add picture</a:t>
            </a:r>
            <a:endParaRPr lang="en-CA"/>
          </a:p>
        </p:txBody>
      </p:sp>
      <p:sp>
        <p:nvSpPr>
          <p:cNvPr id="18" name="Picture Placeholder 8">
            <a:extLst>
              <a:ext uri="{FF2B5EF4-FFF2-40B4-BE49-F238E27FC236}">
                <a16:creationId xmlns:a16="http://schemas.microsoft.com/office/drawing/2014/main" id="{06B8797C-2A90-C04A-8E40-90C173AE0987}"/>
              </a:ext>
            </a:extLst>
          </p:cNvPr>
          <p:cNvSpPr>
            <a:spLocks noGrp="1"/>
          </p:cNvSpPr>
          <p:nvPr>
            <p:ph type="pic" sz="quarter" idx="19"/>
          </p:nvPr>
        </p:nvSpPr>
        <p:spPr>
          <a:xfrm>
            <a:off x="3257519" y="4106307"/>
            <a:ext cx="2760033" cy="2383394"/>
          </a:xfrm>
        </p:spPr>
        <p:txBody>
          <a:bodyPr/>
          <a:lstStyle>
            <a:lvl1pPr marL="0" indent="0">
              <a:buNone/>
              <a:defRPr/>
            </a:lvl1pPr>
          </a:lstStyle>
          <a:p>
            <a:r>
              <a:rPr lang="en-US"/>
              <a:t>Click icon to add picture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6153351" y="1592263"/>
            <a:ext cx="5667174" cy="4897437"/>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24D8F17D-58AC-4A48-ACC7-C01C4FDD7852}"/>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A50BC24-C694-FD4B-A9C8-569DE95B292F}" type="datetime1">
              <a:rPr lang="en-CA" smtClean="0"/>
              <a:t>2023-03-02</a:t>
            </a:fld>
            <a:endParaRPr lang="en-CA"/>
          </a:p>
        </p:txBody>
      </p:sp>
      <p:sp>
        <p:nvSpPr>
          <p:cNvPr id="8" name="Footer Placeholder 4">
            <a:extLst>
              <a:ext uri="{FF2B5EF4-FFF2-40B4-BE49-F238E27FC236}">
                <a16:creationId xmlns:a16="http://schemas.microsoft.com/office/drawing/2014/main" id="{65CA8F87-AAC4-5A4F-8AEB-9676C30D2218}"/>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A049D019-966E-2D4E-9A4E-FBF87A35A08E}"/>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121881727"/>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Picture Grid">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01206679-E526-204A-80B6-1C1A9F60BD12}"/>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0999" y="360000"/>
            <a:ext cx="6975475" cy="6138000"/>
          </a:xfrm>
        </p:spPr>
        <p:txBody>
          <a:bodyPr/>
          <a:lstStyle>
            <a:lvl1pPr marL="0" indent="0">
              <a:buNone/>
              <a:defRPr/>
            </a:lvl1pPr>
          </a:lstStyle>
          <a:p>
            <a:r>
              <a:rPr lang="en-US"/>
              <a:t>Click icon to add picture</a:t>
            </a:r>
            <a:endParaRPr lang="en-CA"/>
          </a:p>
        </p:txBody>
      </p:sp>
      <p:sp>
        <p:nvSpPr>
          <p:cNvPr id="14" name="Picture Placeholder 2">
            <a:extLst>
              <a:ext uri="{FF2B5EF4-FFF2-40B4-BE49-F238E27FC236}">
                <a16:creationId xmlns:a16="http://schemas.microsoft.com/office/drawing/2014/main" id="{73A85975-8933-B645-B749-E215636C3142}"/>
              </a:ext>
            </a:extLst>
          </p:cNvPr>
          <p:cNvSpPr>
            <a:spLocks noGrp="1"/>
          </p:cNvSpPr>
          <p:nvPr>
            <p:ph type="pic" sz="quarter" idx="18"/>
          </p:nvPr>
        </p:nvSpPr>
        <p:spPr>
          <a:xfrm>
            <a:off x="7493961" y="360000"/>
            <a:ext cx="4326564" cy="3004201"/>
          </a:xfrm>
        </p:spPr>
        <p:txBody>
          <a:bodyPr/>
          <a:lstStyle>
            <a:lvl1pPr marL="0" indent="0">
              <a:buNone/>
              <a:defRPr/>
            </a:lvl1pPr>
          </a:lstStyle>
          <a:p>
            <a:r>
              <a:rPr lang="en-US"/>
              <a:t>Click icon to add picture</a:t>
            </a:r>
            <a:endParaRPr lang="en-CA"/>
          </a:p>
        </p:txBody>
      </p:sp>
      <p:sp>
        <p:nvSpPr>
          <p:cNvPr id="16" name="Picture Placeholder 2">
            <a:extLst>
              <a:ext uri="{FF2B5EF4-FFF2-40B4-BE49-F238E27FC236}">
                <a16:creationId xmlns:a16="http://schemas.microsoft.com/office/drawing/2014/main" id="{7F5D70DB-41B6-544F-B9BB-7868CC42E9DF}"/>
              </a:ext>
            </a:extLst>
          </p:cNvPr>
          <p:cNvSpPr>
            <a:spLocks noGrp="1"/>
          </p:cNvSpPr>
          <p:nvPr>
            <p:ph type="pic" sz="quarter" idx="17"/>
          </p:nvPr>
        </p:nvSpPr>
        <p:spPr>
          <a:xfrm>
            <a:off x="7493961" y="3493799"/>
            <a:ext cx="4326564" cy="3004201"/>
          </a:xfrm>
        </p:spPr>
        <p:txBody>
          <a:bodyPr/>
          <a:lstStyle>
            <a:lvl1pPr marL="0" indent="0">
              <a:buNone/>
              <a:defRPr/>
            </a:lvl1pPr>
          </a:lstStyle>
          <a:p>
            <a:r>
              <a:rPr lang="en-US"/>
              <a:t>Click icon to add picture</a:t>
            </a:r>
            <a:endParaRPr lang="en-CA"/>
          </a:p>
        </p:txBody>
      </p:sp>
      <p:sp>
        <p:nvSpPr>
          <p:cNvPr id="6" name="Date Placeholder 3">
            <a:extLst>
              <a:ext uri="{FF2B5EF4-FFF2-40B4-BE49-F238E27FC236}">
                <a16:creationId xmlns:a16="http://schemas.microsoft.com/office/drawing/2014/main" id="{16E70515-2881-B34E-8EF7-A54BA69746D9}"/>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78D418B5-6136-3C43-85E3-AC211BB6822B}" type="datetime1">
              <a:rPr lang="en-CA" smtClean="0"/>
              <a:t>2023-03-02</a:t>
            </a:fld>
            <a:endParaRPr lang="en-CA"/>
          </a:p>
        </p:txBody>
      </p:sp>
      <p:sp>
        <p:nvSpPr>
          <p:cNvPr id="7" name="Footer Placeholder 4">
            <a:extLst>
              <a:ext uri="{FF2B5EF4-FFF2-40B4-BE49-F238E27FC236}">
                <a16:creationId xmlns:a16="http://schemas.microsoft.com/office/drawing/2014/main" id="{5DDF54F0-2665-8541-B525-4DE11A53C60B}"/>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5E824237-E327-DB48-A900-9276F13D0C9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676062363"/>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4-Picture Grid (Portrait)">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73F59288-6160-0D42-91BB-837AF5117351}"/>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383458" y="360000"/>
            <a:ext cx="4195916" cy="6129700"/>
          </a:xfrm>
        </p:spPr>
        <p:txBody>
          <a:bodyPr/>
          <a:lstStyle>
            <a:lvl1pPr marL="0" indent="0">
              <a:buNone/>
              <a:defRPr/>
            </a:lvl1pPr>
          </a:lstStyle>
          <a:p>
            <a:r>
              <a:rPr lang="en-US"/>
              <a:t>Click icon to add picture</a:t>
            </a:r>
            <a:endParaRPr lang="en-CA"/>
          </a:p>
        </p:txBody>
      </p:sp>
      <p:sp>
        <p:nvSpPr>
          <p:cNvPr id="12" name="Picture Placeholder 8">
            <a:extLst>
              <a:ext uri="{FF2B5EF4-FFF2-40B4-BE49-F238E27FC236}">
                <a16:creationId xmlns:a16="http://schemas.microsoft.com/office/drawing/2014/main" id="{1621877D-F0F4-D54D-8A66-86E3F38BD733}"/>
              </a:ext>
            </a:extLst>
          </p:cNvPr>
          <p:cNvSpPr>
            <a:spLocks noGrp="1"/>
          </p:cNvSpPr>
          <p:nvPr>
            <p:ph type="pic" sz="quarter" idx="14"/>
          </p:nvPr>
        </p:nvSpPr>
        <p:spPr>
          <a:xfrm>
            <a:off x="4717229" y="360000"/>
            <a:ext cx="4212919" cy="3000050"/>
          </a:xfrm>
        </p:spPr>
        <p:txBody>
          <a:bodyPr/>
          <a:lstStyle>
            <a:lvl1pPr marL="0" indent="0">
              <a:buNone/>
              <a:defRPr/>
            </a:lvl1pPr>
          </a:lstStyle>
          <a:p>
            <a:r>
              <a:rPr lang="en-US"/>
              <a:t>Click icon to add picture</a:t>
            </a:r>
            <a:endParaRPr lang="en-CA"/>
          </a:p>
        </p:txBody>
      </p:sp>
      <p:sp>
        <p:nvSpPr>
          <p:cNvPr id="15" name="Picture Placeholder 8">
            <a:extLst>
              <a:ext uri="{FF2B5EF4-FFF2-40B4-BE49-F238E27FC236}">
                <a16:creationId xmlns:a16="http://schemas.microsoft.com/office/drawing/2014/main" id="{12354A74-CC4D-FF48-B2CA-4F5C89BB8609}"/>
              </a:ext>
            </a:extLst>
          </p:cNvPr>
          <p:cNvSpPr>
            <a:spLocks noGrp="1"/>
          </p:cNvSpPr>
          <p:nvPr>
            <p:ph type="pic" sz="quarter" idx="15"/>
          </p:nvPr>
        </p:nvSpPr>
        <p:spPr>
          <a:xfrm>
            <a:off x="9068003" y="360000"/>
            <a:ext cx="2740539" cy="3000050"/>
          </a:xfrm>
        </p:spPr>
        <p:txBody>
          <a:bodyPr/>
          <a:lstStyle>
            <a:lvl1pPr marL="0" indent="0">
              <a:buNone/>
              <a:defRPr/>
            </a:lvl1pPr>
          </a:lstStyle>
          <a:p>
            <a:r>
              <a:rPr lang="en-US"/>
              <a:t>Click icon to add picture</a:t>
            </a:r>
            <a:endParaRPr lang="en-CA"/>
          </a:p>
        </p:txBody>
      </p:sp>
      <p:sp>
        <p:nvSpPr>
          <p:cNvPr id="11" name="Picture Placeholder 8">
            <a:extLst>
              <a:ext uri="{FF2B5EF4-FFF2-40B4-BE49-F238E27FC236}">
                <a16:creationId xmlns:a16="http://schemas.microsoft.com/office/drawing/2014/main" id="{82448F46-9EC7-D241-8D0D-C9F8CE444587}"/>
              </a:ext>
            </a:extLst>
          </p:cNvPr>
          <p:cNvSpPr>
            <a:spLocks noGrp="1"/>
          </p:cNvSpPr>
          <p:nvPr>
            <p:ph type="pic" sz="quarter" idx="16"/>
          </p:nvPr>
        </p:nvSpPr>
        <p:spPr>
          <a:xfrm>
            <a:off x="4717229" y="3489650"/>
            <a:ext cx="7103296" cy="3000050"/>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4F0BB453-DBEE-8444-B7F9-D23382304FAD}"/>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6CFA513F-20A5-894E-99F3-C1EFF12BD93D}" type="datetime1">
              <a:rPr lang="en-CA" smtClean="0"/>
              <a:t>2023-03-02</a:t>
            </a:fld>
            <a:endParaRPr lang="en-CA"/>
          </a:p>
        </p:txBody>
      </p:sp>
      <p:sp>
        <p:nvSpPr>
          <p:cNvPr id="8" name="Footer Placeholder 4">
            <a:extLst>
              <a:ext uri="{FF2B5EF4-FFF2-40B4-BE49-F238E27FC236}">
                <a16:creationId xmlns:a16="http://schemas.microsoft.com/office/drawing/2014/main" id="{4E7EE71F-FAA0-7C4F-9A69-0E98D22224B0}"/>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4835D0DC-5A49-864C-815F-CB2C50AE827B}"/>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026903133"/>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4-Picture Grid (Landscape)">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D969E83F-05F7-8447-9C56-2938C4C2B4CF}"/>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6" name="Picture Placeholder 8">
            <a:extLst>
              <a:ext uri="{FF2B5EF4-FFF2-40B4-BE49-F238E27FC236}">
                <a16:creationId xmlns:a16="http://schemas.microsoft.com/office/drawing/2014/main" id="{62D07E0A-3D5A-1743-9B2C-B72959F114C8}"/>
              </a:ext>
            </a:extLst>
          </p:cNvPr>
          <p:cNvSpPr>
            <a:spLocks noGrp="1"/>
          </p:cNvSpPr>
          <p:nvPr>
            <p:ph type="pic" sz="quarter" idx="18"/>
          </p:nvPr>
        </p:nvSpPr>
        <p:spPr>
          <a:xfrm>
            <a:off x="381000" y="360000"/>
            <a:ext cx="5636552" cy="3706670"/>
          </a:xfrm>
        </p:spPr>
        <p:txBody>
          <a:bodyPr/>
          <a:lstStyle>
            <a:lvl1pPr marL="0" indent="0">
              <a:buNone/>
              <a:defRPr/>
            </a:lvl1pPr>
          </a:lstStyle>
          <a:p>
            <a:r>
              <a:rPr lang="en-US"/>
              <a:t>Click icon to add picture</a:t>
            </a:r>
            <a:endParaRPr lang="en-CA"/>
          </a:p>
        </p:txBody>
      </p:sp>
      <p:sp>
        <p:nvSpPr>
          <p:cNvPr id="19" name="Picture Placeholder 8">
            <a:extLst>
              <a:ext uri="{FF2B5EF4-FFF2-40B4-BE49-F238E27FC236}">
                <a16:creationId xmlns:a16="http://schemas.microsoft.com/office/drawing/2014/main" id="{7D995437-A232-3B48-9549-102803B3209B}"/>
              </a:ext>
            </a:extLst>
          </p:cNvPr>
          <p:cNvSpPr>
            <a:spLocks noGrp="1"/>
          </p:cNvSpPr>
          <p:nvPr>
            <p:ph type="pic" sz="quarter" idx="20"/>
          </p:nvPr>
        </p:nvSpPr>
        <p:spPr>
          <a:xfrm>
            <a:off x="381000" y="4196268"/>
            <a:ext cx="2745868" cy="2293431"/>
          </a:xfrm>
        </p:spPr>
        <p:txBody>
          <a:bodyPr/>
          <a:lstStyle>
            <a:lvl1pPr marL="0" indent="0">
              <a:buNone/>
              <a:defRPr/>
            </a:lvl1pPr>
          </a:lstStyle>
          <a:p>
            <a:r>
              <a:rPr lang="en-US"/>
              <a:t>Click icon to add picture</a:t>
            </a:r>
            <a:endParaRPr lang="en-CA"/>
          </a:p>
        </p:txBody>
      </p:sp>
      <p:sp>
        <p:nvSpPr>
          <p:cNvPr id="18" name="Picture Placeholder 8">
            <a:extLst>
              <a:ext uri="{FF2B5EF4-FFF2-40B4-BE49-F238E27FC236}">
                <a16:creationId xmlns:a16="http://schemas.microsoft.com/office/drawing/2014/main" id="{06B8797C-2A90-C04A-8E40-90C173AE0987}"/>
              </a:ext>
            </a:extLst>
          </p:cNvPr>
          <p:cNvSpPr>
            <a:spLocks noGrp="1"/>
          </p:cNvSpPr>
          <p:nvPr>
            <p:ph type="pic" sz="quarter" idx="19"/>
          </p:nvPr>
        </p:nvSpPr>
        <p:spPr>
          <a:xfrm>
            <a:off x="3257519" y="4196269"/>
            <a:ext cx="2760033" cy="2293431"/>
          </a:xfrm>
        </p:spPr>
        <p:txBody>
          <a:bodyPr/>
          <a:lstStyle>
            <a:lvl1pPr marL="0" indent="0">
              <a:buNone/>
              <a:defRPr/>
            </a:lvl1pPr>
          </a:lstStyle>
          <a:p>
            <a:r>
              <a:rPr lang="en-US"/>
              <a:t>Click icon to add picture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6153351" y="360001"/>
            <a:ext cx="5667174" cy="6129700"/>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1054E135-1818-6B43-9447-E5FA1C31B3B8}"/>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0A7E2EB4-1937-884C-9F06-FADC31BB3F61}" type="datetime1">
              <a:rPr lang="en-CA" smtClean="0"/>
              <a:t>2023-03-02</a:t>
            </a:fld>
            <a:endParaRPr lang="en-CA"/>
          </a:p>
        </p:txBody>
      </p:sp>
      <p:sp>
        <p:nvSpPr>
          <p:cNvPr id="8" name="Footer Placeholder 4">
            <a:extLst>
              <a:ext uri="{FF2B5EF4-FFF2-40B4-BE49-F238E27FC236}">
                <a16:creationId xmlns:a16="http://schemas.microsoft.com/office/drawing/2014/main" id="{E41BE689-B32F-444E-B582-302A70D1C0E8}"/>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51DACFED-F7F6-5C43-A0CA-88CB7E163BA5}"/>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72963044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47" Type="http://schemas.openxmlformats.org/officeDocument/2006/relationships/slideLayout" Target="../slideLayouts/slideLayout48.xml"/><Relationship Id="rId50" Type="http://schemas.openxmlformats.org/officeDocument/2006/relationships/slideLayout" Target="../slideLayouts/slideLayout51.xml"/><Relationship Id="rId7" Type="http://schemas.openxmlformats.org/officeDocument/2006/relationships/slideLayout" Target="../slideLayouts/slideLayout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9" Type="http://schemas.openxmlformats.org/officeDocument/2006/relationships/slideLayout" Target="../slideLayouts/slideLayout30.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53"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52"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48" Type="http://schemas.openxmlformats.org/officeDocument/2006/relationships/slideLayout" Target="../slideLayouts/slideLayout49.xml"/><Relationship Id="rId8" Type="http://schemas.openxmlformats.org/officeDocument/2006/relationships/slideLayout" Target="../slideLayouts/slideLayout9.xml"/><Relationship Id="rId51" Type="http://schemas.openxmlformats.org/officeDocument/2006/relationships/slideLayout" Target="../slideLayouts/slideLayout52.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20" Type="http://schemas.openxmlformats.org/officeDocument/2006/relationships/slideLayout" Target="../slideLayouts/slideLayout21.xml"/><Relationship Id="rId41" Type="http://schemas.openxmlformats.org/officeDocument/2006/relationships/slideLayout" Target="../slideLayouts/slideLayout42.xml"/><Relationship Id="rId54" Type="http://schemas.openxmlformats.org/officeDocument/2006/relationships/image" Target="../media/image2.svg"/><Relationship Id="rId1" Type="http://schemas.openxmlformats.org/officeDocument/2006/relationships/slideLayout" Target="../slideLayouts/slideLayout2.xml"/><Relationship Id="rId6" Type="http://schemas.openxmlformats.org/officeDocument/2006/relationships/slideLayout" Target="../slideLayouts/slideLayout7.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4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image" Target="../media/image1.png"/><Relationship Id="rId5" Type="http://schemas.openxmlformats.org/officeDocument/2006/relationships/slideLayout" Target="../slideLayouts/slideLayout5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theme" Target="../theme/theme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image" Target="../media/image2.svg"/><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C3088E-7FA3-A744-8DF6-ABAC5B10CEB7}"/>
              </a:ext>
            </a:extLst>
          </p:cNvPr>
          <p:cNvSpPr>
            <a:spLocks noGrp="1"/>
          </p:cNvSpPr>
          <p:nvPr>
            <p:ph type="title"/>
          </p:nvPr>
        </p:nvSpPr>
        <p:spPr>
          <a:xfrm>
            <a:off x="381001" y="441326"/>
            <a:ext cx="8570912" cy="989849"/>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EC20995-51C1-4D4B-AC96-2295AFD7871E}"/>
              </a:ext>
            </a:extLst>
          </p:cNvPr>
          <p:cNvSpPr>
            <a:spLocks noGrp="1"/>
          </p:cNvSpPr>
          <p:nvPr>
            <p:ph type="body" idx="1"/>
          </p:nvPr>
        </p:nvSpPr>
        <p:spPr>
          <a:xfrm>
            <a:off x="381000" y="1592264"/>
            <a:ext cx="8570912" cy="4176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D9E4F-8117-414A-AA32-48A0F364B4B6}"/>
              </a:ext>
            </a:extLst>
          </p:cNvPr>
          <p:cNvSpPr>
            <a:spLocks noGrp="1"/>
          </p:cNvSpPr>
          <p:nvPr>
            <p:ph type="dt" sz="half" idx="2"/>
          </p:nvPr>
        </p:nvSpPr>
        <p:spPr>
          <a:xfrm>
            <a:off x="19844" y="6862063"/>
            <a:ext cx="2141539" cy="260079"/>
          </a:xfrm>
          <a:prstGeom prst="rect">
            <a:avLst/>
          </a:prstGeom>
        </p:spPr>
        <p:txBody>
          <a:bodyPr vert="horz" lIns="91440" tIns="45720" rIns="91440" bIns="45720" rtlCol="0" anchor="ctr"/>
          <a:lstStyle>
            <a:lvl1pPr algn="l">
              <a:defRPr sz="1200">
                <a:solidFill>
                  <a:schemeClr val="tx1">
                    <a:tint val="75000"/>
                  </a:schemeClr>
                </a:solidFill>
              </a:defRPr>
            </a:lvl1pPr>
          </a:lstStyle>
          <a:p>
            <a:fld id="{495C65DD-6F99-9B43-BBBE-412D03546892}" type="datetime1">
              <a:rPr lang="en-CA" smtClean="0"/>
              <a:t>2023-03-02</a:t>
            </a:fld>
            <a:endParaRPr lang="en-CA"/>
          </a:p>
        </p:txBody>
      </p:sp>
      <p:sp>
        <p:nvSpPr>
          <p:cNvPr id="5" name="Footer Placeholder 4">
            <a:extLst>
              <a:ext uri="{FF2B5EF4-FFF2-40B4-BE49-F238E27FC236}">
                <a16:creationId xmlns:a16="http://schemas.microsoft.com/office/drawing/2014/main" id="{92A3FA6A-6A21-2C4D-80E7-472BB9B590C9}"/>
              </a:ext>
            </a:extLst>
          </p:cNvPr>
          <p:cNvSpPr>
            <a:spLocks noGrp="1"/>
          </p:cNvSpPr>
          <p:nvPr>
            <p:ph type="ftr" sz="quarter" idx="3"/>
          </p:nvPr>
        </p:nvSpPr>
        <p:spPr>
          <a:xfrm>
            <a:off x="2524125" y="6229817"/>
            <a:ext cx="8575675" cy="260079"/>
          </a:xfrm>
          <a:prstGeom prst="rect">
            <a:avLst/>
          </a:prstGeom>
        </p:spPr>
        <p:txBody>
          <a:bodyPr vert="horz" lIns="91440" tIns="45720" rIns="91440" bIns="45720" rtlCol="0" anchor="b"/>
          <a:lstStyle>
            <a:lvl1pPr algn="r">
              <a:defRPr sz="1200">
                <a:solidFill>
                  <a:schemeClr val="tx1">
                    <a:tint val="75000"/>
                  </a:schemeClr>
                </a:solidFill>
              </a:defRPr>
            </a:lvl1pPr>
          </a:lstStyle>
          <a:p>
            <a:endParaRPr lang="en-CA"/>
          </a:p>
        </p:txBody>
      </p:sp>
      <p:sp>
        <p:nvSpPr>
          <p:cNvPr id="7" name="Slide Number Placeholder 6">
            <a:extLst>
              <a:ext uri="{FF2B5EF4-FFF2-40B4-BE49-F238E27FC236}">
                <a16:creationId xmlns:a16="http://schemas.microsoft.com/office/drawing/2014/main" id="{7AD69A23-1B35-CA4B-914C-DFDB1F88ED8B}"/>
              </a:ext>
            </a:extLst>
          </p:cNvPr>
          <p:cNvSpPr>
            <a:spLocks noGrp="1"/>
          </p:cNvSpPr>
          <p:nvPr>
            <p:ph type="sldNum" sz="quarter" idx="4"/>
          </p:nvPr>
        </p:nvSpPr>
        <p:spPr>
          <a:xfrm>
            <a:off x="11099802" y="6229815"/>
            <a:ext cx="711199" cy="264676"/>
          </a:xfrm>
          <a:prstGeom prst="rect">
            <a:avLst/>
          </a:prstGeom>
        </p:spPr>
        <p:txBody>
          <a:bodyPr vert="horz" lIns="91440" tIns="45720" rIns="91440" bIns="45720" rtlCol="0" anchor="ctr"/>
          <a:lstStyle>
            <a:lvl1pPr algn="r">
              <a:defRPr sz="1000">
                <a:solidFill>
                  <a:schemeClr val="tx1"/>
                </a:solidFill>
              </a:defRPr>
            </a:lvl1pPr>
          </a:lstStyle>
          <a:p>
            <a:fld id="{E4ECB127-6B1D-4440-BB59-CB7FB51359B3}" type="slidenum">
              <a:rPr lang="en-CA" smtClean="0"/>
              <a:pPr/>
              <a:t>‹#›</a:t>
            </a:fld>
            <a:endParaRPr lang="en-CA"/>
          </a:p>
        </p:txBody>
      </p:sp>
      <p:pic>
        <p:nvPicPr>
          <p:cNvPr id="11" name="Graphic 10">
            <a:extLst>
              <a:ext uri="{FF2B5EF4-FFF2-40B4-BE49-F238E27FC236}">
                <a16:creationId xmlns:a16="http://schemas.microsoft.com/office/drawing/2014/main" id="{2B14473B-1DC1-9140-A0CE-09C4EFC44F7B}"/>
              </a:ext>
            </a:extLst>
          </p:cNvPr>
          <p:cNvPicPr>
            <a:picLocks noChangeAspect="1"/>
          </p:cNvPicPr>
          <p:nvPr userDrawn="1"/>
        </p:nvPicPr>
        <p:blipFill>
          <a:blip r:embed="rId53">
            <a:extLst>
              <a:ext uri="{96DAC541-7B7A-43D3-8B79-37D633B846F1}">
                <asvg:svgBlip xmlns:asvg="http://schemas.microsoft.com/office/drawing/2016/SVG/main" r:embed="rId54"/>
              </a:ext>
            </a:extLst>
          </a:blip>
          <a:stretch>
            <a:fillRect/>
          </a:stretch>
        </p:blipFill>
        <p:spPr>
          <a:xfrm>
            <a:off x="457201" y="5933281"/>
            <a:ext cx="1587500" cy="571500"/>
          </a:xfrm>
          <a:prstGeom prst="rect">
            <a:avLst/>
          </a:prstGeom>
        </p:spPr>
      </p:pic>
    </p:spTree>
    <p:extLst>
      <p:ext uri="{BB962C8B-B14F-4D97-AF65-F5344CB8AC3E}">
        <p14:creationId xmlns:p14="http://schemas.microsoft.com/office/powerpoint/2010/main" val="282107263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Lst>
  <p:hf hdr="0" ftr="0" dt="0"/>
  <p:txStyles>
    <p:titleStyle>
      <a:lvl1pPr algn="l" defTabSz="914377" rtl="0" eaLnBrk="1" latinLnBrk="0" hangingPunct="1">
        <a:lnSpc>
          <a:spcPct val="90000"/>
        </a:lnSpc>
        <a:spcBef>
          <a:spcPct val="0"/>
        </a:spcBef>
        <a:buNone/>
        <a:defRPr sz="2600" b="1" i="0" kern="1200" baseline="0">
          <a:solidFill>
            <a:schemeClr val="tx2"/>
          </a:solidFill>
          <a:latin typeface="+mj-lt"/>
          <a:ea typeface="+mj-ea"/>
          <a:cs typeface="+mj-cs"/>
        </a:defRPr>
      </a:lvl1pPr>
    </p:titleStyle>
    <p:bodyStyle>
      <a:lvl1pPr marL="173034" indent="-173034" algn="l" defTabSz="914377" rtl="0" eaLnBrk="1" latinLnBrk="0" hangingPunct="1">
        <a:lnSpc>
          <a:spcPct val="110000"/>
        </a:lnSpc>
        <a:spcBef>
          <a:spcPts val="1600"/>
        </a:spcBef>
        <a:buFont typeface="Arial" panose="020B0604020202020204" pitchFamily="34" charset="0"/>
        <a:buChar char="•"/>
        <a:tabLst/>
        <a:defRPr sz="1400" kern="1200">
          <a:solidFill>
            <a:schemeClr val="tx1"/>
          </a:solidFill>
          <a:latin typeface="+mn-lt"/>
          <a:ea typeface="+mn-ea"/>
          <a:cs typeface="+mn-cs"/>
        </a:defRPr>
      </a:lvl1pPr>
      <a:lvl2pPr marL="519100" indent="-176209" algn="l" defTabSz="914377" rtl="0" eaLnBrk="1" latinLnBrk="0" hangingPunct="1">
        <a:lnSpc>
          <a:spcPct val="110000"/>
        </a:lnSpc>
        <a:spcBef>
          <a:spcPts val="800"/>
        </a:spcBef>
        <a:buSzPct val="85000"/>
        <a:buFont typeface="System Font Regular"/>
        <a:buChar char="⚬"/>
        <a:tabLst/>
        <a:defRPr sz="1400" kern="1200">
          <a:solidFill>
            <a:schemeClr val="tx1"/>
          </a:solidFill>
          <a:latin typeface="+mn-lt"/>
          <a:ea typeface="+mn-ea"/>
          <a:cs typeface="+mn-cs"/>
        </a:defRPr>
      </a:lvl2pPr>
      <a:lvl3pPr marL="861992" indent="-168270" algn="l" defTabSz="914377"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3pPr>
      <a:lvl4pPr marL="1262031" indent="-174621" algn="l" defTabSz="914377"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4pPr>
      <a:lvl5pPr marL="1662072" indent="-168270" algn="l" defTabSz="914377"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5pPr>
      <a:lvl6pPr marL="1662072" indent="-168270" algn="l" defTabSz="914377"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6pPr>
      <a:lvl7pPr marL="1662072" indent="-168270" algn="l" defTabSz="914377"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7pPr>
      <a:lvl8pPr marL="1662072" indent="-168270" algn="l" defTabSz="914377"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8pPr>
      <a:lvl9pPr marL="1662072" indent="-168270" algn="l" defTabSz="914377"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634">
          <p15:clr>
            <a:srgbClr val="5ACBF0"/>
          </p15:clr>
        </p15:guide>
        <p15:guide id="7" orient="horz" pos="278">
          <p15:clr>
            <a:srgbClr val="5ACBF0"/>
          </p15:clr>
        </p15:guide>
        <p15:guide id="9" pos="240">
          <p15:clr>
            <a:srgbClr val="F26B43"/>
          </p15:clr>
        </p15:guide>
        <p15:guide id="10" pos="7440">
          <p15:clr>
            <a:srgbClr val="F26B43"/>
          </p15:clr>
        </p15:guide>
        <p15:guide id="11" orient="horz" pos="228">
          <p15:clr>
            <a:srgbClr val="F26B43"/>
          </p15:clr>
        </p15:guide>
        <p15:guide id="12" orient="horz" pos="4091">
          <p15:clr>
            <a:srgbClr val="F26B43"/>
          </p15:clr>
        </p15:guide>
        <p15:guide id="13" pos="288">
          <p15:clr>
            <a:srgbClr val="5ACBF0"/>
          </p15:clr>
        </p15:guide>
        <p15:guide id="14" pos="7392">
          <p15:clr>
            <a:srgbClr val="5ACBF0"/>
          </p15:clr>
        </p15:guide>
        <p15:guide id="15" orient="horz" pos="3744">
          <p15:clr>
            <a:srgbClr val="F26B43"/>
          </p15:clr>
        </p15:guide>
        <p15:guide id="16" pos="672">
          <p15:clr>
            <a:srgbClr val="FDE53C"/>
          </p15:clr>
        </p15:guide>
        <p15:guide id="17" pos="1139">
          <p15:clr>
            <a:srgbClr val="FDE53C"/>
          </p15:clr>
        </p15:guide>
        <p15:guide id="18" pos="1590">
          <p15:clr>
            <a:srgbClr val="FDE53C"/>
          </p15:clr>
        </p15:guide>
        <p15:guide id="19" pos="2040">
          <p15:clr>
            <a:srgbClr val="9FCC3B"/>
          </p15:clr>
        </p15:guide>
        <p15:guide id="20" pos="2490">
          <p15:clr>
            <a:srgbClr val="FDE53C"/>
          </p15:clr>
        </p15:guide>
        <p15:guide id="21" pos="2939">
          <p15:clr>
            <a:srgbClr val="FDE53C"/>
          </p15:clr>
        </p15:guide>
        <p15:guide id="22" pos="3391">
          <p15:clr>
            <a:srgbClr val="FDE53C"/>
          </p15:clr>
        </p15:guide>
        <p15:guide id="23" pos="3840">
          <p15:clr>
            <a:srgbClr val="5ACBF0"/>
          </p15:clr>
        </p15:guide>
        <p15:guide id="24" pos="4290">
          <p15:clr>
            <a:srgbClr val="FDE53C"/>
          </p15:clr>
        </p15:guide>
        <p15:guide id="25" pos="4740">
          <p15:clr>
            <a:srgbClr val="FDE53C"/>
          </p15:clr>
        </p15:guide>
        <p15:guide id="26" pos="5190">
          <p15:clr>
            <a:srgbClr val="FDE53C"/>
          </p15:clr>
        </p15:guide>
        <p15:guide id="27" pos="5639">
          <p15:clr>
            <a:srgbClr val="9FCC3B"/>
          </p15:clr>
        </p15:guide>
        <p15:guide id="28" pos="6089">
          <p15:clr>
            <a:srgbClr val="FDE53C"/>
          </p15:clr>
        </p15:guide>
        <p15:guide id="29" pos="6539">
          <p15:clr>
            <a:srgbClr val="FDE53C"/>
          </p15:clr>
        </p15:guide>
        <p15:guide id="30" pos="6992">
          <p15:clr>
            <a:srgbClr val="FDE53C"/>
          </p15:clr>
        </p15:guide>
        <p15:guide id="31" orient="horz" pos="100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C3088E-7FA3-A744-8DF6-ABAC5B10CEB7}"/>
              </a:ext>
            </a:extLst>
          </p:cNvPr>
          <p:cNvSpPr>
            <a:spLocks noGrp="1"/>
          </p:cNvSpPr>
          <p:nvPr>
            <p:ph type="title"/>
          </p:nvPr>
        </p:nvSpPr>
        <p:spPr>
          <a:xfrm>
            <a:off x="381001" y="441325"/>
            <a:ext cx="8570912" cy="989849"/>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EC20995-51C1-4D4B-AC96-2295AFD7871E}"/>
              </a:ext>
            </a:extLst>
          </p:cNvPr>
          <p:cNvSpPr>
            <a:spLocks noGrp="1"/>
          </p:cNvSpPr>
          <p:nvPr>
            <p:ph type="body" idx="1"/>
          </p:nvPr>
        </p:nvSpPr>
        <p:spPr>
          <a:xfrm>
            <a:off x="381000" y="1592262"/>
            <a:ext cx="8570912" cy="4176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D9E4F-8117-414A-AA32-48A0F364B4B6}"/>
              </a:ext>
            </a:extLst>
          </p:cNvPr>
          <p:cNvSpPr>
            <a:spLocks noGrp="1"/>
          </p:cNvSpPr>
          <p:nvPr>
            <p:ph type="dt" sz="half" idx="2"/>
          </p:nvPr>
        </p:nvSpPr>
        <p:spPr>
          <a:xfrm>
            <a:off x="19844" y="6862062"/>
            <a:ext cx="2141538" cy="260079"/>
          </a:xfrm>
          <a:prstGeom prst="rect">
            <a:avLst/>
          </a:prstGeom>
        </p:spPr>
        <p:txBody>
          <a:bodyPr vert="horz" lIns="91440" tIns="45720" rIns="91440" bIns="45720" rtlCol="0" anchor="ctr"/>
          <a:lstStyle>
            <a:lvl1pPr algn="l">
              <a:defRPr sz="1200">
                <a:solidFill>
                  <a:schemeClr val="tx1">
                    <a:tint val="75000"/>
                  </a:schemeClr>
                </a:solidFill>
              </a:defRPr>
            </a:lvl1pPr>
          </a:lstStyle>
          <a:p>
            <a:fld id="{495C65DD-6F99-9B43-BBBE-412D03546892}" type="datetime1">
              <a:rPr lang="en-CA" smtClean="0"/>
              <a:t>2023-03-02</a:t>
            </a:fld>
            <a:endParaRPr lang="en-CA"/>
          </a:p>
        </p:txBody>
      </p:sp>
      <p:sp>
        <p:nvSpPr>
          <p:cNvPr id="5" name="Footer Placeholder 4">
            <a:extLst>
              <a:ext uri="{FF2B5EF4-FFF2-40B4-BE49-F238E27FC236}">
                <a16:creationId xmlns:a16="http://schemas.microsoft.com/office/drawing/2014/main" id="{92A3FA6A-6A21-2C4D-80E7-472BB9B590C9}"/>
              </a:ext>
            </a:extLst>
          </p:cNvPr>
          <p:cNvSpPr>
            <a:spLocks noGrp="1"/>
          </p:cNvSpPr>
          <p:nvPr>
            <p:ph type="ftr" sz="quarter" idx="3"/>
          </p:nvPr>
        </p:nvSpPr>
        <p:spPr>
          <a:xfrm>
            <a:off x="2524125" y="6229815"/>
            <a:ext cx="8575675" cy="260079"/>
          </a:xfrm>
          <a:prstGeom prst="rect">
            <a:avLst/>
          </a:prstGeom>
        </p:spPr>
        <p:txBody>
          <a:bodyPr vert="horz" lIns="91440" tIns="45720" rIns="91440" bIns="45720" rtlCol="0" anchor="b"/>
          <a:lstStyle>
            <a:lvl1pPr algn="r">
              <a:defRPr sz="1200">
                <a:solidFill>
                  <a:schemeClr val="tx1">
                    <a:tint val="75000"/>
                  </a:schemeClr>
                </a:solidFill>
              </a:defRPr>
            </a:lvl1pPr>
          </a:lstStyle>
          <a:p>
            <a:endParaRPr lang="en-CA"/>
          </a:p>
        </p:txBody>
      </p:sp>
      <p:sp>
        <p:nvSpPr>
          <p:cNvPr id="7" name="Slide Number Placeholder 6">
            <a:extLst>
              <a:ext uri="{FF2B5EF4-FFF2-40B4-BE49-F238E27FC236}">
                <a16:creationId xmlns:a16="http://schemas.microsoft.com/office/drawing/2014/main" id="{7AD69A23-1B35-CA4B-914C-DFDB1F88ED8B}"/>
              </a:ext>
            </a:extLst>
          </p:cNvPr>
          <p:cNvSpPr>
            <a:spLocks noGrp="1"/>
          </p:cNvSpPr>
          <p:nvPr>
            <p:ph type="sldNum" sz="quarter" idx="4"/>
          </p:nvPr>
        </p:nvSpPr>
        <p:spPr>
          <a:xfrm>
            <a:off x="11099800" y="6229815"/>
            <a:ext cx="711199" cy="264676"/>
          </a:xfrm>
          <a:prstGeom prst="rect">
            <a:avLst/>
          </a:prstGeom>
        </p:spPr>
        <p:txBody>
          <a:bodyPr vert="horz" lIns="91440" tIns="45720" rIns="91440" bIns="45720" rtlCol="0" anchor="ctr"/>
          <a:lstStyle>
            <a:lvl1pPr algn="r">
              <a:defRPr sz="1000">
                <a:solidFill>
                  <a:schemeClr val="tx1"/>
                </a:solidFill>
              </a:defRPr>
            </a:lvl1pPr>
          </a:lstStyle>
          <a:p>
            <a:fld id="{E4ECB127-6B1D-4440-BB59-CB7FB51359B3}" type="slidenum">
              <a:rPr lang="en-CA" smtClean="0"/>
              <a:pPr/>
              <a:t>‹#›</a:t>
            </a:fld>
            <a:endParaRPr lang="en-CA"/>
          </a:p>
        </p:txBody>
      </p:sp>
      <p:pic>
        <p:nvPicPr>
          <p:cNvPr id="11" name="Graphic 10">
            <a:extLst>
              <a:ext uri="{FF2B5EF4-FFF2-40B4-BE49-F238E27FC236}">
                <a16:creationId xmlns:a16="http://schemas.microsoft.com/office/drawing/2014/main" id="{2B14473B-1DC1-9140-A0CE-09C4EFC44F7B}"/>
              </a:ext>
            </a:extLst>
          </p:cNvPr>
          <p:cNvPicPr>
            <a:picLocks noChangeAspect="1"/>
          </p:cNvPicPr>
          <p:nvPr userDrawn="1"/>
        </p:nvPicPr>
        <p:blipFill>
          <a:blip r:embed="rId53">
            <a:extLst>
              <a:ext uri="{96DAC541-7B7A-43D3-8B79-37D633B846F1}">
                <asvg:svgBlip xmlns:asvg="http://schemas.microsoft.com/office/drawing/2016/SVG/main" r:embed="rId54"/>
              </a:ext>
            </a:extLst>
          </a:blip>
          <a:stretch>
            <a:fillRect/>
          </a:stretch>
        </p:blipFill>
        <p:spPr>
          <a:xfrm>
            <a:off x="457200" y="5933280"/>
            <a:ext cx="1587500" cy="571500"/>
          </a:xfrm>
          <a:prstGeom prst="rect">
            <a:avLst/>
          </a:prstGeom>
        </p:spPr>
      </p:pic>
    </p:spTree>
    <p:extLst>
      <p:ext uri="{BB962C8B-B14F-4D97-AF65-F5344CB8AC3E}">
        <p14:creationId xmlns:p14="http://schemas.microsoft.com/office/powerpoint/2010/main" val="318889574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828" r:id="rId15"/>
    <p:sldLayoutId id="2147483792" r:id="rId16"/>
    <p:sldLayoutId id="2147483793" r:id="rId17"/>
    <p:sldLayoutId id="2147483794" r:id="rId18"/>
    <p:sldLayoutId id="2147483795" r:id="rId19"/>
    <p:sldLayoutId id="2147483796" r:id="rId20"/>
    <p:sldLayoutId id="2147483797" r:id="rId21"/>
    <p:sldLayoutId id="2147483798" r:id="rId22"/>
    <p:sldLayoutId id="214748382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 id="2147483820" r:id="rId44"/>
    <p:sldLayoutId id="2147483821" r:id="rId45"/>
    <p:sldLayoutId id="2147483822" r:id="rId46"/>
    <p:sldLayoutId id="2147483823" r:id="rId47"/>
    <p:sldLayoutId id="2147483824" r:id="rId48"/>
    <p:sldLayoutId id="2147483825" r:id="rId49"/>
    <p:sldLayoutId id="2147483826" r:id="rId50"/>
    <p:sldLayoutId id="2147483827" r:id="rId51"/>
  </p:sldLayoutIdLst>
  <p:hf hdr="0" ftr="0" dt="0"/>
  <p:txStyles>
    <p:titleStyle>
      <a:lvl1pPr algn="l" defTabSz="914400" rtl="0" eaLnBrk="1" latinLnBrk="0" hangingPunct="1">
        <a:lnSpc>
          <a:spcPct val="90000"/>
        </a:lnSpc>
        <a:spcBef>
          <a:spcPct val="0"/>
        </a:spcBef>
        <a:buNone/>
        <a:defRPr sz="2600" b="1" i="0" kern="1200" baseline="0">
          <a:solidFill>
            <a:schemeClr val="tx2"/>
          </a:solidFill>
          <a:latin typeface="+mj-lt"/>
          <a:ea typeface="+mj-ea"/>
          <a:cs typeface="+mj-cs"/>
        </a:defRPr>
      </a:lvl1pPr>
    </p:titleStyle>
    <p:bodyStyle>
      <a:lvl1pPr marL="173038" indent="-173038" algn="l" defTabSz="914400" rtl="0" eaLnBrk="1" latinLnBrk="0" hangingPunct="1">
        <a:lnSpc>
          <a:spcPct val="110000"/>
        </a:lnSpc>
        <a:spcBef>
          <a:spcPts val="1600"/>
        </a:spcBef>
        <a:buFont typeface="Arial" panose="020B0604020202020204" pitchFamily="34" charset="0"/>
        <a:buChar char="•"/>
        <a:tabLst/>
        <a:defRPr sz="1400" kern="1200">
          <a:solidFill>
            <a:schemeClr val="tx1"/>
          </a:solidFill>
          <a:latin typeface="+mn-lt"/>
          <a:ea typeface="+mn-ea"/>
          <a:cs typeface="+mn-cs"/>
        </a:defRPr>
      </a:lvl1pPr>
      <a:lvl2pPr marL="519113" indent="-176213" algn="l" defTabSz="914400" rtl="0" eaLnBrk="1" latinLnBrk="0" hangingPunct="1">
        <a:lnSpc>
          <a:spcPct val="110000"/>
        </a:lnSpc>
        <a:spcBef>
          <a:spcPts val="800"/>
        </a:spcBef>
        <a:buSzPct val="85000"/>
        <a:buFont typeface="System Font Regular"/>
        <a:buChar char="⚬"/>
        <a:tabLst/>
        <a:defRPr sz="1400" kern="1200">
          <a:solidFill>
            <a:schemeClr val="tx1"/>
          </a:solidFill>
          <a:latin typeface="+mn-lt"/>
          <a:ea typeface="+mn-ea"/>
          <a:cs typeface="+mn-cs"/>
        </a:defRPr>
      </a:lvl2pPr>
      <a:lvl3pPr marL="862013" indent="-16827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3pPr>
      <a:lvl4pPr marL="1262063" indent="-17462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4pPr>
      <a:lvl5pPr marL="1662113" indent="-16827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5pPr>
      <a:lvl6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6pPr>
      <a:lvl7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7pPr>
      <a:lvl8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8pPr>
      <a:lvl9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634">
          <p15:clr>
            <a:srgbClr val="5ACBF0"/>
          </p15:clr>
        </p15:guide>
        <p15:guide id="7" orient="horz" pos="278">
          <p15:clr>
            <a:srgbClr val="5ACBF0"/>
          </p15:clr>
        </p15:guide>
        <p15:guide id="9" pos="240">
          <p15:clr>
            <a:srgbClr val="F26B43"/>
          </p15:clr>
        </p15:guide>
        <p15:guide id="10" pos="7440">
          <p15:clr>
            <a:srgbClr val="F26B43"/>
          </p15:clr>
        </p15:guide>
        <p15:guide id="11" orient="horz" pos="228">
          <p15:clr>
            <a:srgbClr val="F26B43"/>
          </p15:clr>
        </p15:guide>
        <p15:guide id="12" orient="horz" pos="4091">
          <p15:clr>
            <a:srgbClr val="F26B43"/>
          </p15:clr>
        </p15:guide>
        <p15:guide id="13" pos="288">
          <p15:clr>
            <a:srgbClr val="5ACBF0"/>
          </p15:clr>
        </p15:guide>
        <p15:guide id="14" pos="7392">
          <p15:clr>
            <a:srgbClr val="5ACBF0"/>
          </p15:clr>
        </p15:guide>
        <p15:guide id="15" orient="horz" pos="3744">
          <p15:clr>
            <a:srgbClr val="F26B43"/>
          </p15:clr>
        </p15:guide>
        <p15:guide id="16" pos="672">
          <p15:clr>
            <a:srgbClr val="FDE53C"/>
          </p15:clr>
        </p15:guide>
        <p15:guide id="17" pos="1139">
          <p15:clr>
            <a:srgbClr val="FDE53C"/>
          </p15:clr>
        </p15:guide>
        <p15:guide id="18" pos="1590">
          <p15:clr>
            <a:srgbClr val="FDE53C"/>
          </p15:clr>
        </p15:guide>
        <p15:guide id="19" pos="2040">
          <p15:clr>
            <a:srgbClr val="9FCC3B"/>
          </p15:clr>
        </p15:guide>
        <p15:guide id="20" pos="2490">
          <p15:clr>
            <a:srgbClr val="FDE53C"/>
          </p15:clr>
        </p15:guide>
        <p15:guide id="21" pos="2939">
          <p15:clr>
            <a:srgbClr val="FDE53C"/>
          </p15:clr>
        </p15:guide>
        <p15:guide id="22" pos="3391">
          <p15:clr>
            <a:srgbClr val="FDE53C"/>
          </p15:clr>
        </p15:guide>
        <p15:guide id="23" pos="3840">
          <p15:clr>
            <a:srgbClr val="5ACBF0"/>
          </p15:clr>
        </p15:guide>
        <p15:guide id="24" pos="4290">
          <p15:clr>
            <a:srgbClr val="FDE53C"/>
          </p15:clr>
        </p15:guide>
        <p15:guide id="25" pos="4740">
          <p15:clr>
            <a:srgbClr val="FDE53C"/>
          </p15:clr>
        </p15:guide>
        <p15:guide id="26" pos="5190">
          <p15:clr>
            <a:srgbClr val="FDE53C"/>
          </p15:clr>
        </p15:guide>
        <p15:guide id="27" pos="5639">
          <p15:clr>
            <a:srgbClr val="9FCC3B"/>
          </p15:clr>
        </p15:guide>
        <p15:guide id="28" pos="6089">
          <p15:clr>
            <a:srgbClr val="FDE53C"/>
          </p15:clr>
        </p15:guide>
        <p15:guide id="29" pos="6539">
          <p15:clr>
            <a:srgbClr val="FDE53C"/>
          </p15:clr>
        </p15:guide>
        <p15:guide id="30" pos="6992">
          <p15:clr>
            <a:srgbClr val="FDE53C"/>
          </p15:clr>
        </p15:guide>
        <p15:guide id="31" orient="horz" pos="100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6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trauma-informed.ca/wp-content/uploads/2013/10/Trauma-informed_Toolkit.pdf" TargetMode="External"/><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89.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hyperlink" Target="https://ethics.gc.ca/eng/documents/tcps2-2022-en.pdf" TargetMode="External"/><Relationship Id="rId2" Type="http://schemas.openxmlformats.org/officeDocument/2006/relationships/hyperlink" Target="https://trauma-informed.ca/wp-content/uploads/2013/10/Trauma-informed_Toolkit.pdf" TargetMode="Externa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thics.gc.ca/eng/documents/tcps2-2022-en.pdf" TargetMode="External"/><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0CCAB-BBC1-4E4C-B584-ED6734B8549A}"/>
              </a:ext>
            </a:extLst>
          </p:cNvPr>
          <p:cNvSpPr>
            <a:spLocks noGrp="1"/>
          </p:cNvSpPr>
          <p:nvPr>
            <p:ph type="ctrTitle"/>
          </p:nvPr>
        </p:nvSpPr>
        <p:spPr/>
        <p:txBody>
          <a:bodyPr/>
          <a:lstStyle/>
          <a:p>
            <a:r>
              <a:rPr lang="en-CA"/>
              <a:t>EDI through a TCPS2 lens</a:t>
            </a:r>
          </a:p>
        </p:txBody>
      </p:sp>
      <p:sp>
        <p:nvSpPr>
          <p:cNvPr id="3" name="Subtitle 2">
            <a:extLst>
              <a:ext uri="{FF2B5EF4-FFF2-40B4-BE49-F238E27FC236}">
                <a16:creationId xmlns:a16="http://schemas.microsoft.com/office/drawing/2014/main" id="{960CE366-8AB5-A747-AA37-3AC79083BCD7}"/>
              </a:ext>
            </a:extLst>
          </p:cNvPr>
          <p:cNvSpPr>
            <a:spLocks noGrp="1"/>
          </p:cNvSpPr>
          <p:nvPr>
            <p:ph type="subTitle" idx="1"/>
          </p:nvPr>
        </p:nvSpPr>
        <p:spPr/>
        <p:txBody>
          <a:bodyPr vert="horz" lIns="91440" tIns="182880" rIns="91440" bIns="45720" rtlCol="0" anchor="t">
            <a:noAutofit/>
          </a:bodyPr>
          <a:lstStyle/>
          <a:p>
            <a:r>
              <a:rPr lang="en-CA" dirty="0"/>
              <a:t>Presented by:</a:t>
            </a:r>
          </a:p>
          <a:p>
            <a:r>
              <a:rPr lang="en-CA" b="1" dirty="0"/>
              <a:t>Nicole </a:t>
            </a:r>
            <a:r>
              <a:rPr lang="en-CA" b="1" dirty="0" err="1"/>
              <a:t>Kaniki</a:t>
            </a:r>
            <a:br>
              <a:rPr lang="en-CA" b="1" dirty="0"/>
            </a:br>
            <a:r>
              <a:rPr lang="en-CA" dirty="0"/>
              <a:t>Director EDI in Research and Innovation</a:t>
            </a:r>
            <a:endParaRPr lang="en-CA" dirty="0">
              <a:cs typeface="Arial"/>
            </a:endParaRPr>
          </a:p>
          <a:p>
            <a:r>
              <a:rPr lang="en-CA" dirty="0"/>
              <a:t>February 24, 2023</a:t>
            </a:r>
            <a:endParaRPr lang="en-CA" dirty="0">
              <a:cs typeface="Arial"/>
            </a:endParaRPr>
          </a:p>
        </p:txBody>
      </p:sp>
      <p:sp>
        <p:nvSpPr>
          <p:cNvPr id="6" name="Slide Number Placeholder 5">
            <a:extLst>
              <a:ext uri="{FF2B5EF4-FFF2-40B4-BE49-F238E27FC236}">
                <a16:creationId xmlns:a16="http://schemas.microsoft.com/office/drawing/2014/main" id="{7579B6EB-F6F9-A94B-AAD8-976B3432F7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0C89-BB05-D647-8C9B-C2376028CB3D}" type="slidenum">
              <a:rPr kumimoji="0" lang="en-CA" sz="100" b="0" i="0" u="none" strike="noStrike" kern="1200" cap="none" spc="0" normalizeH="0" baseline="0" noProof="0" smtClean="0">
                <a:ln>
                  <a:noFill/>
                </a:ln>
                <a:solidFill>
                  <a:srgbClr val="D0D1C9">
                    <a:alpha val="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00" b="0" i="0" u="none" strike="noStrike" kern="1200" cap="none" spc="0" normalizeH="0" baseline="0" noProof="0">
              <a:ln>
                <a:noFill/>
              </a:ln>
              <a:solidFill>
                <a:srgbClr val="D0D1C9">
                  <a:alpha val="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03924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7814-2361-376A-AB63-AB4CBDA314E6}"/>
              </a:ext>
            </a:extLst>
          </p:cNvPr>
          <p:cNvSpPr>
            <a:spLocks noGrp="1"/>
          </p:cNvSpPr>
          <p:nvPr>
            <p:ph type="title"/>
          </p:nvPr>
        </p:nvSpPr>
        <p:spPr>
          <a:xfrm>
            <a:off x="1371600" y="1073834"/>
            <a:ext cx="9486900" cy="900332"/>
          </a:xfrm>
        </p:spPr>
        <p:txBody>
          <a:bodyPr anchor="ctr">
            <a:normAutofit/>
          </a:bodyPr>
          <a:lstStyle/>
          <a:p>
            <a:pPr algn="ctr"/>
            <a:r>
              <a:rPr lang="en-US"/>
              <a:t>Inclusive Ethical Frameworks</a:t>
            </a:r>
          </a:p>
        </p:txBody>
      </p:sp>
      <p:graphicFrame>
        <p:nvGraphicFramePr>
          <p:cNvPr id="4" name="Content Placeholder 3">
            <a:extLst>
              <a:ext uri="{FF2B5EF4-FFF2-40B4-BE49-F238E27FC236}">
                <a16:creationId xmlns:a16="http://schemas.microsoft.com/office/drawing/2014/main" id="{00EF7832-FA97-147E-77A7-E7F3FD10DDFC}"/>
              </a:ext>
            </a:extLst>
          </p:cNvPr>
          <p:cNvGraphicFramePr>
            <a:graphicFrameLocks noGrp="1"/>
          </p:cNvGraphicFramePr>
          <p:nvPr>
            <p:ph idx="1"/>
          </p:nvPr>
        </p:nvGraphicFramePr>
        <p:xfrm>
          <a:off x="1249682" y="2236763"/>
          <a:ext cx="9725464" cy="333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5551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133E00-E8B0-6E4C-803D-07CD0CCAAC23}"/>
              </a:ext>
            </a:extLst>
          </p:cNvPr>
          <p:cNvSpPr>
            <a:spLocks noGrp="1"/>
          </p:cNvSpPr>
          <p:nvPr>
            <p:ph type="body" idx="1"/>
          </p:nvPr>
        </p:nvSpPr>
        <p:spPr/>
        <p:txBody>
          <a:bodyPr/>
          <a:lstStyle/>
          <a:p>
            <a:r>
              <a:rPr lang="en-CA">
                <a:solidFill>
                  <a:schemeClr val="accent5"/>
                </a:solidFill>
              </a:rPr>
              <a:t>Risk and Harm</a:t>
            </a:r>
          </a:p>
        </p:txBody>
      </p:sp>
      <p:sp>
        <p:nvSpPr>
          <p:cNvPr id="7" name="Content Placeholder 6">
            <a:extLst>
              <a:ext uri="{FF2B5EF4-FFF2-40B4-BE49-F238E27FC236}">
                <a16:creationId xmlns:a16="http://schemas.microsoft.com/office/drawing/2014/main" id="{454AEDB5-CE50-D74F-91F4-467DAEDDFA4E}"/>
              </a:ext>
            </a:extLst>
          </p:cNvPr>
          <p:cNvSpPr>
            <a:spLocks noGrp="1"/>
          </p:cNvSpPr>
          <p:nvPr>
            <p:ph sz="half" idx="2"/>
          </p:nvPr>
        </p:nvSpPr>
        <p:spPr/>
        <p:txBody>
          <a:bodyPr>
            <a:normAutofit fontScale="77500" lnSpcReduction="20000"/>
          </a:bodyPr>
          <a:lstStyle/>
          <a:p>
            <a:pPr marL="0" indent="0">
              <a:buNone/>
            </a:pPr>
            <a:r>
              <a:rPr lang="en-CA"/>
              <a:t>“Harm is anything that has a negative effect on the welfare of participants, and the nature of the harm may be social, behavioural, psychological, physical or economic.</a:t>
            </a:r>
          </a:p>
          <a:p>
            <a:pPr marL="0" indent="0">
              <a:buNone/>
            </a:pPr>
            <a:r>
              <a:rPr lang="en-CA"/>
              <a:t>Risk is a function of the magnitude or seriousness of the harm, and the probability that it will occur, whether to participants or to third parties (as outlined below). A proper ethical analysis of research should consider both the foreseeable risk and the available methods of eliminating or mitigating the risk.” </a:t>
            </a:r>
          </a:p>
          <a:p>
            <a:pPr>
              <a:buFont typeface="Wingdings" pitchFamily="2" charset="2"/>
              <a:buChar char="v"/>
            </a:pPr>
            <a:r>
              <a:rPr lang="en-CA"/>
              <a:t>Is the risk, harm, and benefit to participating in the research the same across identities of participants?</a:t>
            </a:r>
          </a:p>
          <a:p>
            <a:pPr>
              <a:buFont typeface="Wingdings" pitchFamily="2" charset="2"/>
              <a:buChar char="v"/>
            </a:pPr>
            <a:r>
              <a:rPr lang="en-CA"/>
              <a:t>Will the research reinforce Stereotypes about an equity-deserving group?</a:t>
            </a:r>
          </a:p>
          <a:p>
            <a:pPr>
              <a:buFont typeface="Wingdings" pitchFamily="2" charset="2"/>
              <a:buChar char="v"/>
            </a:pPr>
            <a:r>
              <a:rPr lang="en-CA"/>
              <a:t>Will the research lead to Bias toward an equity-deserving group?</a:t>
            </a:r>
          </a:p>
          <a:p>
            <a:pPr>
              <a:buFont typeface="Wingdings" pitchFamily="2" charset="2"/>
              <a:buChar char="v"/>
            </a:pPr>
            <a:r>
              <a:rPr lang="en-CA"/>
              <a:t>Does the research question make assumptions about an equity-deserving group?</a:t>
            </a:r>
          </a:p>
          <a:p>
            <a:pPr>
              <a:buFont typeface="Wingdings" pitchFamily="2" charset="2"/>
              <a:buChar char="v"/>
            </a:pPr>
            <a:r>
              <a:rPr lang="en-CA"/>
              <a:t>Does the research exploit trauma of an equity-deserving group?</a:t>
            </a:r>
          </a:p>
          <a:p>
            <a:pPr>
              <a:buFont typeface="Wingdings" pitchFamily="2" charset="2"/>
              <a:buChar char="v"/>
            </a:pPr>
            <a:endParaRPr lang="en-CA"/>
          </a:p>
          <a:p>
            <a:pPr marL="0" indent="0">
              <a:buNone/>
            </a:pPr>
            <a:endParaRPr lang="en-CA"/>
          </a:p>
        </p:txBody>
      </p:sp>
      <p:sp>
        <p:nvSpPr>
          <p:cNvPr id="4" name="Text Placeholder 3">
            <a:extLst>
              <a:ext uri="{FF2B5EF4-FFF2-40B4-BE49-F238E27FC236}">
                <a16:creationId xmlns:a16="http://schemas.microsoft.com/office/drawing/2014/main" id="{C5D9381F-BCB6-4E42-9648-FFC67A2C7244}"/>
              </a:ext>
            </a:extLst>
          </p:cNvPr>
          <p:cNvSpPr>
            <a:spLocks noGrp="1"/>
          </p:cNvSpPr>
          <p:nvPr>
            <p:ph type="body" sz="quarter" idx="3"/>
          </p:nvPr>
        </p:nvSpPr>
        <p:spPr/>
        <p:txBody>
          <a:bodyPr/>
          <a:lstStyle/>
          <a:p>
            <a:r>
              <a:rPr lang="en-CA"/>
              <a:t>Trauma-informed</a:t>
            </a:r>
          </a:p>
        </p:txBody>
      </p:sp>
      <p:sp>
        <p:nvSpPr>
          <p:cNvPr id="5" name="Content Placeholder 4">
            <a:extLst>
              <a:ext uri="{FF2B5EF4-FFF2-40B4-BE49-F238E27FC236}">
                <a16:creationId xmlns:a16="http://schemas.microsoft.com/office/drawing/2014/main" id="{9E72201E-5BC8-E147-8A02-BBCE7E92A148}"/>
              </a:ext>
            </a:extLst>
          </p:cNvPr>
          <p:cNvSpPr>
            <a:spLocks noGrp="1"/>
          </p:cNvSpPr>
          <p:nvPr>
            <p:ph sz="quarter" idx="4"/>
          </p:nvPr>
        </p:nvSpPr>
        <p:spPr/>
        <p:txBody>
          <a:bodyPr>
            <a:normAutofit/>
          </a:bodyPr>
          <a:lstStyle/>
          <a:p>
            <a:pPr marL="0" indent="0">
              <a:buNone/>
            </a:pPr>
            <a:r>
              <a:rPr lang="en-CA"/>
              <a:t>“A traumatic event involves a single experience, or enduring repeated or multiple experiences, that completely overwhelm the individual’s ability to cope or integrate the ideas and emotions involved in that experience.”</a:t>
            </a:r>
          </a:p>
          <a:p>
            <a:pPr>
              <a:buFont typeface="Wingdings" pitchFamily="2" charset="2"/>
              <a:buChar char="v"/>
            </a:pPr>
            <a:r>
              <a:rPr lang="en-CA"/>
              <a:t>Impacts the individual’s worldview (flight or fight)</a:t>
            </a:r>
          </a:p>
          <a:p>
            <a:pPr>
              <a:buFont typeface="Wingdings" pitchFamily="2" charset="2"/>
              <a:buChar char="v"/>
            </a:pPr>
            <a:r>
              <a:rPr lang="en-CA"/>
              <a:t>Impacts relationships and trust</a:t>
            </a:r>
          </a:p>
          <a:p>
            <a:pPr>
              <a:buFont typeface="Wingdings" pitchFamily="2" charset="2"/>
              <a:buChar char="v"/>
            </a:pPr>
            <a:r>
              <a:rPr lang="en-CA"/>
              <a:t>Can have exacerbated responses when the trauma is triggered</a:t>
            </a:r>
          </a:p>
        </p:txBody>
      </p:sp>
      <p:sp>
        <p:nvSpPr>
          <p:cNvPr id="3" name="Slide Number Placeholder 2">
            <a:extLst>
              <a:ext uri="{FF2B5EF4-FFF2-40B4-BE49-F238E27FC236}">
                <a16:creationId xmlns:a16="http://schemas.microsoft.com/office/drawing/2014/main" id="{EE986DCE-CD22-5D40-A169-3734A2706A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ECB127-6B1D-4440-BB59-CB7FB51359B3}" type="slidenum">
              <a:rPr kumimoji="0" lang="en-CA"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8C4CF96-8A04-FD4C-890B-CD49C476130B}"/>
              </a:ext>
            </a:extLst>
          </p:cNvPr>
          <p:cNvSpPr>
            <a:spLocks noGrp="1"/>
          </p:cNvSpPr>
          <p:nvPr>
            <p:ph type="title"/>
          </p:nvPr>
        </p:nvSpPr>
        <p:spPr/>
        <p:txBody>
          <a:bodyPr/>
          <a:lstStyle/>
          <a:p>
            <a:r>
              <a:rPr lang="en-CA"/>
              <a:t>EDI in Ethical Frameworks</a:t>
            </a:r>
          </a:p>
        </p:txBody>
      </p:sp>
      <p:sp>
        <p:nvSpPr>
          <p:cNvPr id="8" name="TextBox 7">
            <a:extLst>
              <a:ext uri="{FF2B5EF4-FFF2-40B4-BE49-F238E27FC236}">
                <a16:creationId xmlns:a16="http://schemas.microsoft.com/office/drawing/2014/main" id="{989FDE31-C948-7D0D-23B6-9A50FD697E5A}"/>
              </a:ext>
            </a:extLst>
          </p:cNvPr>
          <p:cNvSpPr txBox="1"/>
          <p:nvPr/>
        </p:nvSpPr>
        <p:spPr>
          <a:xfrm>
            <a:off x="6096000" y="5191446"/>
            <a:ext cx="5482591"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hlinkClick r:id="rId3"/>
              </a:rPr>
              <a:t>https://trauma-informed.ca/wp-content/uploads/2013/10/Trauma-informed_Toolkit.pdf</a:t>
            </a: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869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B23AEC-55A3-2D41-B042-105A018759DE}"/>
              </a:ext>
            </a:extLst>
          </p:cNvPr>
          <p:cNvSpPr>
            <a:spLocks noGrp="1"/>
          </p:cNvSpPr>
          <p:nvPr>
            <p:ph idx="1"/>
          </p:nvPr>
        </p:nvSpPr>
        <p:spPr>
          <a:xfrm>
            <a:off x="422226" y="2145967"/>
            <a:ext cx="7581949" cy="3623008"/>
          </a:xfrm>
        </p:spPr>
        <p:txBody>
          <a:bodyPr>
            <a:normAutofit fontScale="85000" lnSpcReduction="20000"/>
          </a:bodyPr>
          <a:lstStyle/>
          <a:p>
            <a:pPr lvl="0"/>
            <a:r>
              <a:rPr lang="en-CA" b="1">
                <a:solidFill>
                  <a:srgbClr val="000000"/>
                </a:solidFill>
              </a:rPr>
              <a:t>Their Positionality to the equity-deserving group</a:t>
            </a:r>
          </a:p>
          <a:p>
            <a:pPr lvl="1"/>
            <a:r>
              <a:rPr lang="en-CA">
                <a:solidFill>
                  <a:srgbClr val="000000"/>
                </a:solidFill>
              </a:rPr>
              <a:t>Does the researcher talk about how their and/or their team’s identity differs (outsider) or is the same (insider) as the community and how this impacts the power relationship between the researcher(s) and the community?</a:t>
            </a:r>
          </a:p>
          <a:p>
            <a:pPr lvl="0"/>
            <a:r>
              <a:rPr lang="en-CA" b="1">
                <a:solidFill>
                  <a:srgbClr val="000000"/>
                </a:solidFill>
              </a:rPr>
              <a:t>How Equity has been embedded</a:t>
            </a:r>
          </a:p>
          <a:p>
            <a:pPr lvl="1"/>
            <a:r>
              <a:rPr lang="en-CA">
                <a:solidFill>
                  <a:srgbClr val="000000"/>
                </a:solidFill>
              </a:rPr>
              <a:t>Adequate expertise on EDI is demonstrated</a:t>
            </a:r>
          </a:p>
          <a:p>
            <a:pPr lvl="1"/>
            <a:r>
              <a:rPr lang="en-CA">
                <a:solidFill>
                  <a:srgbClr val="000000"/>
                </a:solidFill>
              </a:rPr>
              <a:t>The research question was developed WITH the community</a:t>
            </a:r>
          </a:p>
          <a:p>
            <a:pPr lvl="1"/>
            <a:r>
              <a:rPr lang="en-CA">
                <a:solidFill>
                  <a:srgbClr val="000000"/>
                </a:solidFill>
              </a:rPr>
              <a:t>Relationship with the community has been established </a:t>
            </a:r>
          </a:p>
          <a:p>
            <a:pPr lvl="0"/>
            <a:r>
              <a:rPr lang="en-CA" b="1"/>
              <a:t>How Inclusion has been considered</a:t>
            </a:r>
            <a:endParaRPr lang="en-CA" b="1">
              <a:solidFill>
                <a:srgbClr val="000000"/>
              </a:solidFill>
            </a:endParaRPr>
          </a:p>
          <a:p>
            <a:pPr lvl="1"/>
            <a:r>
              <a:rPr lang="en-CA">
                <a:solidFill>
                  <a:srgbClr val="000000"/>
                </a:solidFill>
              </a:rPr>
              <a:t>Appropriate accommodations and access have been provided that is also culturally sensitive to the needs of equity-deserving groups</a:t>
            </a:r>
            <a:endParaRPr lang="en-CA" b="1">
              <a:solidFill>
                <a:srgbClr val="000000"/>
              </a:solidFill>
            </a:endParaRPr>
          </a:p>
          <a:p>
            <a:pPr lvl="0"/>
            <a:r>
              <a:rPr lang="en-CA" b="1"/>
              <a:t>How Diversity strategies have been applied</a:t>
            </a:r>
            <a:endParaRPr lang="en-CA" b="1">
              <a:solidFill>
                <a:srgbClr val="000000"/>
              </a:solidFill>
            </a:endParaRPr>
          </a:p>
          <a:p>
            <a:pPr lvl="1"/>
            <a:r>
              <a:rPr lang="en-CA">
                <a:solidFill>
                  <a:srgbClr val="000000"/>
                </a:solidFill>
              </a:rPr>
              <a:t>The researcher has adequately demonstrated intentional strategies that ensures diverse representation within the research of equity-deserving groups.</a:t>
            </a:r>
            <a:endParaRPr lang="en-CA" b="1">
              <a:solidFill>
                <a:srgbClr val="000000"/>
              </a:solidFill>
            </a:endParaRPr>
          </a:p>
          <a:p>
            <a:endParaRPr lang="en-CA"/>
          </a:p>
        </p:txBody>
      </p:sp>
      <p:sp>
        <p:nvSpPr>
          <p:cNvPr id="3" name="Slide Number Placeholder 2">
            <a:extLst>
              <a:ext uri="{FF2B5EF4-FFF2-40B4-BE49-F238E27FC236}">
                <a16:creationId xmlns:a16="http://schemas.microsoft.com/office/drawing/2014/main" id="{88B7A9EC-3B71-D644-BE93-D6416A3C2D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ECB127-6B1D-4440-BB59-CB7FB51359B3}" type="slidenum">
              <a:rPr kumimoji="0" lang="en-CA"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0FBC7B86-0FEF-8349-94F3-0501B3B8B14C}"/>
              </a:ext>
            </a:extLst>
          </p:cNvPr>
          <p:cNvSpPr>
            <a:spLocks noGrp="1"/>
          </p:cNvSpPr>
          <p:nvPr>
            <p:ph type="body" sz="quarter" idx="13"/>
          </p:nvPr>
        </p:nvSpPr>
        <p:spPr/>
        <p:txBody>
          <a:bodyPr/>
          <a:lstStyle/>
          <a:p>
            <a:r>
              <a:rPr lang="en-CA"/>
              <a:t>Does the researcher adequately address or describe</a:t>
            </a:r>
          </a:p>
          <a:p>
            <a:endParaRPr lang="en-CA"/>
          </a:p>
          <a:p>
            <a:endParaRPr lang="en-CA"/>
          </a:p>
        </p:txBody>
      </p:sp>
      <p:sp>
        <p:nvSpPr>
          <p:cNvPr id="5" name="Title 4">
            <a:extLst>
              <a:ext uri="{FF2B5EF4-FFF2-40B4-BE49-F238E27FC236}">
                <a16:creationId xmlns:a16="http://schemas.microsoft.com/office/drawing/2014/main" id="{C36E3B17-6DDB-4240-A27A-9D56B7F1AE26}"/>
              </a:ext>
            </a:extLst>
          </p:cNvPr>
          <p:cNvSpPr>
            <a:spLocks noGrp="1"/>
          </p:cNvSpPr>
          <p:nvPr>
            <p:ph type="title"/>
          </p:nvPr>
        </p:nvSpPr>
        <p:spPr/>
        <p:txBody>
          <a:bodyPr/>
          <a:lstStyle/>
          <a:p>
            <a:r>
              <a:rPr lang="en-CA"/>
              <a:t>Assessing EDI in Research Ethics</a:t>
            </a:r>
          </a:p>
        </p:txBody>
      </p:sp>
    </p:spTree>
    <p:extLst>
      <p:ext uri="{BB962C8B-B14F-4D97-AF65-F5344CB8AC3E}">
        <p14:creationId xmlns:p14="http://schemas.microsoft.com/office/powerpoint/2010/main" val="2952999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EC75919-9ED8-4140-94B2-489963872741}"/>
              </a:ext>
            </a:extLst>
          </p:cNvPr>
          <p:cNvSpPr>
            <a:spLocks noGrp="1"/>
          </p:cNvSpPr>
          <p:nvPr>
            <p:ph type="title"/>
          </p:nvPr>
        </p:nvSpPr>
        <p:spPr/>
        <p:txBody>
          <a:bodyPr/>
          <a:lstStyle/>
          <a:p>
            <a:endParaRPr lang="en-CA"/>
          </a:p>
        </p:txBody>
      </p:sp>
      <p:pic>
        <p:nvPicPr>
          <p:cNvPr id="5" name="Picture Placeholder 4">
            <a:extLst>
              <a:ext uri="{FF2B5EF4-FFF2-40B4-BE49-F238E27FC236}">
                <a16:creationId xmlns:a16="http://schemas.microsoft.com/office/drawing/2014/main" id="{8A6A18FB-7AE9-A348-8F6A-35622212A00D}"/>
              </a:ext>
            </a:extLst>
          </p:cNvPr>
          <p:cNvPicPr>
            <a:picLocks noGrp="1" noChangeAspect="1"/>
          </p:cNvPicPr>
          <p:nvPr>
            <p:ph type="pic" sz="quarter" idx="17"/>
          </p:nvPr>
        </p:nvPicPr>
        <p:blipFill>
          <a:blip r:embed="rId3"/>
          <a:srcRect t="309" b="309"/>
          <a:stretch>
            <a:fillRect/>
          </a:stretch>
        </p:blipFill>
        <p:spPr/>
      </p:pic>
      <p:sp>
        <p:nvSpPr>
          <p:cNvPr id="33" name="Text Placeholder 35">
            <a:extLst>
              <a:ext uri="{FF2B5EF4-FFF2-40B4-BE49-F238E27FC236}">
                <a16:creationId xmlns:a16="http://schemas.microsoft.com/office/drawing/2014/main" id="{7A9D1E33-C46B-F644-9052-4DE46F35A548}"/>
              </a:ext>
            </a:extLst>
          </p:cNvPr>
          <p:cNvSpPr>
            <a:spLocks noGrp="1"/>
          </p:cNvSpPr>
          <p:nvPr>
            <p:ph type="body" sz="quarter" idx="16"/>
          </p:nvPr>
        </p:nvSpPr>
        <p:spPr>
          <a:xfrm>
            <a:off x="7113588" y="1417637"/>
            <a:ext cx="4316412" cy="2682876"/>
          </a:xfrm>
          <a:solidFill>
            <a:schemeClr val="accent3">
              <a:alpha val="95000"/>
            </a:schemeClr>
          </a:solidFill>
        </p:spPr>
        <p:txBody>
          <a:bodyPr/>
          <a:lstStyle/>
          <a:p>
            <a:endParaRPr lang="en-CA"/>
          </a:p>
        </p:txBody>
      </p:sp>
      <p:pic>
        <p:nvPicPr>
          <p:cNvPr id="34" name="Picture Placeholder 21">
            <a:extLst>
              <a:ext uri="{FF2B5EF4-FFF2-40B4-BE49-F238E27FC236}">
                <a16:creationId xmlns:a16="http://schemas.microsoft.com/office/drawing/2014/main" id="{D8F867D0-2C42-8744-8D5A-5E4107791CB5}"/>
              </a:ext>
            </a:extLst>
          </p:cNvPr>
          <p:cNvPicPr>
            <a:picLocks noGrp="1" noChangeAspect="1"/>
          </p:cNvPicPr>
          <p:nvPr>
            <p:ph type="pic" sz="quarter" idx="15"/>
          </p:nvPr>
        </p:nvPicPr>
        <p:blipFill rotWithShape="1">
          <a:blip r:embed="rId4">
            <a:extLst>
              <a:ext uri="{96DAC541-7B7A-43D3-8B79-37D633B846F1}">
                <asvg:svgBlip xmlns:asvg="http://schemas.microsoft.com/office/drawing/2016/SVG/main" r:embed="rId5"/>
              </a:ext>
            </a:extLst>
          </a:blip>
          <a:srcRect l="135" r="135"/>
          <a:stretch/>
        </p:blipFill>
        <p:spPr>
          <a:xfrm>
            <a:off x="7383454" y="1667452"/>
            <a:ext cx="635047" cy="429087"/>
          </a:xfrm>
        </p:spPr>
      </p:pic>
      <p:sp>
        <p:nvSpPr>
          <p:cNvPr id="35" name="Text Placeholder 10">
            <a:extLst>
              <a:ext uri="{FF2B5EF4-FFF2-40B4-BE49-F238E27FC236}">
                <a16:creationId xmlns:a16="http://schemas.microsoft.com/office/drawing/2014/main" id="{DFE2AE76-7053-194D-A1BE-0FADDDF7FB13}"/>
              </a:ext>
            </a:extLst>
          </p:cNvPr>
          <p:cNvSpPr>
            <a:spLocks noGrp="1"/>
          </p:cNvSpPr>
          <p:nvPr>
            <p:ph type="body" idx="1"/>
          </p:nvPr>
        </p:nvSpPr>
        <p:spPr>
          <a:xfrm>
            <a:off x="7277138" y="2157131"/>
            <a:ext cx="3631852" cy="2266101"/>
          </a:xfrm>
        </p:spPr>
        <p:txBody>
          <a:bodyPr/>
          <a:lstStyle/>
          <a:p>
            <a:r>
              <a:rPr lang="en-CA"/>
              <a:t>Ethics and equity and the principles of justice do not change with the calendar.</a:t>
            </a:r>
          </a:p>
        </p:txBody>
      </p:sp>
      <p:sp>
        <p:nvSpPr>
          <p:cNvPr id="37" name="Content Placeholder 8">
            <a:extLst>
              <a:ext uri="{FF2B5EF4-FFF2-40B4-BE49-F238E27FC236}">
                <a16:creationId xmlns:a16="http://schemas.microsoft.com/office/drawing/2014/main" id="{6EA8A5E3-423C-2A4C-8211-E01FEDB95F8A}"/>
              </a:ext>
            </a:extLst>
          </p:cNvPr>
          <p:cNvSpPr>
            <a:spLocks noGrp="1"/>
          </p:cNvSpPr>
          <p:nvPr>
            <p:ph type="body" sz="quarter" idx="14"/>
          </p:nvPr>
        </p:nvSpPr>
        <p:spPr>
          <a:xfrm>
            <a:off x="7870188" y="3514176"/>
            <a:ext cx="2803212" cy="691515"/>
          </a:xfrm>
        </p:spPr>
        <p:txBody>
          <a:bodyPr/>
          <a:lstStyle/>
          <a:p>
            <a:r>
              <a:rPr lang="en-CA" b="1"/>
              <a:t>~ D.H. Lawrence</a:t>
            </a:r>
          </a:p>
        </p:txBody>
      </p:sp>
    </p:spTree>
    <p:extLst>
      <p:ext uri="{BB962C8B-B14F-4D97-AF65-F5344CB8AC3E}">
        <p14:creationId xmlns:p14="http://schemas.microsoft.com/office/powerpoint/2010/main" val="71580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EE6A9B-2999-D542-93B6-948AEB1AD07D}"/>
              </a:ext>
            </a:extLst>
          </p:cNvPr>
          <p:cNvSpPr>
            <a:spLocks noGrp="1"/>
          </p:cNvSpPr>
          <p:nvPr>
            <p:ph type="title"/>
          </p:nvPr>
        </p:nvSpPr>
        <p:spPr>
          <a:xfrm>
            <a:off x="381002" y="441326"/>
            <a:ext cx="7340598" cy="989849"/>
          </a:xfrm>
        </p:spPr>
        <p:txBody>
          <a:bodyPr/>
          <a:lstStyle/>
          <a:p>
            <a:r>
              <a:rPr lang="en-CA"/>
              <a:t>Case Study Small Group Discussion</a:t>
            </a:r>
            <a:endParaRPr lang="en-CA">
              <a:cs typeface="Arial"/>
            </a:endParaRPr>
          </a:p>
        </p:txBody>
      </p:sp>
      <p:sp>
        <p:nvSpPr>
          <p:cNvPr id="6" name="Slide Number Placeholder 5">
            <a:extLst>
              <a:ext uri="{FF2B5EF4-FFF2-40B4-BE49-F238E27FC236}">
                <a16:creationId xmlns:a16="http://schemas.microsoft.com/office/drawing/2014/main" id="{2C08C6E6-9C3E-3146-A332-E573DC9CB52D}"/>
              </a:ext>
            </a:extLst>
          </p:cNvPr>
          <p:cNvSpPr>
            <a:spLocks noGrp="1"/>
          </p:cNvSpPr>
          <p:nvPr>
            <p:ph type="sldNum" sz="quarter" idx="12"/>
          </p:nvPr>
        </p:nvSpPr>
        <p:spPr/>
        <p:txBody>
          <a:bodyPr/>
          <a:lstStyle/>
          <a:p>
            <a:pPr defTabSz="914377"/>
            <a:fld id="{E4ECB127-6B1D-4440-BB59-CB7FB51359B3}" type="slidenum">
              <a:rPr lang="en-CA">
                <a:solidFill>
                  <a:srgbClr val="000000"/>
                </a:solidFill>
                <a:latin typeface="Arial" panose="020B0604020202020204"/>
              </a:rPr>
              <a:pPr defTabSz="914377"/>
              <a:t>14</a:t>
            </a:fld>
            <a:endParaRPr lang="en-CA">
              <a:solidFill>
                <a:srgbClr val="000000"/>
              </a:solidFill>
              <a:latin typeface="Arial" panose="020B0604020202020204"/>
            </a:endParaRPr>
          </a:p>
        </p:txBody>
      </p:sp>
      <p:sp>
        <p:nvSpPr>
          <p:cNvPr id="14" name="Rectangle 13">
            <a:extLst>
              <a:ext uri="{FF2B5EF4-FFF2-40B4-BE49-F238E27FC236}">
                <a16:creationId xmlns:a16="http://schemas.microsoft.com/office/drawing/2014/main" id="{ACDFF05A-8C9C-632E-057C-C5107D1CCF31}"/>
              </a:ext>
            </a:extLst>
          </p:cNvPr>
          <p:cNvSpPr/>
          <p:nvPr/>
        </p:nvSpPr>
        <p:spPr>
          <a:xfrm>
            <a:off x="450449" y="5792212"/>
            <a:ext cx="1971017"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20" name="TextBox 19">
            <a:extLst>
              <a:ext uri="{FF2B5EF4-FFF2-40B4-BE49-F238E27FC236}">
                <a16:creationId xmlns:a16="http://schemas.microsoft.com/office/drawing/2014/main" id="{560856AF-DE5F-5DA6-77F0-0163A56A62D7}"/>
              </a:ext>
            </a:extLst>
          </p:cNvPr>
          <p:cNvSpPr txBox="1"/>
          <p:nvPr/>
        </p:nvSpPr>
        <p:spPr>
          <a:xfrm>
            <a:off x="3699936" y="3668554"/>
            <a:ext cx="7710743" cy="2585323"/>
          </a:xfrm>
          <a:prstGeom prst="rect">
            <a:avLst/>
          </a:prstGeom>
          <a:noFill/>
        </p:spPr>
        <p:txBody>
          <a:bodyPr wrap="square" lIns="91440" tIns="45720" rIns="91440" bIns="45720" anchor="t">
            <a:spAutoFit/>
          </a:bodyPr>
          <a:lstStyle/>
          <a:p>
            <a:r>
              <a:rPr lang="en-US" b="1">
                <a:solidFill>
                  <a:schemeClr val="accent1"/>
                </a:solidFill>
                <a:ea typeface="+mn-lt"/>
                <a:cs typeface="+mn-lt"/>
              </a:rPr>
              <a:t>In your small group discuss either question 1(a) OR (b) AND question 2:</a:t>
            </a:r>
            <a:endParaRPr lang="en-US" b="1">
              <a:solidFill>
                <a:schemeClr val="accent1"/>
              </a:solidFill>
              <a:cs typeface="Arial"/>
            </a:endParaRPr>
          </a:p>
          <a:p>
            <a:r>
              <a:rPr lang="en-US" b="1">
                <a:solidFill>
                  <a:schemeClr val="accent1"/>
                </a:solidFill>
                <a:ea typeface="+mn-lt"/>
                <a:cs typeface="+mn-lt"/>
              </a:rPr>
              <a:t>1. (a) </a:t>
            </a:r>
            <a:r>
              <a:rPr lang="en-US" b="0" i="0">
                <a:effectLst/>
                <a:ea typeface="+mn-lt"/>
                <a:cs typeface="+mn-lt"/>
              </a:rPr>
              <a:t>Using an EDI lens, what research ethics principles did this study violate?</a:t>
            </a:r>
            <a:r>
              <a:rPr lang="en-US">
                <a:ea typeface="+mn-lt"/>
                <a:cs typeface="+mn-lt"/>
              </a:rPr>
              <a:t> </a:t>
            </a:r>
            <a:endParaRPr lang="en-US">
              <a:cs typeface="Arial"/>
            </a:endParaRPr>
          </a:p>
          <a:p>
            <a:r>
              <a:rPr lang="en-US" b="1">
                <a:solidFill>
                  <a:schemeClr val="accent1"/>
                </a:solidFill>
                <a:ea typeface="+mn-lt"/>
                <a:cs typeface="+mn-lt"/>
              </a:rPr>
              <a:t>1. (b) </a:t>
            </a:r>
            <a:r>
              <a:rPr lang="en-US" b="0" i="0">
                <a:effectLst/>
                <a:ea typeface="+mn-lt"/>
                <a:cs typeface="+mn-lt"/>
              </a:rPr>
              <a:t>What responsibility did the REB have in the review process for this study?</a:t>
            </a:r>
            <a:r>
              <a:rPr lang="en-US">
                <a:ea typeface="+mn-lt"/>
                <a:cs typeface="+mn-lt"/>
              </a:rPr>
              <a:t> </a:t>
            </a:r>
            <a:endParaRPr lang="en-US">
              <a:cs typeface="Arial"/>
            </a:endParaRPr>
          </a:p>
          <a:p>
            <a:r>
              <a:rPr lang="en-US" b="1">
                <a:solidFill>
                  <a:schemeClr val="accent1"/>
                </a:solidFill>
                <a:ea typeface="+mn-lt"/>
                <a:cs typeface="+mn-lt"/>
              </a:rPr>
              <a:t>2. </a:t>
            </a:r>
            <a:r>
              <a:rPr lang="en-US" b="0" i="0">
                <a:effectLst/>
                <a:ea typeface="+mn-lt"/>
                <a:cs typeface="+mn-lt"/>
              </a:rPr>
              <a:t>What suggestions/recommendations would you have made for the researchers if you</a:t>
            </a:r>
            <a:r>
              <a:rPr lang="en-US">
                <a:ea typeface="+mn-lt"/>
                <a:cs typeface="+mn-lt"/>
              </a:rPr>
              <a:t> </a:t>
            </a:r>
          </a:p>
          <a:p>
            <a:pPr algn="l"/>
            <a:r>
              <a:rPr lang="en-US" b="0" i="0">
                <a:effectLst/>
                <a:ea typeface="+mn-lt"/>
                <a:cs typeface="+mn-lt"/>
              </a:rPr>
              <a:t>were an REB member and reviewed this protocol?</a:t>
            </a:r>
            <a:endParaRPr lang="en-US">
              <a:ea typeface="+mn-lt"/>
              <a:cs typeface="+mn-lt"/>
            </a:endParaRPr>
          </a:p>
        </p:txBody>
      </p:sp>
      <p:sp>
        <p:nvSpPr>
          <p:cNvPr id="22" name="TextBox 21">
            <a:extLst>
              <a:ext uri="{FF2B5EF4-FFF2-40B4-BE49-F238E27FC236}">
                <a16:creationId xmlns:a16="http://schemas.microsoft.com/office/drawing/2014/main" id="{78F61473-3592-21C6-C046-5C1CD4514EDB}"/>
              </a:ext>
            </a:extLst>
          </p:cNvPr>
          <p:cNvSpPr txBox="1"/>
          <p:nvPr/>
        </p:nvSpPr>
        <p:spPr>
          <a:xfrm>
            <a:off x="886178" y="1431175"/>
            <a:ext cx="10419644" cy="152349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indent="0">
              <a:buNone/>
            </a:pPr>
            <a:r>
              <a:rPr lang="en-US" sz="2800" b="1">
                <a:solidFill>
                  <a:schemeClr val="accent1"/>
                </a:solidFill>
                <a:latin typeface="+mj-lt"/>
              </a:rPr>
              <a:t>Case study: </a:t>
            </a:r>
          </a:p>
          <a:p>
            <a:pPr marL="0" indent="0">
              <a:buNone/>
            </a:pPr>
            <a:endParaRPr lang="en-US" sz="1100" b="1">
              <a:solidFill>
                <a:schemeClr val="accent1"/>
              </a:solidFill>
              <a:latin typeface="+mj-lt"/>
            </a:endParaRPr>
          </a:p>
          <a:p>
            <a:pPr marL="0" indent="0">
              <a:buNone/>
            </a:pPr>
            <a:r>
              <a:rPr lang="en-US" sz="1800" b="0" i="0" err="1">
                <a:effectLst/>
                <a:latin typeface="+mj-lt"/>
              </a:rPr>
              <a:t>Nieuwoudt</a:t>
            </a:r>
            <a:r>
              <a:rPr lang="en-US" sz="1800" b="0" i="0">
                <a:effectLst/>
                <a:latin typeface="+mj-lt"/>
              </a:rPr>
              <a:t>, S., Dickie, K. E., </a:t>
            </a:r>
            <a:r>
              <a:rPr lang="en-US" sz="1800" b="0" i="0" err="1">
                <a:effectLst/>
                <a:latin typeface="+mj-lt"/>
              </a:rPr>
              <a:t>Coetsee</a:t>
            </a:r>
            <a:r>
              <a:rPr lang="en-US" sz="1800" b="0" i="0">
                <a:effectLst/>
                <a:latin typeface="+mj-lt"/>
              </a:rPr>
              <a:t>, C., Engelbrecht, L., &amp; Terblanche, E. (2020). Retracted article: Age-and education-related effects on cognitive functioning in Colored South African women. </a:t>
            </a:r>
            <a:r>
              <a:rPr lang="en-US" sz="1800" b="0" i="1">
                <a:effectLst/>
                <a:latin typeface="+mj-lt"/>
              </a:rPr>
              <a:t>Aging, Neuropsychology, and Cognition, 27</a:t>
            </a:r>
            <a:r>
              <a:rPr lang="en-US" sz="1800" b="0" i="0">
                <a:effectLst/>
                <a:latin typeface="+mj-lt"/>
              </a:rPr>
              <a:t>(3), 321-337</a:t>
            </a:r>
          </a:p>
        </p:txBody>
      </p:sp>
      <p:pic>
        <p:nvPicPr>
          <p:cNvPr id="13" name="Picture 12" descr="Icon&#10;&#10;Description automatically generated">
            <a:extLst>
              <a:ext uri="{FF2B5EF4-FFF2-40B4-BE49-F238E27FC236}">
                <a16:creationId xmlns:a16="http://schemas.microsoft.com/office/drawing/2014/main" id="{6DEAAE9D-2C33-9319-BD08-285F41770E30}"/>
              </a:ext>
            </a:extLst>
          </p:cNvPr>
          <p:cNvPicPr>
            <a:picLocks noChangeAspect="1"/>
          </p:cNvPicPr>
          <p:nvPr/>
        </p:nvPicPr>
        <p:blipFill>
          <a:blip r:embed="rId3"/>
          <a:stretch>
            <a:fillRect/>
          </a:stretch>
        </p:blipFill>
        <p:spPr>
          <a:xfrm>
            <a:off x="886178" y="3668555"/>
            <a:ext cx="2689952" cy="2254981"/>
          </a:xfrm>
          <a:prstGeom prst="rect">
            <a:avLst/>
          </a:prstGeom>
        </p:spPr>
      </p:pic>
    </p:spTree>
    <p:extLst>
      <p:ext uri="{BB962C8B-B14F-4D97-AF65-F5344CB8AC3E}">
        <p14:creationId xmlns:p14="http://schemas.microsoft.com/office/powerpoint/2010/main" val="3523375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0716-3651-915D-5331-2404F740A3EA}"/>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7C14B65C-B718-8C2E-4689-C470F124DEBA}"/>
              </a:ext>
            </a:extLst>
          </p:cNvPr>
          <p:cNvSpPr>
            <a:spLocks noGrp="1"/>
          </p:cNvSpPr>
          <p:nvPr>
            <p:ph idx="1"/>
          </p:nvPr>
        </p:nvSpPr>
        <p:spPr/>
        <p:txBody>
          <a:bodyPr/>
          <a:lstStyle/>
          <a:p>
            <a:r>
              <a:rPr lang="en-US">
                <a:hlinkClick r:id="rId2"/>
              </a:rPr>
              <a:t>https://trauma-informed.ca/wp-content/uploads/2013/10/Trauma-informed_Toolkit.pdf</a:t>
            </a:r>
            <a:endParaRPr lang="en-US"/>
          </a:p>
          <a:p>
            <a:r>
              <a:rPr lang="en-US">
                <a:hlinkClick r:id="rId3"/>
              </a:rPr>
              <a:t>https://ethics.gc.ca/eng/documents/tcps2-2022-en.pdf</a:t>
            </a:r>
            <a:endParaRPr lang="en-US"/>
          </a:p>
          <a:p>
            <a:endParaRPr lang="en-US"/>
          </a:p>
          <a:p>
            <a:endParaRPr lang="en-US"/>
          </a:p>
        </p:txBody>
      </p:sp>
      <p:sp>
        <p:nvSpPr>
          <p:cNvPr id="4" name="Slide Number Placeholder 3">
            <a:extLst>
              <a:ext uri="{FF2B5EF4-FFF2-40B4-BE49-F238E27FC236}">
                <a16:creationId xmlns:a16="http://schemas.microsoft.com/office/drawing/2014/main" id="{3FD8A932-D7E0-2567-FA4F-F21A64F89D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0C89-BB05-D647-8C9B-C2376028CB3D}" type="slidenum">
              <a:rPr kumimoji="0" lang="en-CA"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94472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47FEA-4489-264A-960D-9A5E66976F0E}"/>
              </a:ext>
            </a:extLst>
          </p:cNvPr>
          <p:cNvSpPr>
            <a:spLocks noGrp="1"/>
          </p:cNvSpPr>
          <p:nvPr>
            <p:ph type="title"/>
          </p:nvPr>
        </p:nvSpPr>
        <p:spPr/>
        <p:txBody>
          <a:bodyPr/>
          <a:lstStyle/>
          <a:p>
            <a:r>
              <a:rPr lang="en-US"/>
              <a:t>Power and Privilege</a:t>
            </a:r>
          </a:p>
        </p:txBody>
      </p:sp>
      <p:grpSp>
        <p:nvGrpSpPr>
          <p:cNvPr id="36" name="Group 35">
            <a:extLst>
              <a:ext uri="{FF2B5EF4-FFF2-40B4-BE49-F238E27FC236}">
                <a16:creationId xmlns:a16="http://schemas.microsoft.com/office/drawing/2014/main" id="{7D78003B-3676-E744-B597-50C1BB0CAF12}"/>
              </a:ext>
            </a:extLst>
          </p:cNvPr>
          <p:cNvGrpSpPr/>
          <p:nvPr/>
        </p:nvGrpSpPr>
        <p:grpSpPr>
          <a:xfrm>
            <a:off x="1877046" y="1583573"/>
            <a:ext cx="8827787" cy="4485216"/>
            <a:chOff x="1877046" y="1583573"/>
            <a:chExt cx="8827787" cy="4485216"/>
          </a:xfrm>
        </p:grpSpPr>
        <p:sp>
          <p:nvSpPr>
            <p:cNvPr id="3" name="Oval 2">
              <a:extLst>
                <a:ext uri="{FF2B5EF4-FFF2-40B4-BE49-F238E27FC236}">
                  <a16:creationId xmlns:a16="http://schemas.microsoft.com/office/drawing/2014/main" id="{327C4625-AAEE-B947-894F-BF41E5333B85}"/>
                </a:ext>
              </a:extLst>
            </p:cNvPr>
            <p:cNvSpPr/>
            <p:nvPr/>
          </p:nvSpPr>
          <p:spPr>
            <a:xfrm>
              <a:off x="3639678" y="1583573"/>
              <a:ext cx="4583123" cy="4485216"/>
            </a:xfrm>
            <a:prstGeom prst="ellipse">
              <a:avLst/>
            </a:prstGeom>
            <a:noFill/>
            <a:ln w="635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IN Condensed" pitchFamily="2" charset="0"/>
                <a:ea typeface="+mn-ea"/>
                <a:cs typeface="Bangla Sangam MN" panose="02000000000000000000" pitchFamily="2" charset="0"/>
              </a:endParaRPr>
            </a:p>
          </p:txBody>
        </p:sp>
        <p:sp>
          <p:nvSpPr>
            <p:cNvPr id="4" name="TextBox 3">
              <a:extLst>
                <a:ext uri="{FF2B5EF4-FFF2-40B4-BE49-F238E27FC236}">
                  <a16:creationId xmlns:a16="http://schemas.microsoft.com/office/drawing/2014/main" id="{DAC5BEFD-085C-CB4D-9E16-4B3FAA1DE156}"/>
                </a:ext>
              </a:extLst>
            </p:cNvPr>
            <p:cNvSpPr txBox="1"/>
            <p:nvPr/>
          </p:nvSpPr>
          <p:spPr>
            <a:xfrm>
              <a:off x="3833713" y="3144324"/>
              <a:ext cx="75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Youthful</a:t>
              </a:r>
            </a:p>
          </p:txBody>
        </p:sp>
        <p:sp>
          <p:nvSpPr>
            <p:cNvPr id="5" name="TextBox 4">
              <a:extLst>
                <a:ext uri="{FF2B5EF4-FFF2-40B4-BE49-F238E27FC236}">
                  <a16:creationId xmlns:a16="http://schemas.microsoft.com/office/drawing/2014/main" id="{6B7B2BCF-457B-E24B-BCF4-E93EB562F041}"/>
                </a:ext>
              </a:extLst>
            </p:cNvPr>
            <p:cNvSpPr txBox="1"/>
            <p:nvPr/>
          </p:nvSpPr>
          <p:spPr>
            <a:xfrm>
              <a:off x="4003376" y="2706456"/>
              <a:ext cx="7296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Abled</a:t>
              </a:r>
            </a:p>
          </p:txBody>
        </p:sp>
        <p:sp>
          <p:nvSpPr>
            <p:cNvPr id="6" name="TextBox 5">
              <a:extLst>
                <a:ext uri="{FF2B5EF4-FFF2-40B4-BE49-F238E27FC236}">
                  <a16:creationId xmlns:a16="http://schemas.microsoft.com/office/drawing/2014/main" id="{4D846A90-3CF7-5C4D-9E87-563AAA9B6C68}"/>
                </a:ext>
              </a:extLst>
            </p:cNvPr>
            <p:cNvSpPr txBox="1"/>
            <p:nvPr/>
          </p:nvSpPr>
          <p:spPr>
            <a:xfrm>
              <a:off x="3731929" y="3586509"/>
              <a:ext cx="8226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Christian</a:t>
              </a:r>
            </a:p>
          </p:txBody>
        </p:sp>
        <p:sp>
          <p:nvSpPr>
            <p:cNvPr id="7" name="TextBox 6">
              <a:extLst>
                <a:ext uri="{FF2B5EF4-FFF2-40B4-BE49-F238E27FC236}">
                  <a16:creationId xmlns:a16="http://schemas.microsoft.com/office/drawing/2014/main" id="{8E31737F-377D-164D-90CD-EC0A526A9DCE}"/>
                </a:ext>
              </a:extLst>
            </p:cNvPr>
            <p:cNvSpPr txBox="1"/>
            <p:nvPr/>
          </p:nvSpPr>
          <p:spPr>
            <a:xfrm>
              <a:off x="6521184" y="4006598"/>
              <a:ext cx="13420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Non-Indigenous</a:t>
              </a:r>
            </a:p>
          </p:txBody>
        </p:sp>
        <p:sp>
          <p:nvSpPr>
            <p:cNvPr id="8" name="TextBox 7">
              <a:extLst>
                <a:ext uri="{FF2B5EF4-FFF2-40B4-BE49-F238E27FC236}">
                  <a16:creationId xmlns:a16="http://schemas.microsoft.com/office/drawing/2014/main" id="{E9D5E38E-8291-544A-8D89-EDF06D150C30}"/>
                </a:ext>
              </a:extLst>
            </p:cNvPr>
            <p:cNvSpPr txBox="1"/>
            <p:nvPr/>
          </p:nvSpPr>
          <p:spPr>
            <a:xfrm>
              <a:off x="6634380" y="2268242"/>
              <a:ext cx="8402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Educated</a:t>
              </a:r>
            </a:p>
          </p:txBody>
        </p:sp>
        <p:sp>
          <p:nvSpPr>
            <p:cNvPr id="9" name="TextBox 8">
              <a:extLst>
                <a:ext uri="{FF2B5EF4-FFF2-40B4-BE49-F238E27FC236}">
                  <a16:creationId xmlns:a16="http://schemas.microsoft.com/office/drawing/2014/main" id="{F1946C24-444F-AF4F-B298-4EAF336B3BCC}"/>
                </a:ext>
              </a:extLst>
            </p:cNvPr>
            <p:cNvSpPr txBox="1"/>
            <p:nvPr/>
          </p:nvSpPr>
          <p:spPr>
            <a:xfrm>
              <a:off x="4293991" y="4906890"/>
              <a:ext cx="6577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Citizen</a:t>
              </a:r>
            </a:p>
          </p:txBody>
        </p:sp>
        <p:sp>
          <p:nvSpPr>
            <p:cNvPr id="10" name="TextBox 9">
              <a:extLst>
                <a:ext uri="{FF2B5EF4-FFF2-40B4-BE49-F238E27FC236}">
                  <a16:creationId xmlns:a16="http://schemas.microsoft.com/office/drawing/2014/main" id="{122088CF-8AFF-DA4C-9346-C06E962AF2F6}"/>
                </a:ext>
              </a:extLst>
            </p:cNvPr>
            <p:cNvSpPr txBox="1"/>
            <p:nvPr/>
          </p:nvSpPr>
          <p:spPr>
            <a:xfrm>
              <a:off x="6925841" y="3591423"/>
              <a:ext cx="9973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Cis-gender</a:t>
              </a:r>
            </a:p>
          </p:txBody>
        </p:sp>
        <p:sp>
          <p:nvSpPr>
            <p:cNvPr id="11" name="TextBox 10">
              <a:extLst>
                <a:ext uri="{FF2B5EF4-FFF2-40B4-BE49-F238E27FC236}">
                  <a16:creationId xmlns:a16="http://schemas.microsoft.com/office/drawing/2014/main" id="{7B1ED8A3-D952-EE43-A3A1-935FCBE76EB5}"/>
                </a:ext>
              </a:extLst>
            </p:cNvPr>
            <p:cNvSpPr txBox="1"/>
            <p:nvPr/>
          </p:nvSpPr>
          <p:spPr>
            <a:xfrm>
              <a:off x="6521184" y="4892348"/>
              <a:ext cx="10406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Upper Class</a:t>
              </a:r>
            </a:p>
          </p:txBody>
        </p:sp>
        <p:sp>
          <p:nvSpPr>
            <p:cNvPr id="12" name="TextBox 11">
              <a:extLst>
                <a:ext uri="{FF2B5EF4-FFF2-40B4-BE49-F238E27FC236}">
                  <a16:creationId xmlns:a16="http://schemas.microsoft.com/office/drawing/2014/main" id="{11CC30E7-DB7E-DA4C-B732-1146745F2218}"/>
                </a:ext>
              </a:extLst>
            </p:cNvPr>
            <p:cNvSpPr txBox="1"/>
            <p:nvPr/>
          </p:nvSpPr>
          <p:spPr>
            <a:xfrm>
              <a:off x="7199221" y="4449473"/>
              <a:ext cx="6467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Parent</a:t>
              </a:r>
            </a:p>
          </p:txBody>
        </p:sp>
        <p:sp>
          <p:nvSpPr>
            <p:cNvPr id="13" name="TextBox 12">
              <a:extLst>
                <a:ext uri="{FF2B5EF4-FFF2-40B4-BE49-F238E27FC236}">
                  <a16:creationId xmlns:a16="http://schemas.microsoft.com/office/drawing/2014/main" id="{2A5F5EB9-D786-FC47-96D7-A7CB35BECD24}"/>
                </a:ext>
              </a:extLst>
            </p:cNvPr>
            <p:cNvSpPr txBox="1"/>
            <p:nvPr/>
          </p:nvSpPr>
          <p:spPr>
            <a:xfrm>
              <a:off x="6691110" y="3166243"/>
              <a:ext cx="11081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Heterosexual</a:t>
              </a:r>
            </a:p>
          </p:txBody>
        </p:sp>
        <p:sp>
          <p:nvSpPr>
            <p:cNvPr id="14" name="TextBox 13">
              <a:extLst>
                <a:ext uri="{FF2B5EF4-FFF2-40B4-BE49-F238E27FC236}">
                  <a16:creationId xmlns:a16="http://schemas.microsoft.com/office/drawing/2014/main" id="{5FEBC7AF-389F-6D4B-89CD-934559C32A13}"/>
                </a:ext>
              </a:extLst>
            </p:cNvPr>
            <p:cNvSpPr txBox="1"/>
            <p:nvPr/>
          </p:nvSpPr>
          <p:spPr>
            <a:xfrm>
              <a:off x="3810964" y="4028694"/>
              <a:ext cx="7441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Married</a:t>
              </a:r>
            </a:p>
          </p:txBody>
        </p:sp>
        <p:sp>
          <p:nvSpPr>
            <p:cNvPr id="15" name="TextBox 14">
              <a:extLst>
                <a:ext uri="{FF2B5EF4-FFF2-40B4-BE49-F238E27FC236}">
                  <a16:creationId xmlns:a16="http://schemas.microsoft.com/office/drawing/2014/main" id="{68A672D3-DE79-D944-A8C1-2308ACA066C8}"/>
                </a:ext>
              </a:extLst>
            </p:cNvPr>
            <p:cNvSpPr txBox="1"/>
            <p:nvPr/>
          </p:nvSpPr>
          <p:spPr>
            <a:xfrm>
              <a:off x="4339557" y="2272031"/>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White</a:t>
              </a:r>
            </a:p>
          </p:txBody>
        </p:sp>
        <p:sp>
          <p:nvSpPr>
            <p:cNvPr id="16" name="TextBox 15">
              <a:extLst>
                <a:ext uri="{FF2B5EF4-FFF2-40B4-BE49-F238E27FC236}">
                  <a16:creationId xmlns:a16="http://schemas.microsoft.com/office/drawing/2014/main" id="{70E4B684-C89C-C94C-BC32-342E43E9FC54}"/>
                </a:ext>
              </a:extLst>
            </p:cNvPr>
            <p:cNvSpPr txBox="1"/>
            <p:nvPr/>
          </p:nvSpPr>
          <p:spPr>
            <a:xfrm>
              <a:off x="4698885" y="5268905"/>
              <a:ext cx="3566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Fit</a:t>
              </a:r>
            </a:p>
          </p:txBody>
        </p:sp>
        <p:sp>
          <p:nvSpPr>
            <p:cNvPr id="17" name="TextBox 16">
              <a:extLst>
                <a:ext uri="{FF2B5EF4-FFF2-40B4-BE49-F238E27FC236}">
                  <a16:creationId xmlns:a16="http://schemas.microsoft.com/office/drawing/2014/main" id="{3F216E5B-8632-4746-8985-F7AEEB679690}"/>
                </a:ext>
              </a:extLst>
            </p:cNvPr>
            <p:cNvSpPr txBox="1"/>
            <p:nvPr/>
          </p:nvSpPr>
          <p:spPr>
            <a:xfrm>
              <a:off x="3955830" y="4500754"/>
              <a:ext cx="12698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Biological Male</a:t>
              </a:r>
            </a:p>
          </p:txBody>
        </p:sp>
        <p:sp>
          <p:nvSpPr>
            <p:cNvPr id="18" name="TextBox 17">
              <a:extLst>
                <a:ext uri="{FF2B5EF4-FFF2-40B4-BE49-F238E27FC236}">
                  <a16:creationId xmlns:a16="http://schemas.microsoft.com/office/drawing/2014/main" id="{3AFD1937-FE79-6B4F-936D-F9CD71CDBBDD}"/>
                </a:ext>
              </a:extLst>
            </p:cNvPr>
            <p:cNvSpPr txBox="1"/>
            <p:nvPr/>
          </p:nvSpPr>
          <p:spPr>
            <a:xfrm>
              <a:off x="6377491" y="2736428"/>
              <a:ext cx="1328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English speaker</a:t>
              </a:r>
            </a:p>
          </p:txBody>
        </p:sp>
        <p:sp>
          <p:nvSpPr>
            <p:cNvPr id="19" name="TextBox 18">
              <a:extLst>
                <a:ext uri="{FF2B5EF4-FFF2-40B4-BE49-F238E27FC236}">
                  <a16:creationId xmlns:a16="http://schemas.microsoft.com/office/drawing/2014/main" id="{F0D82359-B3A3-2147-9838-B23F43924938}"/>
                </a:ext>
              </a:extLst>
            </p:cNvPr>
            <p:cNvSpPr txBox="1"/>
            <p:nvPr/>
          </p:nvSpPr>
          <p:spPr>
            <a:xfrm>
              <a:off x="3548292" y="5342146"/>
              <a:ext cx="5132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Unfit</a:t>
              </a:r>
            </a:p>
          </p:txBody>
        </p:sp>
        <p:sp>
          <p:nvSpPr>
            <p:cNvPr id="20" name="TextBox 19">
              <a:extLst>
                <a:ext uri="{FF2B5EF4-FFF2-40B4-BE49-F238E27FC236}">
                  <a16:creationId xmlns:a16="http://schemas.microsoft.com/office/drawing/2014/main" id="{946CD428-6D97-1842-AE80-A4F448DEAAD4}"/>
                </a:ext>
              </a:extLst>
            </p:cNvPr>
            <p:cNvSpPr txBox="1"/>
            <p:nvPr/>
          </p:nvSpPr>
          <p:spPr>
            <a:xfrm>
              <a:off x="7936786" y="2295582"/>
              <a:ext cx="1027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Uneducated</a:t>
              </a:r>
            </a:p>
          </p:txBody>
        </p:sp>
        <p:sp>
          <p:nvSpPr>
            <p:cNvPr id="21" name="TextBox 20">
              <a:extLst>
                <a:ext uri="{FF2B5EF4-FFF2-40B4-BE49-F238E27FC236}">
                  <a16:creationId xmlns:a16="http://schemas.microsoft.com/office/drawing/2014/main" id="{AC739860-3C95-F34D-82BB-2A61FDA4B238}"/>
                </a:ext>
              </a:extLst>
            </p:cNvPr>
            <p:cNvSpPr txBox="1"/>
            <p:nvPr/>
          </p:nvSpPr>
          <p:spPr>
            <a:xfrm>
              <a:off x="8121049" y="2708805"/>
              <a:ext cx="25837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Foreign Language, Accent</a:t>
              </a:r>
            </a:p>
          </p:txBody>
        </p:sp>
        <p:sp>
          <p:nvSpPr>
            <p:cNvPr id="22" name="TextBox 21">
              <a:extLst>
                <a:ext uri="{FF2B5EF4-FFF2-40B4-BE49-F238E27FC236}">
                  <a16:creationId xmlns:a16="http://schemas.microsoft.com/office/drawing/2014/main" id="{41A6A4B7-8765-FF4D-896D-493D113D1F3C}"/>
                </a:ext>
              </a:extLst>
            </p:cNvPr>
            <p:cNvSpPr txBox="1"/>
            <p:nvPr/>
          </p:nvSpPr>
          <p:spPr>
            <a:xfrm>
              <a:off x="8288177" y="3144324"/>
              <a:ext cx="2218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Gay, Lesbian, Bisexual</a:t>
              </a:r>
            </a:p>
          </p:txBody>
        </p:sp>
        <p:sp>
          <p:nvSpPr>
            <p:cNvPr id="23" name="TextBox 22">
              <a:extLst>
                <a:ext uri="{FF2B5EF4-FFF2-40B4-BE49-F238E27FC236}">
                  <a16:creationId xmlns:a16="http://schemas.microsoft.com/office/drawing/2014/main" id="{96135E32-07B0-A04D-AD47-9402253773DB}"/>
                </a:ext>
              </a:extLst>
            </p:cNvPr>
            <p:cNvSpPr txBox="1"/>
            <p:nvPr/>
          </p:nvSpPr>
          <p:spPr>
            <a:xfrm>
              <a:off x="8299607" y="3609471"/>
              <a:ext cx="20931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Transgender, 2 Spirit</a:t>
              </a:r>
            </a:p>
          </p:txBody>
        </p:sp>
        <p:sp>
          <p:nvSpPr>
            <p:cNvPr id="24" name="TextBox 23">
              <a:extLst>
                <a:ext uri="{FF2B5EF4-FFF2-40B4-BE49-F238E27FC236}">
                  <a16:creationId xmlns:a16="http://schemas.microsoft.com/office/drawing/2014/main" id="{63BF4BCB-4EF6-9B4D-A69C-97B4F401C9B1}"/>
                </a:ext>
              </a:extLst>
            </p:cNvPr>
            <p:cNvSpPr txBox="1"/>
            <p:nvPr/>
          </p:nvSpPr>
          <p:spPr>
            <a:xfrm>
              <a:off x="8300614" y="4028694"/>
              <a:ext cx="9749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Indigenous</a:t>
              </a:r>
            </a:p>
          </p:txBody>
        </p:sp>
        <p:sp>
          <p:nvSpPr>
            <p:cNvPr id="25" name="TextBox 24">
              <a:extLst>
                <a:ext uri="{FF2B5EF4-FFF2-40B4-BE49-F238E27FC236}">
                  <a16:creationId xmlns:a16="http://schemas.microsoft.com/office/drawing/2014/main" id="{B7AEABCE-999D-5C4E-BE40-4E40875CB13A}"/>
                </a:ext>
              </a:extLst>
            </p:cNvPr>
            <p:cNvSpPr txBox="1"/>
            <p:nvPr/>
          </p:nvSpPr>
          <p:spPr>
            <a:xfrm>
              <a:off x="8192126" y="4444834"/>
              <a:ext cx="8370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Childless</a:t>
              </a:r>
            </a:p>
          </p:txBody>
        </p:sp>
        <p:sp>
          <p:nvSpPr>
            <p:cNvPr id="26" name="TextBox 25">
              <a:extLst>
                <a:ext uri="{FF2B5EF4-FFF2-40B4-BE49-F238E27FC236}">
                  <a16:creationId xmlns:a16="http://schemas.microsoft.com/office/drawing/2014/main" id="{DCF0D5B3-9EDD-5549-8D6F-50B5CD851C9D}"/>
                </a:ext>
              </a:extLst>
            </p:cNvPr>
            <p:cNvSpPr txBox="1"/>
            <p:nvPr/>
          </p:nvSpPr>
          <p:spPr>
            <a:xfrm>
              <a:off x="8022160" y="4891933"/>
              <a:ext cx="12750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Lower SE Class</a:t>
              </a:r>
            </a:p>
          </p:txBody>
        </p:sp>
        <p:sp>
          <p:nvSpPr>
            <p:cNvPr id="27" name="TextBox 26">
              <a:extLst>
                <a:ext uri="{FF2B5EF4-FFF2-40B4-BE49-F238E27FC236}">
                  <a16:creationId xmlns:a16="http://schemas.microsoft.com/office/drawing/2014/main" id="{CDD3A509-6F2E-3842-ABE1-D9F1F860D1C1}"/>
                </a:ext>
              </a:extLst>
            </p:cNvPr>
            <p:cNvSpPr txBox="1"/>
            <p:nvPr/>
          </p:nvSpPr>
          <p:spPr>
            <a:xfrm>
              <a:off x="2979649" y="2221174"/>
              <a:ext cx="912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Racialized</a:t>
              </a:r>
            </a:p>
          </p:txBody>
        </p:sp>
        <p:sp>
          <p:nvSpPr>
            <p:cNvPr id="28" name="TextBox 27">
              <a:extLst>
                <a:ext uri="{FF2B5EF4-FFF2-40B4-BE49-F238E27FC236}">
                  <a16:creationId xmlns:a16="http://schemas.microsoft.com/office/drawing/2014/main" id="{C2399CCD-B81E-474E-914B-54B2BD53DA1F}"/>
                </a:ext>
              </a:extLst>
            </p:cNvPr>
            <p:cNvSpPr txBox="1"/>
            <p:nvPr/>
          </p:nvSpPr>
          <p:spPr>
            <a:xfrm>
              <a:off x="2874862" y="2656214"/>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Disabled</a:t>
              </a:r>
            </a:p>
          </p:txBody>
        </p:sp>
        <p:sp>
          <p:nvSpPr>
            <p:cNvPr id="29" name="TextBox 28">
              <a:extLst>
                <a:ext uri="{FF2B5EF4-FFF2-40B4-BE49-F238E27FC236}">
                  <a16:creationId xmlns:a16="http://schemas.microsoft.com/office/drawing/2014/main" id="{15135F94-D5C9-8B49-B929-A01C0F31DFEB}"/>
                </a:ext>
              </a:extLst>
            </p:cNvPr>
            <p:cNvSpPr txBox="1"/>
            <p:nvPr/>
          </p:nvSpPr>
          <p:spPr>
            <a:xfrm>
              <a:off x="2461189" y="3082929"/>
              <a:ext cx="9637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Elder/Child</a:t>
              </a:r>
            </a:p>
          </p:txBody>
        </p:sp>
        <p:sp>
          <p:nvSpPr>
            <p:cNvPr id="30" name="TextBox 29">
              <a:extLst>
                <a:ext uri="{FF2B5EF4-FFF2-40B4-BE49-F238E27FC236}">
                  <a16:creationId xmlns:a16="http://schemas.microsoft.com/office/drawing/2014/main" id="{76421790-01B7-034F-93FD-FA1E987D996B}"/>
                </a:ext>
              </a:extLst>
            </p:cNvPr>
            <p:cNvSpPr txBox="1"/>
            <p:nvPr/>
          </p:nvSpPr>
          <p:spPr>
            <a:xfrm>
              <a:off x="2120488" y="3554297"/>
              <a:ext cx="1154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Other religion</a:t>
              </a:r>
            </a:p>
          </p:txBody>
        </p:sp>
        <p:sp>
          <p:nvSpPr>
            <p:cNvPr id="31" name="TextBox 30">
              <a:extLst>
                <a:ext uri="{FF2B5EF4-FFF2-40B4-BE49-F238E27FC236}">
                  <a16:creationId xmlns:a16="http://schemas.microsoft.com/office/drawing/2014/main" id="{54C6A46F-28DB-3747-BBE2-07888080E765}"/>
                </a:ext>
              </a:extLst>
            </p:cNvPr>
            <p:cNvSpPr txBox="1"/>
            <p:nvPr/>
          </p:nvSpPr>
          <p:spPr>
            <a:xfrm>
              <a:off x="2910151" y="4025666"/>
              <a:ext cx="6286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Single</a:t>
              </a:r>
            </a:p>
          </p:txBody>
        </p:sp>
        <p:sp>
          <p:nvSpPr>
            <p:cNvPr id="32" name="TextBox 31">
              <a:extLst>
                <a:ext uri="{FF2B5EF4-FFF2-40B4-BE49-F238E27FC236}">
                  <a16:creationId xmlns:a16="http://schemas.microsoft.com/office/drawing/2014/main" id="{06B464C1-46AD-274B-AFF3-253E5FB29389}"/>
                </a:ext>
              </a:extLst>
            </p:cNvPr>
            <p:cNvSpPr txBox="1"/>
            <p:nvPr/>
          </p:nvSpPr>
          <p:spPr>
            <a:xfrm>
              <a:off x="1877046" y="4501311"/>
              <a:ext cx="14436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Biological Female</a:t>
              </a:r>
            </a:p>
          </p:txBody>
        </p:sp>
        <p:sp>
          <p:nvSpPr>
            <p:cNvPr id="33" name="TextBox 32">
              <a:extLst>
                <a:ext uri="{FF2B5EF4-FFF2-40B4-BE49-F238E27FC236}">
                  <a16:creationId xmlns:a16="http://schemas.microsoft.com/office/drawing/2014/main" id="{4ED2F058-34BE-4845-8611-220577B8BB76}"/>
                </a:ext>
              </a:extLst>
            </p:cNvPr>
            <p:cNvSpPr txBox="1"/>
            <p:nvPr/>
          </p:nvSpPr>
          <p:spPr>
            <a:xfrm>
              <a:off x="1942939" y="4900562"/>
              <a:ext cx="15095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Immigrant/Foreign</a:t>
              </a:r>
            </a:p>
          </p:txBody>
        </p:sp>
        <p:sp>
          <p:nvSpPr>
            <p:cNvPr id="34" name="TextBox 33">
              <a:extLst>
                <a:ext uri="{FF2B5EF4-FFF2-40B4-BE49-F238E27FC236}">
                  <a16:creationId xmlns:a16="http://schemas.microsoft.com/office/drawing/2014/main" id="{E29777BD-FDAA-7A4E-9C02-59E7C741D000}"/>
                </a:ext>
              </a:extLst>
            </p:cNvPr>
            <p:cNvSpPr txBox="1"/>
            <p:nvPr/>
          </p:nvSpPr>
          <p:spPr>
            <a:xfrm>
              <a:off x="5561205" y="5323704"/>
              <a:ext cx="17626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“Normal” weight</a:t>
              </a:r>
            </a:p>
          </p:txBody>
        </p:sp>
        <p:sp>
          <p:nvSpPr>
            <p:cNvPr id="35" name="TextBox 34">
              <a:extLst>
                <a:ext uri="{FF2B5EF4-FFF2-40B4-BE49-F238E27FC236}">
                  <a16:creationId xmlns:a16="http://schemas.microsoft.com/office/drawing/2014/main" id="{8E54BAD9-58C2-864C-AFE5-92903BCF1CB2}"/>
                </a:ext>
              </a:extLst>
            </p:cNvPr>
            <p:cNvSpPr txBox="1"/>
            <p:nvPr/>
          </p:nvSpPr>
          <p:spPr>
            <a:xfrm>
              <a:off x="7561854" y="5372961"/>
              <a:ext cx="15903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IN Condensed" pitchFamily="2" charset="0"/>
                  <a:ea typeface="+mn-ea"/>
                  <a:cs typeface="Bangla Sangam MN" panose="02000000000000000000" pitchFamily="2" charset="0"/>
                </a:rPr>
                <a:t>Under-/Overweight</a:t>
              </a:r>
            </a:p>
          </p:txBody>
        </p:sp>
      </p:grpSp>
    </p:spTree>
    <p:extLst>
      <p:ext uri="{BB962C8B-B14F-4D97-AF65-F5344CB8AC3E}">
        <p14:creationId xmlns:p14="http://schemas.microsoft.com/office/powerpoint/2010/main" val="1286820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D8E6-6226-F444-5A80-AC760D47CCA1}"/>
              </a:ext>
            </a:extLst>
          </p:cNvPr>
          <p:cNvSpPr>
            <a:spLocks noGrp="1"/>
          </p:cNvSpPr>
          <p:nvPr>
            <p:ph type="title"/>
          </p:nvPr>
        </p:nvSpPr>
        <p:spPr/>
        <p:txBody>
          <a:bodyPr/>
          <a:lstStyle/>
          <a:p>
            <a:r>
              <a:rPr lang="en-US"/>
              <a:t>Concepts: Privilege &amp; Oppression</a:t>
            </a:r>
          </a:p>
        </p:txBody>
      </p:sp>
      <p:sp>
        <p:nvSpPr>
          <p:cNvPr id="4" name="Slide Number Placeholder 3">
            <a:extLst>
              <a:ext uri="{FF2B5EF4-FFF2-40B4-BE49-F238E27FC236}">
                <a16:creationId xmlns:a16="http://schemas.microsoft.com/office/drawing/2014/main" id="{D24E8938-AA89-E6EF-A622-12E0971CC1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0C89-BB05-D647-8C9B-C2376028CB3D}" type="slidenum">
              <a:rPr kumimoji="0" lang="en-CA"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Google Shape;176;p22">
            <a:extLst>
              <a:ext uri="{FF2B5EF4-FFF2-40B4-BE49-F238E27FC236}">
                <a16:creationId xmlns:a16="http://schemas.microsoft.com/office/drawing/2014/main" id="{46854F76-6B7A-4DE0-1A55-CC27359E8FDE}"/>
              </a:ext>
            </a:extLst>
          </p:cNvPr>
          <p:cNvSpPr txBox="1">
            <a:spLocks/>
          </p:cNvSpPr>
          <p:nvPr/>
        </p:nvSpPr>
        <p:spPr>
          <a:xfrm>
            <a:off x="602579" y="1556523"/>
            <a:ext cx="2115367" cy="4499600"/>
          </a:xfrm>
          <a:prstGeom prst="rect">
            <a:avLst/>
          </a:prstGeom>
        </p:spPr>
        <p:txBody>
          <a:bodyPr spcFirstLastPara="1" vert="horz" wrap="square" lIns="121900" tIns="121900" rIns="121900" bIns="121900" rtlCol="0" anchor="t" anchorCtr="0">
            <a:noAutofit/>
          </a:bodyPr>
          <a:lstStyle>
            <a:lvl1pPr marL="173038" indent="-173038" algn="l" defTabSz="914400" rtl="0" eaLnBrk="1" latinLnBrk="0" hangingPunct="1">
              <a:lnSpc>
                <a:spcPct val="110000"/>
              </a:lnSpc>
              <a:spcBef>
                <a:spcPts val="1600"/>
              </a:spcBef>
              <a:buFont typeface="Arial" panose="020B0604020202020204" pitchFamily="34" charset="0"/>
              <a:buChar char="•"/>
              <a:tabLst/>
              <a:defRPr sz="1400" kern="1200">
                <a:solidFill>
                  <a:schemeClr val="tx1"/>
                </a:solidFill>
                <a:latin typeface="+mn-lt"/>
                <a:ea typeface="+mn-ea"/>
                <a:cs typeface="+mn-cs"/>
              </a:defRPr>
            </a:lvl1pPr>
            <a:lvl2pPr marL="519113" indent="-176213" algn="l" defTabSz="914400" rtl="0" eaLnBrk="1" latinLnBrk="0" hangingPunct="1">
              <a:lnSpc>
                <a:spcPct val="110000"/>
              </a:lnSpc>
              <a:spcBef>
                <a:spcPts val="800"/>
              </a:spcBef>
              <a:buSzPct val="85000"/>
              <a:buFont typeface="System Font Regular"/>
              <a:buChar char="⚬"/>
              <a:tabLst/>
              <a:defRPr sz="1400" kern="1200">
                <a:solidFill>
                  <a:schemeClr val="tx1"/>
                </a:solidFill>
                <a:latin typeface="+mn-lt"/>
                <a:ea typeface="+mn-ea"/>
                <a:cs typeface="+mn-cs"/>
              </a:defRPr>
            </a:lvl2pPr>
            <a:lvl3pPr marL="862013" indent="-16827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3pPr>
            <a:lvl4pPr marL="1262063" indent="-17462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4pPr>
            <a:lvl5pPr marL="1662113" indent="-16827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5pPr>
            <a:lvl6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6pPr>
            <a:lvl7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7pPr>
            <a:lvl8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8pPr>
            <a:lvl9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600"/>
              </a:spcBef>
              <a:spcAft>
                <a:spcPts val="0"/>
              </a:spcAft>
              <a:buClrTx/>
              <a:buSzTx/>
              <a:buFont typeface="Arial" panose="020B0604020202020204" pitchFamily="34" charset="0"/>
              <a:buNone/>
              <a:tabLst/>
              <a:defRPr/>
            </a:pPr>
            <a:r>
              <a:rPr kumimoji="0" lang="en-US" sz="2667" b="1" i="0" u="none" strike="noStrike" kern="1200" cap="none" spc="0" normalizeH="0" baseline="0" noProof="0">
                <a:ln>
                  <a:noFill/>
                </a:ln>
                <a:solidFill>
                  <a:srgbClr val="000000"/>
                </a:solidFill>
                <a:effectLst/>
                <a:uLnTx/>
                <a:uFillTx/>
                <a:latin typeface="Arial" panose="020B0604020202020204"/>
                <a:ea typeface="+mn-ea"/>
                <a:cs typeface="+mn-cs"/>
              </a:rPr>
              <a:t>Privilege</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40002A"/>
                </a:solidFill>
                <a:effectLst/>
                <a:uLnTx/>
                <a:uFillTx/>
                <a:latin typeface="Arial" panose="020B0604020202020204"/>
                <a:ea typeface="+mn-ea"/>
                <a:cs typeface="+mn-cs"/>
              </a:rPr>
              <a:t>Advantages or resources granted to some social groups that are unavailable to other groups. </a:t>
            </a:r>
          </a:p>
        </p:txBody>
      </p:sp>
      <p:sp>
        <p:nvSpPr>
          <p:cNvPr id="6" name="Google Shape;177;p22">
            <a:extLst>
              <a:ext uri="{FF2B5EF4-FFF2-40B4-BE49-F238E27FC236}">
                <a16:creationId xmlns:a16="http://schemas.microsoft.com/office/drawing/2014/main" id="{EE7F7AE7-209F-5FF5-489E-A9C99C69703B}"/>
              </a:ext>
            </a:extLst>
          </p:cNvPr>
          <p:cNvSpPr txBox="1">
            <a:spLocks/>
          </p:cNvSpPr>
          <p:nvPr/>
        </p:nvSpPr>
        <p:spPr>
          <a:xfrm>
            <a:off x="3521160" y="1556523"/>
            <a:ext cx="2232113" cy="4499600"/>
          </a:xfrm>
          <a:prstGeom prst="rect">
            <a:avLst/>
          </a:prstGeom>
        </p:spPr>
        <p:txBody>
          <a:bodyPr spcFirstLastPara="1" vert="horz" wrap="square" lIns="121900" tIns="121900" rIns="121900" bIns="121900" rtlCol="0" anchor="t" anchorCtr="0">
            <a:noAutofit/>
          </a:bodyPr>
          <a:lstStyle>
            <a:lvl1pPr marL="173038" indent="-173038" algn="l" defTabSz="914400" rtl="0" eaLnBrk="1" latinLnBrk="0" hangingPunct="1">
              <a:lnSpc>
                <a:spcPct val="110000"/>
              </a:lnSpc>
              <a:spcBef>
                <a:spcPts val="1600"/>
              </a:spcBef>
              <a:buFont typeface="Arial" panose="020B0604020202020204" pitchFamily="34" charset="0"/>
              <a:buChar char="•"/>
              <a:tabLst/>
              <a:defRPr sz="1400" kern="1200">
                <a:solidFill>
                  <a:schemeClr val="tx1"/>
                </a:solidFill>
                <a:latin typeface="+mn-lt"/>
                <a:ea typeface="+mn-ea"/>
                <a:cs typeface="+mn-cs"/>
              </a:defRPr>
            </a:lvl1pPr>
            <a:lvl2pPr marL="519113" indent="-176213" algn="l" defTabSz="914400" rtl="0" eaLnBrk="1" latinLnBrk="0" hangingPunct="1">
              <a:lnSpc>
                <a:spcPct val="110000"/>
              </a:lnSpc>
              <a:spcBef>
                <a:spcPts val="800"/>
              </a:spcBef>
              <a:buSzPct val="85000"/>
              <a:buFont typeface="System Font Regular"/>
              <a:buChar char="⚬"/>
              <a:tabLst/>
              <a:defRPr sz="1400" kern="1200">
                <a:solidFill>
                  <a:schemeClr val="tx1"/>
                </a:solidFill>
                <a:latin typeface="+mn-lt"/>
                <a:ea typeface="+mn-ea"/>
                <a:cs typeface="+mn-cs"/>
              </a:defRPr>
            </a:lvl2pPr>
            <a:lvl3pPr marL="862013" indent="-16827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3pPr>
            <a:lvl4pPr marL="1262063" indent="-17462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4pPr>
            <a:lvl5pPr marL="1662113" indent="-16827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5pPr>
            <a:lvl6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6pPr>
            <a:lvl7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7pPr>
            <a:lvl8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8pPr>
            <a:lvl9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600"/>
              </a:spcBef>
              <a:spcAft>
                <a:spcPts val="0"/>
              </a:spcAft>
              <a:buClrTx/>
              <a:buSzTx/>
              <a:buFont typeface="Arial" panose="020B0604020202020204" pitchFamily="34" charset="0"/>
              <a:buNone/>
              <a:tabLst/>
              <a:defRPr/>
            </a:pPr>
            <a:r>
              <a:rPr kumimoji="0" lang="en-US" sz="2667" b="1" i="0" u="none" strike="noStrike" kern="1200" cap="none" spc="0" normalizeH="0" baseline="0" noProof="0">
                <a:ln>
                  <a:noFill/>
                </a:ln>
                <a:solidFill>
                  <a:srgbClr val="000000"/>
                </a:solidFill>
                <a:effectLst/>
                <a:uLnTx/>
                <a:uFillTx/>
                <a:latin typeface="Arial" panose="020B0604020202020204"/>
                <a:ea typeface="+mn-ea"/>
                <a:cs typeface="+mn-cs"/>
              </a:rPr>
              <a:t>Oppression</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40002A"/>
                </a:solidFill>
                <a:effectLst/>
                <a:uLnTx/>
                <a:uFillTx/>
                <a:latin typeface="Arial" panose="020B0604020202020204"/>
                <a:ea typeface="+mn-ea"/>
                <a:cs typeface="+mn-cs"/>
              </a:rPr>
              <a:t>A system that maintains disadvantages on either an individual, institutional, and/or cultural level. </a:t>
            </a:r>
          </a:p>
        </p:txBody>
      </p:sp>
      <p:pic>
        <p:nvPicPr>
          <p:cNvPr id="7" name="Picture 6">
            <a:extLst>
              <a:ext uri="{FF2B5EF4-FFF2-40B4-BE49-F238E27FC236}">
                <a16:creationId xmlns:a16="http://schemas.microsoft.com/office/drawing/2014/main" id="{3CEE8552-86D8-520A-08A8-A8AE80BDD4CA}"/>
              </a:ext>
            </a:extLst>
          </p:cNvPr>
          <p:cNvPicPr>
            <a:picLocks noChangeAspect="1"/>
          </p:cNvPicPr>
          <p:nvPr/>
        </p:nvPicPr>
        <p:blipFill>
          <a:blip r:embed="rId2"/>
          <a:stretch>
            <a:fillRect/>
          </a:stretch>
        </p:blipFill>
        <p:spPr>
          <a:xfrm>
            <a:off x="6556488" y="2178709"/>
            <a:ext cx="5418667" cy="2980267"/>
          </a:xfrm>
          <a:prstGeom prst="rect">
            <a:avLst/>
          </a:prstGeom>
        </p:spPr>
      </p:pic>
    </p:spTree>
    <p:extLst>
      <p:ext uri="{BB962C8B-B14F-4D97-AF65-F5344CB8AC3E}">
        <p14:creationId xmlns:p14="http://schemas.microsoft.com/office/powerpoint/2010/main" val="3566731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373A4-810A-0E47-B190-547F12CF2F51}"/>
              </a:ext>
            </a:extLst>
          </p:cNvPr>
          <p:cNvSpPr>
            <a:spLocks noGrp="1"/>
          </p:cNvSpPr>
          <p:nvPr>
            <p:ph type="title"/>
          </p:nvPr>
        </p:nvSpPr>
        <p:spPr/>
        <p:txBody>
          <a:bodyPr>
            <a:normAutofit/>
          </a:bodyPr>
          <a:lstStyle/>
          <a:p>
            <a:r>
              <a:rPr lang="en-US"/>
              <a:t>Understanding Impacts of EDI</a:t>
            </a:r>
          </a:p>
        </p:txBody>
      </p:sp>
      <p:graphicFrame>
        <p:nvGraphicFramePr>
          <p:cNvPr id="5" name="Content Placeholder 4">
            <a:extLst>
              <a:ext uri="{FF2B5EF4-FFF2-40B4-BE49-F238E27FC236}">
                <a16:creationId xmlns:a16="http://schemas.microsoft.com/office/drawing/2014/main" id="{2EBFE6CB-B0EF-F142-8CED-98417F18AB29}"/>
              </a:ext>
            </a:extLst>
          </p:cNvPr>
          <p:cNvGraphicFramePr>
            <a:graphicFrameLocks noGrp="1"/>
          </p:cNvGraphicFramePr>
          <p:nvPr>
            <p:ph idx="1"/>
          </p:nvPr>
        </p:nvGraphicFramePr>
        <p:xfrm>
          <a:off x="381001" y="1431174"/>
          <a:ext cx="9510713"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DE5409F-A843-1449-B2C2-FA6F10190C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5093C1-3A22-4FD3-9A2D-0EF7936C6C71}"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0277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9D7B1-06BB-1644-A2CA-5D91FA4F3343}"/>
              </a:ext>
            </a:extLst>
          </p:cNvPr>
          <p:cNvSpPr>
            <a:spLocks noGrp="1"/>
          </p:cNvSpPr>
          <p:nvPr>
            <p:ph type="title"/>
          </p:nvPr>
        </p:nvSpPr>
        <p:spPr>
          <a:xfrm>
            <a:off x="1371600" y="1371600"/>
            <a:ext cx="2705100" cy="4114800"/>
          </a:xfrm>
          <a:ln w="127000">
            <a:solidFill>
              <a:schemeClr val="accent1"/>
            </a:solidFill>
          </a:ln>
        </p:spPr>
        <p:txBody>
          <a:bodyPr anchor="ctr">
            <a:normAutofit/>
          </a:bodyPr>
          <a:lstStyle/>
          <a:p>
            <a:pPr algn="ctr"/>
            <a:r>
              <a:rPr lang="en-US">
                <a:solidFill>
                  <a:schemeClr val="tx1"/>
                </a:solidFill>
              </a:rPr>
              <a:t>Terms</a:t>
            </a:r>
          </a:p>
        </p:txBody>
      </p:sp>
      <p:graphicFrame>
        <p:nvGraphicFramePr>
          <p:cNvPr id="14" name="Content Placeholder 2">
            <a:extLst>
              <a:ext uri="{FF2B5EF4-FFF2-40B4-BE49-F238E27FC236}">
                <a16:creationId xmlns:a16="http://schemas.microsoft.com/office/drawing/2014/main" id="{C77CA7BA-0A3A-43A6-77ED-1934E97785A9}"/>
              </a:ext>
            </a:extLst>
          </p:cNvPr>
          <p:cNvGraphicFramePr>
            <a:graphicFrameLocks noGrp="1"/>
          </p:cNvGraphicFramePr>
          <p:nvPr>
            <p:ph idx="1"/>
          </p:nvPr>
        </p:nvGraphicFramePr>
        <p:xfrm>
          <a:off x="5410200" y="685800"/>
          <a:ext cx="6096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9360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B5D4E6-2BF7-1047-9D0D-03B61845DCAF}"/>
              </a:ext>
            </a:extLst>
          </p:cNvPr>
          <p:cNvSpPr>
            <a:spLocks noGrp="1"/>
          </p:cNvSpPr>
          <p:nvPr>
            <p:ph type="subTitle" idx="10"/>
          </p:nvPr>
        </p:nvSpPr>
        <p:spPr/>
        <p:txBody>
          <a:bodyPr>
            <a:normAutofit/>
          </a:bodyPr>
          <a:lstStyle/>
          <a:p>
            <a:pPr marL="0" indent="0">
              <a:buNone/>
            </a:pPr>
            <a:r>
              <a:rPr lang="en-CA" sz="1800" b="1"/>
              <a:t>TCPS2 Article 1.1 </a:t>
            </a:r>
          </a:p>
          <a:p>
            <a:pPr marL="0" indent="0">
              <a:buNone/>
            </a:pPr>
            <a:r>
              <a:rPr lang="en-CA"/>
              <a:t>The guidelines in this Policy are based on the following three core principles:</a:t>
            </a:r>
          </a:p>
          <a:p>
            <a:pPr marL="285750" indent="-285750">
              <a:buFont typeface="Wingdings" pitchFamily="2" charset="2"/>
              <a:buChar char="v"/>
            </a:pPr>
            <a:r>
              <a:rPr lang="en-CA"/>
              <a:t>Respect for Persons</a:t>
            </a:r>
          </a:p>
          <a:p>
            <a:pPr marL="285750" indent="-285750">
              <a:buFont typeface="Wingdings" pitchFamily="2" charset="2"/>
              <a:buChar char="v"/>
            </a:pPr>
            <a:r>
              <a:rPr lang="en-CA"/>
              <a:t>Concern for Welfare</a:t>
            </a:r>
          </a:p>
          <a:p>
            <a:pPr marL="285750" indent="-285750">
              <a:buFont typeface="Wingdings" pitchFamily="2" charset="2"/>
              <a:buChar char="v"/>
            </a:pPr>
            <a:r>
              <a:rPr lang="en-CA"/>
              <a:t>Justice</a:t>
            </a:r>
          </a:p>
        </p:txBody>
      </p:sp>
      <p:sp>
        <p:nvSpPr>
          <p:cNvPr id="4" name="Slide Number Placeholder 3">
            <a:extLst>
              <a:ext uri="{FF2B5EF4-FFF2-40B4-BE49-F238E27FC236}">
                <a16:creationId xmlns:a16="http://schemas.microsoft.com/office/drawing/2014/main" id="{2EA134E3-8D90-1344-AC50-F3CBFDB6C2CA}"/>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0C89-BB05-D647-8C9B-C2376028CB3D}" type="slidenum">
              <a:rPr kumimoji="0" lang="en-CA" sz="100" b="0" i="0" u="none" strike="noStrike" kern="1200" cap="none" spc="0" normalizeH="0" baseline="0" noProof="0" smtClean="0">
                <a:ln>
                  <a:noFill/>
                </a:ln>
                <a:solidFill>
                  <a:srgbClr val="D0D1C9">
                    <a:alpha val="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00" b="0" i="0" u="none" strike="noStrike" kern="1200" cap="none" spc="0" normalizeH="0" baseline="0" noProof="0">
              <a:ln>
                <a:noFill/>
              </a:ln>
              <a:solidFill>
                <a:srgbClr val="D0D1C9">
                  <a:alpha val="0"/>
                </a:srgb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EB34EEDF-CD31-CD46-8AA9-048A184783FC}"/>
              </a:ext>
            </a:extLst>
          </p:cNvPr>
          <p:cNvSpPr>
            <a:spLocks noGrp="1"/>
          </p:cNvSpPr>
          <p:nvPr>
            <p:ph type="ctrTitle"/>
          </p:nvPr>
        </p:nvSpPr>
        <p:spPr/>
        <p:txBody>
          <a:bodyPr/>
          <a:lstStyle/>
          <a:p>
            <a:r>
              <a:rPr lang="en-US" sz="3200"/>
              <a:t>Inclusive Ethical Frameworks</a:t>
            </a:r>
            <a:endParaRPr lang="en-CA"/>
          </a:p>
        </p:txBody>
      </p:sp>
      <p:sp>
        <p:nvSpPr>
          <p:cNvPr id="5" name="TextBox 4">
            <a:extLst>
              <a:ext uri="{FF2B5EF4-FFF2-40B4-BE49-F238E27FC236}">
                <a16:creationId xmlns:a16="http://schemas.microsoft.com/office/drawing/2014/main" id="{C3C28699-5D17-FCA5-A732-06A4E8042002}"/>
              </a:ext>
            </a:extLst>
          </p:cNvPr>
          <p:cNvSpPr txBox="1"/>
          <p:nvPr/>
        </p:nvSpPr>
        <p:spPr>
          <a:xfrm>
            <a:off x="6810375" y="5096256"/>
            <a:ext cx="352372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hlinkClick r:id="rId3"/>
              </a:rPr>
              <a:t>https://ethics.gc.ca/eng/documents/tcps2-2022-en.pdf</a:t>
            </a: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98974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7814-2361-376A-AB63-AB4CBDA314E6}"/>
              </a:ext>
            </a:extLst>
          </p:cNvPr>
          <p:cNvSpPr>
            <a:spLocks noGrp="1"/>
          </p:cNvSpPr>
          <p:nvPr>
            <p:ph type="title"/>
          </p:nvPr>
        </p:nvSpPr>
        <p:spPr>
          <a:xfrm>
            <a:off x="1371600" y="1073834"/>
            <a:ext cx="9486900" cy="900332"/>
          </a:xfrm>
        </p:spPr>
        <p:txBody>
          <a:bodyPr anchor="ctr">
            <a:normAutofit/>
          </a:bodyPr>
          <a:lstStyle/>
          <a:p>
            <a:pPr algn="ctr"/>
            <a:r>
              <a:rPr lang="en-US"/>
              <a:t>Inclusive Ethical Frameworks</a:t>
            </a:r>
          </a:p>
        </p:txBody>
      </p:sp>
      <p:graphicFrame>
        <p:nvGraphicFramePr>
          <p:cNvPr id="4" name="Content Placeholder 3">
            <a:extLst>
              <a:ext uri="{FF2B5EF4-FFF2-40B4-BE49-F238E27FC236}">
                <a16:creationId xmlns:a16="http://schemas.microsoft.com/office/drawing/2014/main" id="{00EF7832-FA97-147E-77A7-E7F3FD10DDFC}"/>
              </a:ext>
            </a:extLst>
          </p:cNvPr>
          <p:cNvGraphicFramePr>
            <a:graphicFrameLocks noGrp="1"/>
          </p:cNvGraphicFramePr>
          <p:nvPr>
            <p:ph idx="1"/>
          </p:nvPr>
        </p:nvGraphicFramePr>
        <p:xfrm>
          <a:off x="799473" y="2236763"/>
          <a:ext cx="4402113" cy="333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E237165-7266-55FA-272B-B933C65EE83F}"/>
              </a:ext>
            </a:extLst>
          </p:cNvPr>
          <p:cNvSpPr txBox="1"/>
          <p:nvPr/>
        </p:nvSpPr>
        <p:spPr>
          <a:xfrm>
            <a:off x="5906124" y="2236763"/>
            <a:ext cx="5651291"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“Respect for Persons recognizes the intrinsic value of human beings and the respect and consideration that they are due.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It encompasses the treatment of persons involved in research directly as participants and those who are participants because their data or human biological materials (which, for the purposes of this Policy, include materials related to human reproduction) are used in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Respect for Persons incorporates the dual moral obligations to respect autonomy and to protect those with developing, impaired or diminished autonomy.” </a:t>
            </a:r>
          </a:p>
        </p:txBody>
      </p:sp>
    </p:spTree>
    <p:extLst>
      <p:ext uri="{BB962C8B-B14F-4D97-AF65-F5344CB8AC3E}">
        <p14:creationId xmlns:p14="http://schemas.microsoft.com/office/powerpoint/2010/main" val="2479039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7814-2361-376A-AB63-AB4CBDA314E6}"/>
              </a:ext>
            </a:extLst>
          </p:cNvPr>
          <p:cNvSpPr>
            <a:spLocks noGrp="1"/>
          </p:cNvSpPr>
          <p:nvPr>
            <p:ph type="title"/>
          </p:nvPr>
        </p:nvSpPr>
        <p:spPr>
          <a:xfrm>
            <a:off x="1371600" y="1073834"/>
            <a:ext cx="9486900" cy="900332"/>
          </a:xfrm>
        </p:spPr>
        <p:txBody>
          <a:bodyPr anchor="ctr">
            <a:normAutofit/>
          </a:bodyPr>
          <a:lstStyle/>
          <a:p>
            <a:pPr algn="ctr"/>
            <a:r>
              <a:rPr lang="en-US"/>
              <a:t>Inclusive Ethical Frameworks</a:t>
            </a:r>
          </a:p>
        </p:txBody>
      </p:sp>
      <p:graphicFrame>
        <p:nvGraphicFramePr>
          <p:cNvPr id="4" name="Content Placeholder 3">
            <a:extLst>
              <a:ext uri="{FF2B5EF4-FFF2-40B4-BE49-F238E27FC236}">
                <a16:creationId xmlns:a16="http://schemas.microsoft.com/office/drawing/2014/main" id="{00EF7832-FA97-147E-77A7-E7F3FD10DDFC}"/>
              </a:ext>
            </a:extLst>
          </p:cNvPr>
          <p:cNvGraphicFramePr>
            <a:graphicFrameLocks noGrp="1"/>
          </p:cNvGraphicFramePr>
          <p:nvPr>
            <p:ph idx="1"/>
          </p:nvPr>
        </p:nvGraphicFramePr>
        <p:xfrm>
          <a:off x="779489" y="2236763"/>
          <a:ext cx="4399200" cy="333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594741B-4421-EA39-2206-0D0C2F727C36}"/>
              </a:ext>
            </a:extLst>
          </p:cNvPr>
          <p:cNvSpPr txBox="1"/>
          <p:nvPr/>
        </p:nvSpPr>
        <p:spPr>
          <a:xfrm>
            <a:off x="5906124" y="2236763"/>
            <a:ext cx="56512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srgbClr val="000000"/>
                </a:solidFill>
                <a:effectLst/>
                <a:uLnTx/>
                <a:uFillTx/>
                <a:latin typeface="Arial" panose="020B0604020202020204"/>
                <a:ea typeface="+mn-ea"/>
                <a:cs typeface="+mn-cs"/>
              </a:rPr>
              <a:t>“The welfare of a person is the quality of that person’s experience of life in all its aspects. Welfare consists of the impact on individuals of factors such as their physical, mental, and spiritual health, as well as their physical, economic, and social circumstances.”</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7451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7814-2361-376A-AB63-AB4CBDA314E6}"/>
              </a:ext>
            </a:extLst>
          </p:cNvPr>
          <p:cNvSpPr>
            <a:spLocks noGrp="1"/>
          </p:cNvSpPr>
          <p:nvPr>
            <p:ph type="title"/>
          </p:nvPr>
        </p:nvSpPr>
        <p:spPr>
          <a:xfrm>
            <a:off x="1371600" y="1073834"/>
            <a:ext cx="9486900" cy="900332"/>
          </a:xfrm>
        </p:spPr>
        <p:txBody>
          <a:bodyPr anchor="ctr">
            <a:normAutofit/>
          </a:bodyPr>
          <a:lstStyle/>
          <a:p>
            <a:pPr algn="ctr"/>
            <a:r>
              <a:rPr lang="en-US"/>
              <a:t>Inclusive Ethical Frameworks</a:t>
            </a:r>
          </a:p>
        </p:txBody>
      </p:sp>
      <p:graphicFrame>
        <p:nvGraphicFramePr>
          <p:cNvPr id="4" name="Content Placeholder 3">
            <a:extLst>
              <a:ext uri="{FF2B5EF4-FFF2-40B4-BE49-F238E27FC236}">
                <a16:creationId xmlns:a16="http://schemas.microsoft.com/office/drawing/2014/main" id="{00EF7832-FA97-147E-77A7-E7F3FD10DDFC}"/>
              </a:ext>
            </a:extLst>
          </p:cNvPr>
          <p:cNvGraphicFramePr>
            <a:graphicFrameLocks noGrp="1"/>
          </p:cNvGraphicFramePr>
          <p:nvPr>
            <p:ph idx="1"/>
          </p:nvPr>
        </p:nvGraphicFramePr>
        <p:xfrm>
          <a:off x="1249682" y="2236763"/>
          <a:ext cx="4102606" cy="3338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E204C95-FD6C-278C-830D-C01D55E1CC54}"/>
              </a:ext>
            </a:extLst>
          </p:cNvPr>
          <p:cNvSpPr txBox="1"/>
          <p:nvPr/>
        </p:nvSpPr>
        <p:spPr>
          <a:xfrm>
            <a:off x="6096000" y="2236763"/>
            <a:ext cx="4827268"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Arial" panose="020B0604020202020204"/>
                <a:ea typeface="+mn-ea"/>
                <a:cs typeface="+mn-cs"/>
              </a:rPr>
              <a:t>“Justice refers to the obligation to treat people fairly and equitably. Fairness entails treating all people with equal respect and concern.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Arial" panose="020B0604020202020204"/>
                <a:ea typeface="+mn-ea"/>
                <a:cs typeface="+mn-cs"/>
              </a:rPr>
              <a:t>Equity requires distributing the benefits and burdens of research participation in such a way that no segment of the population is unduly burdened by the harms of research or denied the benefits of the knowledge generated from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Arial" panose="020B0604020202020204"/>
                <a:ea typeface="+mn-ea"/>
                <a:cs typeface="+mn-cs"/>
              </a:rPr>
              <a:t>Treating people fairly and equitably does not always mean treating people in the same way. Differences in treatment or distribution are justified when failures to take differences into account may result in the creation or reinforcement of inequities.” </a:t>
            </a:r>
            <a:endParaRPr kumimoji="0" lang="en-US" sz="1400" b="0" i="0" u="none" strike="noStrike" kern="1200" cap="none" spc="0" normalizeH="0" baseline="0" noProof="0" err="1">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9243268"/>
      </p:ext>
    </p:extLst>
  </p:cSld>
  <p:clrMapOvr>
    <a:masterClrMapping/>
  </p:clrMapOvr>
</p:sld>
</file>

<file path=ppt/theme/theme1.xml><?xml version="1.0" encoding="utf-8"?>
<a:theme xmlns:a="http://schemas.openxmlformats.org/drawingml/2006/main" name="Office Theme">
  <a:themeElements>
    <a:clrScheme name="Defy Gravity">
      <a:dk1>
        <a:srgbClr val="000000"/>
      </a:dk1>
      <a:lt1>
        <a:srgbClr val="FFFFFF"/>
      </a:lt1>
      <a:dk2>
        <a:srgbClr val="1E3765"/>
      </a:dk2>
      <a:lt2>
        <a:srgbClr val="D0D1C9"/>
      </a:lt2>
      <a:accent1>
        <a:srgbClr val="007FA3"/>
      </a:accent1>
      <a:accent2>
        <a:srgbClr val="6D2479"/>
      </a:accent2>
      <a:accent3>
        <a:srgbClr val="DC4633"/>
      </a:accent3>
      <a:accent4>
        <a:srgbClr val="F1C500"/>
      </a:accent4>
      <a:accent5>
        <a:srgbClr val="AB1368"/>
      </a:accent5>
      <a:accent6>
        <a:srgbClr val="0D534D"/>
      </a:accent6>
      <a:hlink>
        <a:srgbClr val="007FA3"/>
      </a:hlink>
      <a:folHlink>
        <a:srgbClr val="007FA3"/>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 of T Defy Gravity 2021">
  <a:themeElements>
    <a:clrScheme name="University of Toronto 2022">
      <a:dk1>
        <a:srgbClr val="000000"/>
      </a:dk1>
      <a:lt1>
        <a:srgbClr val="FFFFFF"/>
      </a:lt1>
      <a:dk2>
        <a:srgbClr val="1E3765"/>
      </a:dk2>
      <a:lt2>
        <a:srgbClr val="D0D1C9"/>
      </a:lt2>
      <a:accent1>
        <a:srgbClr val="007FA3"/>
      </a:accent1>
      <a:accent2>
        <a:srgbClr val="6D2479"/>
      </a:accent2>
      <a:accent3>
        <a:srgbClr val="DC4633"/>
      </a:accent3>
      <a:accent4>
        <a:srgbClr val="F1C500"/>
      </a:accent4>
      <a:accent5>
        <a:srgbClr val="AB1368"/>
      </a:accent5>
      <a:accent6>
        <a:srgbClr val="0D534D"/>
      </a:accent6>
      <a:hlink>
        <a:srgbClr val="007FA3"/>
      </a:hlink>
      <a:folHlink>
        <a:srgbClr val="007F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400" dirty="0" err="1" smtClean="0"/>
        </a:defPPr>
      </a:lstStyle>
    </a:txDef>
  </a:objectDefaults>
  <a:extraClrSchemeLst/>
  <a:custClrLst>
    <a:custClr name="Pantone Cool Gray 2">
      <a:srgbClr val="D0D1C9"/>
    </a:custClr>
    <a:custClr name="Pantone 376">
      <a:srgbClr val="8DBF2E"/>
    </a:custClr>
    <a:custClr name="Pantone 3285">
      <a:srgbClr val="00A189"/>
    </a:custClr>
    <a:custClr name="Pantone 2985">
      <a:srgbClr val="6FC7EA"/>
    </a:custClr>
    <a:custClr name="Pantone 663">
      <a:srgbClr val="007FA3"/>
    </a:custClr>
    <a:custClr name="Pantone 2613">
      <a:srgbClr val="6D247A"/>
    </a:custClr>
    <a:custClr name="Pantone Warm Red">
      <a:srgbClr val="DC4633"/>
    </a:custClr>
    <a:custClr name="Pantone 7406">
      <a:srgbClr val="F1C500"/>
    </a:custClr>
    <a:custClr name="Pantone 227">
      <a:srgbClr val="AB1368"/>
    </a:custClr>
    <a:custClr name="Pantone 7722">
      <a:srgbClr val="0D534D"/>
    </a:custClr>
    <a:custClr name="80% Pantone Cool Gray 2">
      <a:srgbClr val="D7D8D1"/>
    </a:custClr>
    <a:custClr name="80% Pantone 376">
      <a:srgbClr val="A4CC58"/>
    </a:custClr>
    <a:custClr name="80% Pantone 3285">
      <a:srgbClr val="33B4A1"/>
    </a:custClr>
    <a:custClr name="80% Pantone 2985">
      <a:srgbClr val="8CD2EE"/>
    </a:custClr>
    <a:custClr name="80% Pantone 663">
      <a:srgbClr val="3399B5"/>
    </a:custClr>
    <a:custClr name="80% Pantone 2613">
      <a:srgbClr val="8A5095"/>
    </a:custClr>
    <a:custClr name="80% Pantone Warm Red">
      <a:srgbClr val="E36B5C"/>
    </a:custClr>
    <a:custClr name="80% Pantone 7406">
      <a:srgbClr val="F4D133"/>
    </a:custClr>
    <a:custClr name="80% Pantone 227">
      <a:srgbClr val="BC4286"/>
    </a:custClr>
    <a:custClr name="80% Pantone 7722">
      <a:srgbClr val="3D7571"/>
    </a:custClr>
    <a:custClr name="50% Pantone Cool Gray 2">
      <a:srgbClr val="E7E8E4"/>
    </a:custClr>
    <a:custClr name="50% Pantone 376">
      <a:srgbClr val="C6DF96"/>
    </a:custClr>
    <a:custClr name="50% Pantone 3285">
      <a:srgbClr val="80D0C4"/>
    </a:custClr>
    <a:custClr name="50% Pantone 2985">
      <a:srgbClr val="B7E3F4"/>
    </a:custClr>
    <a:custClr name="50% Pantone 663">
      <a:srgbClr val="80BFD1"/>
    </a:custClr>
    <a:custClr name="50% Pantone 2613">
      <a:srgbClr val="B691BC"/>
    </a:custClr>
    <a:custClr name="50% Pantone Warm Red">
      <a:srgbClr val="EDA299"/>
    </a:custClr>
    <a:custClr name="50% Pantone 7406">
      <a:srgbClr val="F8E280"/>
    </a:custClr>
    <a:custClr name="50% Pantone 227">
      <a:srgbClr val="D589B3"/>
    </a:custClr>
    <a:custClr name="50% Pantone 7722">
      <a:srgbClr val="86A9A6"/>
    </a:custClr>
    <a:custClr name="25% Pantone Cool Gray 2">
      <a:srgbClr val="F3F3F1"/>
    </a:custClr>
    <a:custClr name="25% Pantone 376">
      <a:srgbClr val="E2EFCB"/>
    </a:custClr>
    <a:custClr name="25% Pantone 3285">
      <a:srgbClr val="BFE7E1"/>
    </a:custClr>
    <a:custClr name="25% Pantone 2985">
      <a:srgbClr val="DBF1FA"/>
    </a:custClr>
    <a:custClr name="25% Pantone 663">
      <a:srgbClr val="BFDFE8"/>
    </a:custClr>
    <a:custClr name="25% Pantone 2613">
      <a:srgbClr val="DAC8DE"/>
    </a:custClr>
    <a:custClr name="25% Pantone Warm Red">
      <a:srgbClr val="F6D1CC"/>
    </a:custClr>
    <a:custClr name="25% Pantone 7406">
      <a:srgbClr val="FBF0BF"/>
    </a:custClr>
    <a:custClr name="25% Pantone 227">
      <a:srgbClr val="EAC4D9"/>
    </a:custClr>
    <a:custClr name="25% Pantone 7722">
      <a:srgbClr val="C2D4D2"/>
    </a:custClr>
  </a:custClrLst>
  <a:extLst>
    <a:ext uri="{05A4C25C-085E-4340-85A3-A5531E510DB2}">
      <thm15:themeFamily xmlns:thm15="http://schemas.microsoft.com/office/thememl/2012/main" name="DefyGravity-Template-4c-FINAL" id="{27AE89B6-AE73-7147-9415-5A70A1FD918B}" vid="{6C16C174-1EC8-5B47-9EBB-EB75FAEE115E}"/>
    </a:ext>
  </a:extLst>
</a:theme>
</file>

<file path=ppt/theme/theme3.xml><?xml version="1.0" encoding="utf-8"?>
<a:theme xmlns:a="http://schemas.openxmlformats.org/drawingml/2006/main" name="1_U of T Defy Gravity 2021">
  <a:themeElements>
    <a:clrScheme name="University of Toronto 2022">
      <a:dk1>
        <a:srgbClr val="000000"/>
      </a:dk1>
      <a:lt1>
        <a:srgbClr val="FFFFFF"/>
      </a:lt1>
      <a:dk2>
        <a:srgbClr val="1E3765"/>
      </a:dk2>
      <a:lt2>
        <a:srgbClr val="D0D1C9"/>
      </a:lt2>
      <a:accent1>
        <a:srgbClr val="007FA3"/>
      </a:accent1>
      <a:accent2>
        <a:srgbClr val="6D2479"/>
      </a:accent2>
      <a:accent3>
        <a:srgbClr val="DC4633"/>
      </a:accent3>
      <a:accent4>
        <a:srgbClr val="F1C500"/>
      </a:accent4>
      <a:accent5>
        <a:srgbClr val="AB1368"/>
      </a:accent5>
      <a:accent6>
        <a:srgbClr val="0D534D"/>
      </a:accent6>
      <a:hlink>
        <a:srgbClr val="007FA3"/>
      </a:hlink>
      <a:folHlink>
        <a:srgbClr val="007F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400" dirty="0" err="1" smtClean="0"/>
        </a:defPPr>
      </a:lstStyle>
    </a:txDef>
  </a:objectDefaults>
  <a:extraClrSchemeLst/>
  <a:custClrLst>
    <a:custClr name="Pantone Cool Gray 2">
      <a:srgbClr val="D0D1C9"/>
    </a:custClr>
    <a:custClr name="Pantone 376">
      <a:srgbClr val="8DBF2E"/>
    </a:custClr>
    <a:custClr name="Pantone 3285">
      <a:srgbClr val="00A189"/>
    </a:custClr>
    <a:custClr name="Pantone 2985">
      <a:srgbClr val="6FC7EA"/>
    </a:custClr>
    <a:custClr name="Pantone 663">
      <a:srgbClr val="007FA3"/>
    </a:custClr>
    <a:custClr name="Pantone 2613">
      <a:srgbClr val="6D247A"/>
    </a:custClr>
    <a:custClr name="Pantone Warm Red">
      <a:srgbClr val="DC4633"/>
    </a:custClr>
    <a:custClr name="Pantone 7406">
      <a:srgbClr val="F1C500"/>
    </a:custClr>
    <a:custClr name="Pantone 227">
      <a:srgbClr val="AB1368"/>
    </a:custClr>
    <a:custClr name="Pantone 7722">
      <a:srgbClr val="0D534D"/>
    </a:custClr>
    <a:custClr name="80% Pantone Cool Gray 2">
      <a:srgbClr val="D7D8D1"/>
    </a:custClr>
    <a:custClr name="80% Pantone 376">
      <a:srgbClr val="A4CC58"/>
    </a:custClr>
    <a:custClr name="80% Pantone 3285">
      <a:srgbClr val="33B4A1"/>
    </a:custClr>
    <a:custClr name="80% Pantone 2985">
      <a:srgbClr val="8CD2EE"/>
    </a:custClr>
    <a:custClr name="80% Pantone 663">
      <a:srgbClr val="3399B5"/>
    </a:custClr>
    <a:custClr name="80% Pantone 2613">
      <a:srgbClr val="8A5095"/>
    </a:custClr>
    <a:custClr name="80% Pantone Warm Red">
      <a:srgbClr val="E36B5C"/>
    </a:custClr>
    <a:custClr name="80% Pantone 7406">
      <a:srgbClr val="F4D133"/>
    </a:custClr>
    <a:custClr name="80% Pantone 227">
      <a:srgbClr val="BC4286"/>
    </a:custClr>
    <a:custClr name="80% Pantone 7722">
      <a:srgbClr val="3D7571"/>
    </a:custClr>
    <a:custClr name="50% Pantone Cool Gray 2">
      <a:srgbClr val="E7E8E4"/>
    </a:custClr>
    <a:custClr name="50% Pantone 376">
      <a:srgbClr val="C6DF96"/>
    </a:custClr>
    <a:custClr name="50% Pantone 3285">
      <a:srgbClr val="80D0C4"/>
    </a:custClr>
    <a:custClr name="50% Pantone 2985">
      <a:srgbClr val="B7E3F4"/>
    </a:custClr>
    <a:custClr name="50% Pantone 663">
      <a:srgbClr val="80BFD1"/>
    </a:custClr>
    <a:custClr name="50% Pantone 2613">
      <a:srgbClr val="B691BC"/>
    </a:custClr>
    <a:custClr name="50% Pantone Warm Red">
      <a:srgbClr val="EDA299"/>
    </a:custClr>
    <a:custClr name="50% Pantone 7406">
      <a:srgbClr val="F8E280"/>
    </a:custClr>
    <a:custClr name="50% Pantone 227">
      <a:srgbClr val="D589B3"/>
    </a:custClr>
    <a:custClr name="50% Pantone 7722">
      <a:srgbClr val="86A9A6"/>
    </a:custClr>
    <a:custClr name="25% Pantone Cool Gray 2">
      <a:srgbClr val="F3F3F1"/>
    </a:custClr>
    <a:custClr name="25% Pantone 376">
      <a:srgbClr val="E2EFCB"/>
    </a:custClr>
    <a:custClr name="25% Pantone 3285">
      <a:srgbClr val="BFE7E1"/>
    </a:custClr>
    <a:custClr name="25% Pantone 2985">
      <a:srgbClr val="DBF1FA"/>
    </a:custClr>
    <a:custClr name="25% Pantone 663">
      <a:srgbClr val="BFDFE8"/>
    </a:custClr>
    <a:custClr name="25% Pantone 2613">
      <a:srgbClr val="DAC8DE"/>
    </a:custClr>
    <a:custClr name="25% Pantone Warm Red">
      <a:srgbClr val="F6D1CC"/>
    </a:custClr>
    <a:custClr name="25% Pantone 7406">
      <a:srgbClr val="FBF0BF"/>
    </a:custClr>
    <a:custClr name="25% Pantone 227">
      <a:srgbClr val="EAC4D9"/>
    </a:custClr>
    <a:custClr name="25% Pantone 7722">
      <a:srgbClr val="C2D4D2"/>
    </a:custClr>
  </a:custClrLst>
  <a:extLst>
    <a:ext uri="{05A4C25C-085E-4340-85A3-A5531E510DB2}">
      <thm15:themeFamily xmlns:thm15="http://schemas.microsoft.com/office/thememl/2012/main" name="DefyGravity-Template-4c-FINAL" id="{27AE89B6-AE73-7147-9415-5A70A1FD918B}" vid="{6C16C174-1EC8-5B47-9EBB-EB75FAEE115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2D6CC0BB2DE748A32479BB3994C8DA" ma:contentTypeVersion="22" ma:contentTypeDescription="Create a new document." ma:contentTypeScope="" ma:versionID="94c01e1d9b22115a337ef68509fbbeac">
  <xsd:schema xmlns:xsd="http://www.w3.org/2001/XMLSchema" xmlns:xs="http://www.w3.org/2001/XMLSchema" xmlns:p="http://schemas.microsoft.com/office/2006/metadata/properties" xmlns:ns2="45fdfd55-c198-4beb-bb05-434f20e04ae8" xmlns:ns3="6cb12d08-2c8b-495e-a819-c1ad4f12e75a" xmlns:ns4="e6621d51-3845-461f-b9d7-548ff2c0b4f7" targetNamespace="http://schemas.microsoft.com/office/2006/metadata/properties" ma:root="true" ma:fieldsID="c2eebcc03f9cf68c9a9d3fac15b7b7db" ns2:_="" ns3:_="" ns4:_="">
    <xsd:import namespace="45fdfd55-c198-4beb-bb05-434f20e04ae8"/>
    <xsd:import namespace="6cb12d08-2c8b-495e-a819-c1ad4f12e75a"/>
    <xsd:import namespace="e6621d51-3845-461f-b9d7-548ff2c0b4f7"/>
    <xsd:element name="properties">
      <xsd:complexType>
        <xsd:sequence>
          <xsd:element name="documentManagement">
            <xsd:complexType>
              <xsd:all>
                <xsd:element ref="ns2:WorkshopDate" minOccurs="0"/>
                <xsd:element ref="ns2:Lead" minOccurs="0"/>
                <xsd:element ref="ns2:Series" minOccurs="0"/>
                <xsd:element ref="ns2:MediaServiceMetadata" minOccurs="0"/>
                <xsd:element ref="ns2:MediaServiceFastMetadata" minOccurs="0"/>
                <xsd:element ref="ns2:Partner"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Status" minOccurs="0"/>
                <xsd:element ref="ns3:SharedWithUsers" minOccurs="0"/>
                <xsd:element ref="ns3:SharedWithDetails" minOccurs="0"/>
                <xsd:element ref="ns2:SessionNumber"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dfd55-c198-4beb-bb05-434f20e04ae8" elementFormDefault="qualified">
    <xsd:import namespace="http://schemas.microsoft.com/office/2006/documentManagement/types"/>
    <xsd:import namespace="http://schemas.microsoft.com/office/infopath/2007/PartnerControls"/>
    <xsd:element name="WorkshopDate" ma:index="8" nillable="true" ma:displayName="Workshop Date" ma:format="DateOnly" ma:internalName="WorkshopDate">
      <xsd:simpleType>
        <xsd:restriction base="dms:DateTime"/>
      </xsd:simpleType>
    </xsd:element>
    <xsd:element name="Lead" ma:index="9" nillable="true" ma:displayName="Lead" ma:format="Dropdown" ma:list="UserInfo" ma:SharePointGroup="0" ma:internalName="Lea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eries" ma:index="10" nillable="true" ma:displayName="Series" ma:format="Dropdown" ma:internalName="Series">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Partner" ma:index="13" nillable="true" ma:displayName="Partner" ma:format="Dropdown" ma:internalName="Partner">
      <xsd:simpleType>
        <xsd:restriction base="dms:Text">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Status" ma:index="22" nillable="true" ma:displayName="Status" ma:format="Dropdown" ma:indexed="true" ma:internalName="Status">
      <xsd:simpleType>
        <xsd:restriction base="dms:Choice">
          <xsd:enumeration value="In Progress"/>
          <xsd:enumeration value="Complete"/>
          <xsd:enumeration value="Inactive"/>
        </xsd:restriction>
      </xsd:simpleType>
    </xsd:element>
    <xsd:element name="SessionNumber" ma:index="25" nillable="true" ma:displayName="Session Number" ma:description="For a series, indicate the session number" ma:format="Dropdown" ma:internalName="SessionNumber" ma:percentage="FALSE">
      <xsd:simpleType>
        <xsd:restriction base="dms:Number"/>
      </xsd:simpleType>
    </xsd:element>
    <xsd:element name="MediaServiceLocation" ma:index="26" nillable="true" ma:displayName="Location" ma:internalName="MediaServiceLocation"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fe164b29-4069-4387-b6aa-f01f2a1f474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cb12d08-2c8b-495e-a819-c1ad4f12e75a"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621d51-3845-461f-b9d7-548ff2c0b4f7"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58e0daec-8166-435b-aaff-aa666c828e97}" ma:internalName="TaxCatchAll" ma:showField="CatchAllData" ma:web="e6621d51-3845-461f-b9d7-548ff2c0b4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WorkshopDate xmlns="45fdfd55-c198-4beb-bb05-434f20e04ae8" xsi:nil="true"/>
    <Status xmlns="45fdfd55-c198-4beb-bb05-434f20e04ae8" xsi:nil="true"/>
    <Partner xmlns="45fdfd55-c198-4beb-bb05-434f20e04ae8" xsi:nil="true"/>
    <Series xmlns="45fdfd55-c198-4beb-bb05-434f20e04ae8" xsi:nil="true"/>
    <Lead xmlns="45fdfd55-c198-4beb-bb05-434f20e04ae8">
      <UserInfo>
        <DisplayName/>
        <AccountId xsi:nil="true"/>
        <AccountType/>
      </UserInfo>
    </Lead>
    <SessionNumber xmlns="45fdfd55-c198-4beb-bb05-434f20e04ae8">1</SessionNumber>
    <MediaLengthInSeconds xmlns="45fdfd55-c198-4beb-bb05-434f20e04ae8" xsi:nil="true"/>
    <SharedWithUsers xmlns="6cb12d08-2c8b-495e-a819-c1ad4f12e75a">
      <UserInfo>
        <DisplayName>Cara Krmpotich</DisplayName>
        <AccountId>188</AccountId>
        <AccountType/>
      </UserInfo>
    </SharedWithUsers>
    <TaxCatchAll xmlns="e6621d51-3845-461f-b9d7-548ff2c0b4f7" xsi:nil="true"/>
    <lcf76f155ced4ddcb4097134ff3c332f xmlns="45fdfd55-c198-4beb-bb05-434f20e04a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A0ADE79-DD6D-4E46-8940-C3584E49C736}">
  <ds:schemaRefs>
    <ds:schemaRef ds:uri="45fdfd55-c198-4beb-bb05-434f20e04ae8"/>
    <ds:schemaRef ds:uri="6cb12d08-2c8b-495e-a819-c1ad4f12e75a"/>
    <ds:schemaRef ds:uri="e6621d51-3845-461f-b9d7-548ff2c0b4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7C22C05-A0B3-4007-BDAE-1C5F6DD90A45}">
  <ds:schemaRefs>
    <ds:schemaRef ds:uri="http://schemas.microsoft.com/sharepoint/v3/contenttype/forms"/>
  </ds:schemaRefs>
</ds:datastoreItem>
</file>

<file path=customXml/itemProps3.xml><?xml version="1.0" encoding="utf-8"?>
<ds:datastoreItem xmlns:ds="http://schemas.openxmlformats.org/officeDocument/2006/customXml" ds:itemID="{232F6FEA-A6D0-4CB5-A811-7A9EA4C4F434}">
  <ds:schemaRefs>
    <ds:schemaRef ds:uri="http://schemas.microsoft.com/office/2006/documentManagement/types"/>
    <ds:schemaRef ds:uri="http://schemas.microsoft.com/office/infopath/2007/PartnerControls"/>
    <ds:schemaRef ds:uri="http://www.w3.org/XML/1998/namespace"/>
    <ds:schemaRef ds:uri="45fdfd55-c198-4beb-bb05-434f20e04ae8"/>
    <ds:schemaRef ds:uri="http://purl.org/dc/terms/"/>
    <ds:schemaRef ds:uri="http://schemas.openxmlformats.org/package/2006/metadata/core-properties"/>
    <ds:schemaRef ds:uri="6cb12d08-2c8b-495e-a819-c1ad4f12e75a"/>
    <ds:schemaRef ds:uri="e6621d51-3845-461f-b9d7-548ff2c0b4f7"/>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1307</Words>
  <Application>Microsoft Office PowerPoint</Application>
  <PresentationFormat>Widescreen</PresentationFormat>
  <Paragraphs>161</Paragraphs>
  <Slides>15</Slides>
  <Notes>12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vt:i4>
      </vt:variant>
    </vt:vector>
  </HeadingPairs>
  <TitlesOfParts>
    <vt:vector size="26" baseType="lpstr">
      <vt:lpstr>DIN Condensed</vt:lpstr>
      <vt:lpstr>Times</vt:lpstr>
      <vt:lpstr>Arial Black</vt:lpstr>
      <vt:lpstr>Arial</vt:lpstr>
      <vt:lpstr>Wingdings</vt:lpstr>
      <vt:lpstr>System Font Regular</vt:lpstr>
      <vt:lpstr>Calibri</vt:lpstr>
      <vt:lpstr>Office Theme</vt:lpstr>
      <vt:lpstr>U of T Defy Gravity 2021</vt:lpstr>
      <vt:lpstr>1_U of T Defy Gravity 2021</vt:lpstr>
      <vt:lpstr>Office Theme</vt:lpstr>
      <vt:lpstr>EDI through a TCPS2 lens</vt:lpstr>
      <vt:lpstr>Power and Privilege</vt:lpstr>
      <vt:lpstr>Concepts: Privilege &amp; Oppression</vt:lpstr>
      <vt:lpstr>Understanding Impacts of EDI</vt:lpstr>
      <vt:lpstr>Terms</vt:lpstr>
      <vt:lpstr>Inclusive Ethical Frameworks</vt:lpstr>
      <vt:lpstr>Inclusive Ethical Frameworks</vt:lpstr>
      <vt:lpstr>Inclusive Ethical Frameworks</vt:lpstr>
      <vt:lpstr>Inclusive Ethical Frameworks</vt:lpstr>
      <vt:lpstr>Inclusive Ethical Frameworks</vt:lpstr>
      <vt:lpstr>EDI in Ethical Frameworks</vt:lpstr>
      <vt:lpstr>Assessing EDI in Research Ethics</vt:lpstr>
      <vt:lpstr>PowerPoint Presentation</vt:lpstr>
      <vt:lpstr>Case Study Small Group Discussion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Kim</dc:creator>
  <cp:lastModifiedBy>Neleny Sivananthan</cp:lastModifiedBy>
  <cp:revision>64</cp:revision>
  <dcterms:created xsi:type="dcterms:W3CDTF">2020-10-19T16:01:45Z</dcterms:created>
  <dcterms:modified xsi:type="dcterms:W3CDTF">2023-03-02T18:48:07Z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0x010100A22D6CC0BB2DE748A32479BB3994C8DA</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