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handoutMasterIdLst>
    <p:handoutMasterId r:id="rId51"/>
  </p:handoutMasterIdLst>
  <p:sldIdLst>
    <p:sldId id="436" r:id="rId5"/>
    <p:sldId id="472" r:id="rId6"/>
    <p:sldId id="514" r:id="rId7"/>
    <p:sldId id="301" r:id="rId8"/>
    <p:sldId id="473" r:id="rId9"/>
    <p:sldId id="474" r:id="rId10"/>
    <p:sldId id="475" r:id="rId11"/>
    <p:sldId id="476" r:id="rId12"/>
    <p:sldId id="478" r:id="rId13"/>
    <p:sldId id="479" r:id="rId14"/>
    <p:sldId id="480" r:id="rId15"/>
    <p:sldId id="481" r:id="rId16"/>
    <p:sldId id="482" r:id="rId17"/>
    <p:sldId id="483" r:id="rId18"/>
    <p:sldId id="484" r:id="rId19"/>
    <p:sldId id="485" r:id="rId20"/>
    <p:sldId id="486" r:id="rId21"/>
    <p:sldId id="487" r:id="rId22"/>
    <p:sldId id="488" r:id="rId23"/>
    <p:sldId id="489" r:id="rId24"/>
    <p:sldId id="490" r:id="rId25"/>
    <p:sldId id="491" r:id="rId26"/>
    <p:sldId id="492" r:id="rId27"/>
    <p:sldId id="493" r:id="rId28"/>
    <p:sldId id="494" r:id="rId29"/>
    <p:sldId id="495" r:id="rId30"/>
    <p:sldId id="496" r:id="rId31"/>
    <p:sldId id="497" r:id="rId32"/>
    <p:sldId id="498" r:id="rId33"/>
    <p:sldId id="499" r:id="rId34"/>
    <p:sldId id="500" r:id="rId35"/>
    <p:sldId id="501" r:id="rId36"/>
    <p:sldId id="502" r:id="rId37"/>
    <p:sldId id="503" r:id="rId38"/>
    <p:sldId id="515" r:id="rId39"/>
    <p:sldId id="506" r:id="rId40"/>
    <p:sldId id="507" r:id="rId41"/>
    <p:sldId id="508" r:id="rId42"/>
    <p:sldId id="509" r:id="rId43"/>
    <p:sldId id="510" r:id="rId44"/>
    <p:sldId id="511" r:id="rId45"/>
    <p:sldId id="504" r:id="rId46"/>
    <p:sldId id="512" r:id="rId47"/>
    <p:sldId id="513" r:id="rId48"/>
    <p:sldId id="51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9C21CC-0BE7-E634-FC48-21B5D1474491}" name="Stephanie Wong" initials="SW" userId="S::stephaniesm.wong@utoronto.ca::8033eaf5-89ad-47f0-bd3e-867b63b6f7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Wong" initials="SW" lastIdx="6" clrIdx="0">
    <p:extLst>
      <p:ext uri="{19B8F6BF-5375-455C-9EA6-DF929625EA0E}">
        <p15:presenceInfo xmlns:p15="http://schemas.microsoft.com/office/powerpoint/2012/main" userId="S::stephaniesm.wong@utoronto.ca::8033eaf5-89ad-47f0-bd3e-867b63b6f7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3A6DA28-BB08-4E28-94E8-AB53A02DD50B}" styleName="U of T Defy Gravity">
    <a:wholeTbl>
      <a:tcTxStyle>
        <a:fontRef idx="minor"/>
        <a:schemeClr val="tx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chemeClr val="lt1">
              <a:alpha val="0"/>
            </a:schemeClr>
          </a:solidFill>
        </a:fill>
      </a:tcStyle>
    </a:wholeTbl>
    <a:band1H>
      <a:tcStyle>
        <a:tcBdr/>
      </a:tcStyle>
    </a:band1H>
    <a:band2H>
      <a:tcStyle>
        <a:tcBdr/>
        <a:fill>
          <a:solidFill>
            <a:schemeClr val="lt2">
              <a:alpha val="20000"/>
            </a:schemeClr>
          </a:solidFill>
        </a:fill>
      </a:tcStyle>
    </a:band2H>
    <a:band1V>
      <a:tcStyle>
        <a:tcBdr/>
      </a:tcStyle>
    </a:band1V>
    <a:band2V>
      <a:tcStyle>
        <a:tcBdr/>
        <a:fill>
          <a:solidFill>
            <a:schemeClr val="lt2">
              <a:alpha val="20000"/>
            </a:schemeClr>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accent1"/>
      </a:tcTxStyle>
      <a:tcStyle>
        <a:tcBdr>
          <a:top>
            <a:ln w="5000" cmpd="sng">
              <a:solidFill>
                <a:schemeClr val="tx1"/>
              </a:solidFill>
            </a:ln>
          </a:top>
        </a:tcBdr>
      </a:tcStyle>
    </a:lastRow>
    <a:firstRow>
      <a:tcTxStyle b="off">
        <a:fontRef idx="minor"/>
        <a:schemeClr val="tx1"/>
      </a:tcTxStyle>
      <a:tcStyle>
        <a:tcBdr>
          <a:bottom>
            <a:ln w="5000" cmpd="sng">
              <a:solidFill>
                <a:schemeClr val="tx1"/>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8"/>
    <p:restoredTop sz="94763"/>
  </p:normalViewPr>
  <p:slideViewPr>
    <p:cSldViewPr snapToGrid="0">
      <p:cViewPr varScale="1">
        <p:scale>
          <a:sx n="114" d="100"/>
          <a:sy n="114" d="100"/>
        </p:scale>
        <p:origin x="24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A76DE4-237E-C74D-B43A-659A701372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5C76D6-4318-1843-AC80-F91EE65DF7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C613F-BF28-384D-944C-AA89FB03C2C3}" type="datetimeFigureOut">
              <a:rPr lang="en-US" smtClean="0"/>
              <a:t>1/26/23</a:t>
            </a:fld>
            <a:endParaRPr lang="en-US"/>
          </a:p>
        </p:txBody>
      </p:sp>
      <p:sp>
        <p:nvSpPr>
          <p:cNvPr id="4" name="Footer Placeholder 3">
            <a:extLst>
              <a:ext uri="{FF2B5EF4-FFF2-40B4-BE49-F238E27FC236}">
                <a16:creationId xmlns:a16="http://schemas.microsoft.com/office/drawing/2014/main" id="{3C13C400-0E9C-D34E-9F4D-4CE38A6277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B6EF7A-A4ED-C34C-B6A5-FC3E409318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61AD6D-5E18-144D-BC7B-2537B99094B1}" type="slidenum">
              <a:rPr lang="en-US" smtClean="0"/>
              <a:t>‹#›</a:t>
            </a:fld>
            <a:endParaRPr lang="en-US"/>
          </a:p>
        </p:txBody>
      </p:sp>
    </p:spTree>
    <p:extLst>
      <p:ext uri="{BB962C8B-B14F-4D97-AF65-F5344CB8AC3E}">
        <p14:creationId xmlns:p14="http://schemas.microsoft.com/office/powerpoint/2010/main" val="262830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8AE8C-59B3-1342-9035-9E7FF9F76E09}"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2EF7B-DDB8-B345-905A-1035F5FCAFD4}" type="slidenum">
              <a:rPr lang="en-US" smtClean="0"/>
              <a:t>‹#›</a:t>
            </a:fld>
            <a:endParaRPr lang="en-US"/>
          </a:p>
        </p:txBody>
      </p:sp>
    </p:spTree>
    <p:extLst>
      <p:ext uri="{BB962C8B-B14F-4D97-AF65-F5344CB8AC3E}">
        <p14:creationId xmlns:p14="http://schemas.microsoft.com/office/powerpoint/2010/main" val="406597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a:t>
            </a:fld>
            <a:endParaRPr lang="en-US"/>
          </a:p>
        </p:txBody>
      </p:sp>
    </p:spTree>
    <p:extLst>
      <p:ext uri="{BB962C8B-B14F-4D97-AF65-F5344CB8AC3E}">
        <p14:creationId xmlns:p14="http://schemas.microsoft.com/office/powerpoint/2010/main" val="1444793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10</a:t>
            </a:fld>
            <a:endParaRPr lang="en-US"/>
          </a:p>
        </p:txBody>
      </p:sp>
    </p:spTree>
    <p:extLst>
      <p:ext uri="{BB962C8B-B14F-4D97-AF65-F5344CB8AC3E}">
        <p14:creationId xmlns:p14="http://schemas.microsoft.com/office/powerpoint/2010/main" val="10649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11</a:t>
            </a:fld>
            <a:endParaRPr lang="en-US"/>
          </a:p>
        </p:txBody>
      </p:sp>
    </p:spTree>
    <p:extLst>
      <p:ext uri="{BB962C8B-B14F-4D97-AF65-F5344CB8AC3E}">
        <p14:creationId xmlns:p14="http://schemas.microsoft.com/office/powerpoint/2010/main" val="305493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12</a:t>
            </a:fld>
            <a:endParaRPr lang="en-US"/>
          </a:p>
        </p:txBody>
      </p:sp>
    </p:spTree>
    <p:extLst>
      <p:ext uri="{BB962C8B-B14F-4D97-AF65-F5344CB8AC3E}">
        <p14:creationId xmlns:p14="http://schemas.microsoft.com/office/powerpoint/2010/main" val="136676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13</a:t>
            </a:fld>
            <a:endParaRPr lang="en-US"/>
          </a:p>
        </p:txBody>
      </p:sp>
    </p:spTree>
    <p:extLst>
      <p:ext uri="{BB962C8B-B14F-4D97-AF65-F5344CB8AC3E}">
        <p14:creationId xmlns:p14="http://schemas.microsoft.com/office/powerpoint/2010/main" val="408731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14</a:t>
            </a:fld>
            <a:endParaRPr lang="en-US"/>
          </a:p>
        </p:txBody>
      </p:sp>
    </p:spTree>
    <p:extLst>
      <p:ext uri="{BB962C8B-B14F-4D97-AF65-F5344CB8AC3E}">
        <p14:creationId xmlns:p14="http://schemas.microsoft.com/office/powerpoint/2010/main" val="2973561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15</a:t>
            </a:fld>
            <a:endParaRPr lang="en-US"/>
          </a:p>
        </p:txBody>
      </p:sp>
    </p:spTree>
    <p:extLst>
      <p:ext uri="{BB962C8B-B14F-4D97-AF65-F5344CB8AC3E}">
        <p14:creationId xmlns:p14="http://schemas.microsoft.com/office/powerpoint/2010/main" val="325009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16</a:t>
            </a:fld>
            <a:endParaRPr lang="en-US"/>
          </a:p>
        </p:txBody>
      </p:sp>
    </p:spTree>
    <p:extLst>
      <p:ext uri="{BB962C8B-B14F-4D97-AF65-F5344CB8AC3E}">
        <p14:creationId xmlns:p14="http://schemas.microsoft.com/office/powerpoint/2010/main" val="3049466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17</a:t>
            </a:fld>
            <a:endParaRPr lang="en-US"/>
          </a:p>
        </p:txBody>
      </p:sp>
    </p:spTree>
    <p:extLst>
      <p:ext uri="{BB962C8B-B14F-4D97-AF65-F5344CB8AC3E}">
        <p14:creationId xmlns:p14="http://schemas.microsoft.com/office/powerpoint/2010/main" val="353284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18</a:t>
            </a:fld>
            <a:endParaRPr lang="en-US"/>
          </a:p>
        </p:txBody>
      </p:sp>
    </p:spTree>
    <p:extLst>
      <p:ext uri="{BB962C8B-B14F-4D97-AF65-F5344CB8AC3E}">
        <p14:creationId xmlns:p14="http://schemas.microsoft.com/office/powerpoint/2010/main" val="228063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19</a:t>
            </a:fld>
            <a:endParaRPr lang="en-US"/>
          </a:p>
        </p:txBody>
      </p:sp>
    </p:spTree>
    <p:extLst>
      <p:ext uri="{BB962C8B-B14F-4D97-AF65-F5344CB8AC3E}">
        <p14:creationId xmlns:p14="http://schemas.microsoft.com/office/powerpoint/2010/main" val="30447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a:t>
            </a:fld>
            <a:endParaRPr lang="en-US"/>
          </a:p>
        </p:txBody>
      </p:sp>
    </p:spTree>
    <p:extLst>
      <p:ext uri="{BB962C8B-B14F-4D97-AF65-F5344CB8AC3E}">
        <p14:creationId xmlns:p14="http://schemas.microsoft.com/office/powerpoint/2010/main" val="2825703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20</a:t>
            </a:fld>
            <a:endParaRPr lang="en-US"/>
          </a:p>
        </p:txBody>
      </p:sp>
    </p:spTree>
    <p:extLst>
      <p:ext uri="{BB962C8B-B14F-4D97-AF65-F5344CB8AC3E}">
        <p14:creationId xmlns:p14="http://schemas.microsoft.com/office/powerpoint/2010/main" val="307413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21</a:t>
            </a:fld>
            <a:endParaRPr lang="en-US"/>
          </a:p>
        </p:txBody>
      </p:sp>
    </p:spTree>
    <p:extLst>
      <p:ext uri="{BB962C8B-B14F-4D97-AF65-F5344CB8AC3E}">
        <p14:creationId xmlns:p14="http://schemas.microsoft.com/office/powerpoint/2010/main" val="4150970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22</a:t>
            </a:fld>
            <a:endParaRPr lang="en-US"/>
          </a:p>
        </p:txBody>
      </p:sp>
    </p:spTree>
    <p:extLst>
      <p:ext uri="{BB962C8B-B14F-4D97-AF65-F5344CB8AC3E}">
        <p14:creationId xmlns:p14="http://schemas.microsoft.com/office/powerpoint/2010/main" val="4170778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23</a:t>
            </a:fld>
            <a:endParaRPr lang="en-US"/>
          </a:p>
        </p:txBody>
      </p:sp>
    </p:spTree>
    <p:extLst>
      <p:ext uri="{BB962C8B-B14F-4D97-AF65-F5344CB8AC3E}">
        <p14:creationId xmlns:p14="http://schemas.microsoft.com/office/powerpoint/2010/main" val="36417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24</a:t>
            </a:fld>
            <a:endParaRPr lang="en-US"/>
          </a:p>
        </p:txBody>
      </p:sp>
    </p:spTree>
    <p:extLst>
      <p:ext uri="{BB962C8B-B14F-4D97-AF65-F5344CB8AC3E}">
        <p14:creationId xmlns:p14="http://schemas.microsoft.com/office/powerpoint/2010/main" val="1558323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25</a:t>
            </a:fld>
            <a:endParaRPr lang="en-US"/>
          </a:p>
        </p:txBody>
      </p:sp>
    </p:spTree>
    <p:extLst>
      <p:ext uri="{BB962C8B-B14F-4D97-AF65-F5344CB8AC3E}">
        <p14:creationId xmlns:p14="http://schemas.microsoft.com/office/powerpoint/2010/main" val="1892150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26</a:t>
            </a:fld>
            <a:endParaRPr lang="en-US"/>
          </a:p>
        </p:txBody>
      </p:sp>
    </p:spTree>
    <p:extLst>
      <p:ext uri="{BB962C8B-B14F-4D97-AF65-F5344CB8AC3E}">
        <p14:creationId xmlns:p14="http://schemas.microsoft.com/office/powerpoint/2010/main" val="396388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27</a:t>
            </a:fld>
            <a:endParaRPr lang="en-US"/>
          </a:p>
        </p:txBody>
      </p:sp>
    </p:spTree>
    <p:extLst>
      <p:ext uri="{BB962C8B-B14F-4D97-AF65-F5344CB8AC3E}">
        <p14:creationId xmlns:p14="http://schemas.microsoft.com/office/powerpoint/2010/main" val="2999737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28</a:t>
            </a:fld>
            <a:endParaRPr lang="en-US"/>
          </a:p>
        </p:txBody>
      </p:sp>
    </p:spTree>
    <p:extLst>
      <p:ext uri="{BB962C8B-B14F-4D97-AF65-F5344CB8AC3E}">
        <p14:creationId xmlns:p14="http://schemas.microsoft.com/office/powerpoint/2010/main" val="1520177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29</a:t>
            </a:fld>
            <a:endParaRPr lang="en-US"/>
          </a:p>
        </p:txBody>
      </p:sp>
    </p:spTree>
    <p:extLst>
      <p:ext uri="{BB962C8B-B14F-4D97-AF65-F5344CB8AC3E}">
        <p14:creationId xmlns:p14="http://schemas.microsoft.com/office/powerpoint/2010/main" val="329325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a:t>
            </a:fld>
            <a:endParaRPr lang="en-US"/>
          </a:p>
        </p:txBody>
      </p:sp>
    </p:spTree>
    <p:extLst>
      <p:ext uri="{BB962C8B-B14F-4D97-AF65-F5344CB8AC3E}">
        <p14:creationId xmlns:p14="http://schemas.microsoft.com/office/powerpoint/2010/main" val="1283152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30</a:t>
            </a:fld>
            <a:endParaRPr lang="en-US"/>
          </a:p>
        </p:txBody>
      </p:sp>
    </p:spTree>
    <p:extLst>
      <p:ext uri="{BB962C8B-B14F-4D97-AF65-F5344CB8AC3E}">
        <p14:creationId xmlns:p14="http://schemas.microsoft.com/office/powerpoint/2010/main" val="36841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31</a:t>
            </a:fld>
            <a:endParaRPr lang="en-US"/>
          </a:p>
        </p:txBody>
      </p:sp>
    </p:spTree>
    <p:extLst>
      <p:ext uri="{BB962C8B-B14F-4D97-AF65-F5344CB8AC3E}">
        <p14:creationId xmlns:p14="http://schemas.microsoft.com/office/powerpoint/2010/main" val="425234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32</a:t>
            </a:fld>
            <a:endParaRPr lang="en-US"/>
          </a:p>
        </p:txBody>
      </p:sp>
    </p:spTree>
    <p:extLst>
      <p:ext uri="{BB962C8B-B14F-4D97-AF65-F5344CB8AC3E}">
        <p14:creationId xmlns:p14="http://schemas.microsoft.com/office/powerpoint/2010/main" val="3467028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33</a:t>
            </a:fld>
            <a:endParaRPr lang="en-US"/>
          </a:p>
        </p:txBody>
      </p:sp>
    </p:spTree>
    <p:extLst>
      <p:ext uri="{BB962C8B-B14F-4D97-AF65-F5344CB8AC3E}">
        <p14:creationId xmlns:p14="http://schemas.microsoft.com/office/powerpoint/2010/main" val="1040424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34</a:t>
            </a:fld>
            <a:endParaRPr lang="en-US"/>
          </a:p>
        </p:txBody>
      </p:sp>
    </p:spTree>
    <p:extLst>
      <p:ext uri="{BB962C8B-B14F-4D97-AF65-F5344CB8AC3E}">
        <p14:creationId xmlns:p14="http://schemas.microsoft.com/office/powerpoint/2010/main" val="3015075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35</a:t>
            </a:fld>
            <a:endParaRPr lang="en-US"/>
          </a:p>
        </p:txBody>
      </p:sp>
    </p:spTree>
    <p:extLst>
      <p:ext uri="{BB962C8B-B14F-4D97-AF65-F5344CB8AC3E}">
        <p14:creationId xmlns:p14="http://schemas.microsoft.com/office/powerpoint/2010/main" val="3061814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36</a:t>
            </a:fld>
            <a:endParaRPr lang="en-US"/>
          </a:p>
        </p:txBody>
      </p:sp>
    </p:spTree>
    <p:extLst>
      <p:ext uri="{BB962C8B-B14F-4D97-AF65-F5344CB8AC3E}">
        <p14:creationId xmlns:p14="http://schemas.microsoft.com/office/powerpoint/2010/main" val="361303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37</a:t>
            </a:fld>
            <a:endParaRPr lang="en-US"/>
          </a:p>
        </p:txBody>
      </p:sp>
    </p:spTree>
    <p:extLst>
      <p:ext uri="{BB962C8B-B14F-4D97-AF65-F5344CB8AC3E}">
        <p14:creationId xmlns:p14="http://schemas.microsoft.com/office/powerpoint/2010/main" val="4233865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38</a:t>
            </a:fld>
            <a:endParaRPr lang="en-US"/>
          </a:p>
        </p:txBody>
      </p:sp>
    </p:spTree>
    <p:extLst>
      <p:ext uri="{BB962C8B-B14F-4D97-AF65-F5344CB8AC3E}">
        <p14:creationId xmlns:p14="http://schemas.microsoft.com/office/powerpoint/2010/main" val="2067518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39</a:t>
            </a:fld>
            <a:endParaRPr lang="en-US"/>
          </a:p>
        </p:txBody>
      </p:sp>
    </p:spTree>
    <p:extLst>
      <p:ext uri="{BB962C8B-B14F-4D97-AF65-F5344CB8AC3E}">
        <p14:creationId xmlns:p14="http://schemas.microsoft.com/office/powerpoint/2010/main" val="355920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a:t>
            </a:fld>
            <a:endParaRPr lang="en-US"/>
          </a:p>
        </p:txBody>
      </p:sp>
    </p:spTree>
    <p:extLst>
      <p:ext uri="{BB962C8B-B14F-4D97-AF65-F5344CB8AC3E}">
        <p14:creationId xmlns:p14="http://schemas.microsoft.com/office/powerpoint/2010/main" val="1497137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40</a:t>
            </a:fld>
            <a:endParaRPr lang="en-US"/>
          </a:p>
        </p:txBody>
      </p:sp>
    </p:spTree>
    <p:extLst>
      <p:ext uri="{BB962C8B-B14F-4D97-AF65-F5344CB8AC3E}">
        <p14:creationId xmlns:p14="http://schemas.microsoft.com/office/powerpoint/2010/main" val="2232480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41</a:t>
            </a:fld>
            <a:endParaRPr lang="en-US"/>
          </a:p>
        </p:txBody>
      </p:sp>
    </p:spTree>
    <p:extLst>
      <p:ext uri="{BB962C8B-B14F-4D97-AF65-F5344CB8AC3E}">
        <p14:creationId xmlns:p14="http://schemas.microsoft.com/office/powerpoint/2010/main" val="1141585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42</a:t>
            </a:fld>
            <a:endParaRPr lang="en-US"/>
          </a:p>
        </p:txBody>
      </p:sp>
    </p:spTree>
    <p:extLst>
      <p:ext uri="{BB962C8B-B14F-4D97-AF65-F5344CB8AC3E}">
        <p14:creationId xmlns:p14="http://schemas.microsoft.com/office/powerpoint/2010/main" val="1629160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43</a:t>
            </a:fld>
            <a:endParaRPr lang="en-US"/>
          </a:p>
        </p:txBody>
      </p:sp>
    </p:spTree>
    <p:extLst>
      <p:ext uri="{BB962C8B-B14F-4D97-AF65-F5344CB8AC3E}">
        <p14:creationId xmlns:p14="http://schemas.microsoft.com/office/powerpoint/2010/main" val="3047101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44</a:t>
            </a:fld>
            <a:endParaRPr lang="en-US"/>
          </a:p>
        </p:txBody>
      </p:sp>
    </p:spTree>
    <p:extLst>
      <p:ext uri="{BB962C8B-B14F-4D97-AF65-F5344CB8AC3E}">
        <p14:creationId xmlns:p14="http://schemas.microsoft.com/office/powerpoint/2010/main" val="372017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45</a:t>
            </a:fld>
            <a:endParaRPr lang="en-US"/>
          </a:p>
        </p:txBody>
      </p:sp>
    </p:spTree>
    <p:extLst>
      <p:ext uri="{BB962C8B-B14F-4D97-AF65-F5344CB8AC3E}">
        <p14:creationId xmlns:p14="http://schemas.microsoft.com/office/powerpoint/2010/main" val="29846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5</a:t>
            </a:fld>
            <a:endParaRPr lang="en-US"/>
          </a:p>
        </p:txBody>
      </p:sp>
    </p:spTree>
    <p:extLst>
      <p:ext uri="{BB962C8B-B14F-4D97-AF65-F5344CB8AC3E}">
        <p14:creationId xmlns:p14="http://schemas.microsoft.com/office/powerpoint/2010/main" val="15349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6</a:t>
            </a:fld>
            <a:endParaRPr lang="en-US"/>
          </a:p>
        </p:txBody>
      </p:sp>
    </p:spTree>
    <p:extLst>
      <p:ext uri="{BB962C8B-B14F-4D97-AF65-F5344CB8AC3E}">
        <p14:creationId xmlns:p14="http://schemas.microsoft.com/office/powerpoint/2010/main" val="145680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7</a:t>
            </a:fld>
            <a:endParaRPr lang="en-US"/>
          </a:p>
        </p:txBody>
      </p:sp>
    </p:spTree>
    <p:extLst>
      <p:ext uri="{BB962C8B-B14F-4D97-AF65-F5344CB8AC3E}">
        <p14:creationId xmlns:p14="http://schemas.microsoft.com/office/powerpoint/2010/main" val="8297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8</a:t>
            </a:fld>
            <a:endParaRPr lang="en-US"/>
          </a:p>
        </p:txBody>
      </p:sp>
    </p:spTree>
    <p:extLst>
      <p:ext uri="{BB962C8B-B14F-4D97-AF65-F5344CB8AC3E}">
        <p14:creationId xmlns:p14="http://schemas.microsoft.com/office/powerpoint/2010/main" val="351309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9</a:t>
            </a:fld>
            <a:endParaRPr lang="en-US"/>
          </a:p>
        </p:txBody>
      </p:sp>
    </p:spTree>
    <p:extLst>
      <p:ext uri="{BB962C8B-B14F-4D97-AF65-F5344CB8AC3E}">
        <p14:creationId xmlns:p14="http://schemas.microsoft.com/office/powerpoint/2010/main" val="3685378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emf"/><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B20F16-346A-B747-B5FE-1BAFEC308988}"/>
              </a:ext>
            </a:extLst>
          </p:cNvPr>
          <p:cNvSpPr/>
          <p:nvPr userDrawn="1"/>
        </p:nvSpPr>
        <p:spPr>
          <a:xfrm flipV="1">
            <a:off x="-1" y="0"/>
            <a:ext cx="12191999" cy="6858000"/>
          </a:xfrm>
          <a:prstGeom prst="rect">
            <a:avLst/>
          </a:prstGeom>
          <a:gradFill>
            <a:gsLst>
              <a:gs pos="100000">
                <a:schemeClr val="bg1">
                  <a:alpha val="0"/>
                </a:schemeClr>
              </a:gs>
              <a:gs pos="78000">
                <a:schemeClr val="bg1">
                  <a:alpha val="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77825" y="441324"/>
            <a:ext cx="10000457" cy="1566863"/>
          </a:xfrm>
        </p:spPr>
        <p:txBody>
          <a:bodyPr anchor="t" anchorCtr="0">
            <a:normAutofit/>
          </a:bodyPr>
          <a:lstStyle>
            <a:lvl1pPr algn="l">
              <a:defRPr sz="3200">
                <a:solidFill>
                  <a:schemeClr val="tx1"/>
                </a:solidFill>
              </a:defRPr>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906919"/>
          </a:xfrm>
          <a:prstGeom prst="callout1">
            <a:avLst>
              <a:gd name="adj1" fmla="val -210"/>
              <a:gd name="adj2" fmla="val 26006"/>
              <a:gd name="adj3" fmla="val -160"/>
              <a:gd name="adj4" fmla="val 2170"/>
            </a:avLst>
          </a:prstGeom>
          <a:ln w="38100">
            <a:solidFill>
              <a:schemeClr val="tx1"/>
            </a:solidFill>
          </a:ln>
        </p:spPr>
        <p:txBody>
          <a:bodyPr tIns="183600" rIns="90000">
            <a:noAutofit/>
          </a:bodyPr>
          <a:lstStyle>
            <a:lvl1pPr marL="0" indent="0" algn="l">
              <a:buNone/>
              <a:defRPr sz="1400">
                <a:solidFill>
                  <a:schemeClr val="tx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 </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5BE4076-D9F6-A04D-95EE-423EF5FC1F59}" type="datetime1">
              <a:rPr lang="en-CA" smtClean="0"/>
              <a:t>2023-01-26</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4" name="Graphic 13">
            <a:extLst>
              <a:ext uri="{FF2B5EF4-FFF2-40B4-BE49-F238E27FC236}">
                <a16:creationId xmlns:a16="http://schemas.microsoft.com/office/drawing/2014/main" id="{F51F9528-C67D-1545-B2FE-E500FCD60A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0849" y="5924550"/>
            <a:ext cx="1594639" cy="583405"/>
          </a:xfrm>
          <a:prstGeom prst="rect">
            <a:avLst/>
          </a:prstGeom>
        </p:spPr>
      </p:pic>
      <p:pic>
        <p:nvPicPr>
          <p:cNvPr id="16" name="Graphic 15">
            <a:extLst>
              <a:ext uri="{FF2B5EF4-FFF2-40B4-BE49-F238E27FC236}">
                <a16:creationId xmlns:a16="http://schemas.microsoft.com/office/drawing/2014/main" id="{3EB032BF-227D-2346-85CF-A17F8AC1ED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0265" y="5944561"/>
            <a:ext cx="980558" cy="520650"/>
          </a:xfrm>
          <a:prstGeom prst="rect">
            <a:avLst/>
          </a:prstGeom>
        </p:spPr>
      </p:pic>
    </p:spTree>
    <p:extLst>
      <p:ext uri="{BB962C8B-B14F-4D97-AF65-F5344CB8AC3E}">
        <p14:creationId xmlns:p14="http://schemas.microsoft.com/office/powerpoint/2010/main" val="25808632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Caret Soli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55A324-1402-8A4E-85AA-CEBBB404C77C}"/>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08D77FEA-0643-9E4C-9D6C-A3FA4F9DF420}"/>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5"/>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1" name="Picture 10">
            <a:extLst>
              <a:ext uri="{FF2B5EF4-FFF2-40B4-BE49-F238E27FC236}">
                <a16:creationId xmlns:a16="http://schemas.microsoft.com/office/drawing/2014/main" id="{6BE2BBD1-2F9D-464F-B471-14BCC68C8AB0}"/>
              </a:ext>
            </a:extLst>
          </p:cNvPr>
          <p:cNvPicPr>
            <a:picLocks noChangeAspect="1"/>
          </p:cNvPicPr>
          <p:nvPr userDrawn="1"/>
        </p:nvPicPr>
        <p:blipFill rotWithShape="1">
          <a:blip r:embed="rId2">
            <a:alphaModFix amt="39000"/>
          </a:blip>
          <a:srcRect l="-3644" t="-25966" r="27535" b="151"/>
          <a:stretch/>
        </p:blipFill>
        <p:spPr>
          <a:xfrm>
            <a:off x="3894820" y="0"/>
            <a:ext cx="8297180" cy="6858000"/>
          </a:xfrm>
          <a:prstGeom prst="rect">
            <a:avLst/>
          </a:prstGeom>
        </p:spPr>
      </p:pic>
      <p:pic>
        <p:nvPicPr>
          <p:cNvPr id="8" name="Graphic 7">
            <a:extLst>
              <a:ext uri="{FF2B5EF4-FFF2-40B4-BE49-F238E27FC236}">
                <a16:creationId xmlns:a16="http://schemas.microsoft.com/office/drawing/2014/main" id="{0F77BAB2-64E8-FE49-8BD8-77A56DDDE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A04F6139-12B2-6E41-936E-3636E8A7552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EDCE013-AE49-7F47-8FF5-C5C600EB3539}" type="datetime1">
              <a:rPr lang="en-CA" smtClean="0"/>
              <a:t>2023-01-26</a:t>
            </a:fld>
            <a:endParaRPr lang="en-CA"/>
          </a:p>
        </p:txBody>
      </p:sp>
      <p:sp>
        <p:nvSpPr>
          <p:cNvPr id="10" name="Footer Placeholder 4">
            <a:extLst>
              <a:ext uri="{FF2B5EF4-FFF2-40B4-BE49-F238E27FC236}">
                <a16:creationId xmlns:a16="http://schemas.microsoft.com/office/drawing/2014/main" id="{68578076-3F0D-DA47-AC20-73342D3B76E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3179519D-DB2C-4940-ACD7-FE931A52DE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44108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6FD7-967E-424A-9BD5-E0E9DF564813}"/>
              </a:ext>
            </a:extLst>
          </p:cNvPr>
          <p:cNvSpPr>
            <a:spLocks noGrp="1"/>
          </p:cNvSpPr>
          <p:nvPr>
            <p:ph type="title" hasCustomPrompt="1"/>
          </p:nvPr>
        </p:nvSpPr>
        <p:spPr>
          <a:xfrm>
            <a:off x="2530475" y="1616977"/>
            <a:ext cx="7131050" cy="1676120"/>
          </a:xfrm>
        </p:spPr>
        <p:txBody>
          <a:bodyPr anchor="b">
            <a:normAutofit/>
          </a:bodyPr>
          <a:lstStyle>
            <a:lvl1pPr algn="ctr">
              <a:defRPr sz="3200"/>
            </a:lvl1pPr>
          </a:lstStyle>
          <a:p>
            <a:r>
              <a:rPr lang="en-CA"/>
              <a:t>Section Heading</a:t>
            </a:r>
          </a:p>
        </p:txBody>
      </p:sp>
      <p:sp>
        <p:nvSpPr>
          <p:cNvPr id="3" name="Text Placeholder 2">
            <a:extLst>
              <a:ext uri="{FF2B5EF4-FFF2-40B4-BE49-F238E27FC236}">
                <a16:creationId xmlns:a16="http://schemas.microsoft.com/office/drawing/2014/main" id="{0AAA6A2D-5FF2-0248-AC7C-1F35A14C05A1}"/>
              </a:ext>
            </a:extLst>
          </p:cNvPr>
          <p:cNvSpPr>
            <a:spLocks noGrp="1"/>
          </p:cNvSpPr>
          <p:nvPr>
            <p:ph type="body" idx="1" hasCustomPrompt="1"/>
          </p:nvPr>
        </p:nvSpPr>
        <p:spPr>
          <a:xfrm>
            <a:off x="3244850" y="3960665"/>
            <a:ext cx="5702300" cy="1500187"/>
          </a:xfrm>
        </p:spPr>
        <p:txBody>
          <a:bodyPr>
            <a:noAutofit/>
          </a:bodyPr>
          <a:lstStyle>
            <a:lvl1pPr marL="0" indent="0" algn="ctr">
              <a:buNone/>
              <a:defRPr sz="1400">
                <a:solidFill>
                  <a:schemeClr val="tx1"/>
                </a:solidFill>
              </a:defRPr>
            </a:lvl1pPr>
            <a:lvl2pPr marL="457200" indent="0" algn="ctr">
              <a:buNone/>
              <a:defRPr sz="1400">
                <a:solidFill>
                  <a:schemeClr val="tx1"/>
                </a:solidFill>
              </a:defRPr>
            </a:lvl2pPr>
            <a:lvl3pPr marL="914400" indent="0" algn="ctr">
              <a:buNone/>
              <a:defRPr sz="1400">
                <a:solidFill>
                  <a:schemeClr val="tx1"/>
                </a:solidFill>
              </a:defRPr>
            </a:lvl3pPr>
            <a:lvl4pPr marL="1371600" indent="0" algn="ctr">
              <a:buNone/>
              <a:defRPr sz="1400">
                <a:solidFill>
                  <a:schemeClr val="tx1"/>
                </a:solidFill>
              </a:defRPr>
            </a:lvl4pPr>
            <a:lvl5pPr marL="1828800" indent="0" algn="ctr">
              <a:buNone/>
              <a:defRPr sz="1400">
                <a:solidFill>
                  <a:schemeClr val="tx1"/>
                </a:solidFill>
              </a:defRPr>
            </a:lvl5pPr>
            <a:lvl6pPr marL="2286000" indent="0" algn="ctr">
              <a:buNone/>
              <a:defRPr sz="1400">
                <a:solidFill>
                  <a:schemeClr val="tx1"/>
                </a:solidFill>
              </a:defRPr>
            </a:lvl6pPr>
            <a:lvl7pPr marL="2743200" indent="0" algn="ctr">
              <a:buNone/>
              <a:defRPr sz="1400">
                <a:solidFill>
                  <a:schemeClr val="tx1"/>
                </a:solidFill>
              </a:defRPr>
            </a:lvl7pPr>
            <a:lvl8pPr marL="3200400" indent="0" algn="ctr">
              <a:buNone/>
              <a:defRPr sz="1400">
                <a:solidFill>
                  <a:schemeClr val="tx1"/>
                </a:solidFill>
              </a:defRPr>
            </a:lvl8pPr>
            <a:lvl9pPr marL="3657600" indent="0" algn="ctr">
              <a:buNone/>
              <a:defRPr sz="1400">
                <a:solidFill>
                  <a:schemeClr val="tx1"/>
                </a:solidFill>
              </a:defRPr>
            </a:lvl9pPr>
          </a:lstStyle>
          <a:p>
            <a:pPr lvl="0"/>
            <a:r>
              <a:rPr lang="en-CA"/>
              <a:t>Section Subtitle</a:t>
            </a:r>
          </a:p>
        </p:txBody>
      </p:sp>
      <p:sp>
        <p:nvSpPr>
          <p:cNvPr id="7" name="Date Placeholder 3">
            <a:extLst>
              <a:ext uri="{FF2B5EF4-FFF2-40B4-BE49-F238E27FC236}">
                <a16:creationId xmlns:a16="http://schemas.microsoft.com/office/drawing/2014/main" id="{53A96722-3409-394C-9FAD-A58B5E4B3FDE}"/>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5A2F542-CE52-CF42-A17F-45F79CA145F7}" type="datetime1">
              <a:rPr lang="en-CA" smtClean="0"/>
              <a:t>2023-01-26</a:t>
            </a:fld>
            <a:endParaRPr lang="en-CA"/>
          </a:p>
        </p:txBody>
      </p:sp>
      <p:sp>
        <p:nvSpPr>
          <p:cNvPr id="8" name="Footer Placeholder 4">
            <a:extLst>
              <a:ext uri="{FF2B5EF4-FFF2-40B4-BE49-F238E27FC236}">
                <a16:creationId xmlns:a16="http://schemas.microsoft.com/office/drawing/2014/main" id="{31F5D2BE-C001-F84E-B7B9-6CC8207F3E32}"/>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DEDDCF2-E110-B84E-82C6-78895908542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0" name="Graphic 9">
            <a:extLst>
              <a:ext uri="{FF2B5EF4-FFF2-40B4-BE49-F238E27FC236}">
                <a16:creationId xmlns:a16="http://schemas.microsoft.com/office/drawing/2014/main" id="{6EED74A8-BFF9-A745-AE9F-37EB8CFD6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pic>
        <p:nvPicPr>
          <p:cNvPr id="11" name="Picture 10">
            <a:extLst>
              <a:ext uri="{FF2B5EF4-FFF2-40B4-BE49-F238E27FC236}">
                <a16:creationId xmlns:a16="http://schemas.microsoft.com/office/drawing/2014/main" id="{6D5B1E89-6CA9-8E4D-8BA6-86B127926C07}"/>
              </a:ext>
            </a:extLst>
          </p:cNvPr>
          <p:cNvPicPr>
            <a:picLocks noChangeAspect="1"/>
          </p:cNvPicPr>
          <p:nvPr userDrawn="1"/>
        </p:nvPicPr>
        <p:blipFill>
          <a:blip r:embed="rId4"/>
          <a:stretch>
            <a:fillRect/>
          </a:stretch>
        </p:blipFill>
        <p:spPr>
          <a:xfrm>
            <a:off x="5647354" y="409262"/>
            <a:ext cx="897292" cy="458755"/>
          </a:xfrm>
          <a:prstGeom prst="rect">
            <a:avLst/>
          </a:prstGeom>
        </p:spPr>
      </p:pic>
      <p:cxnSp>
        <p:nvCxnSpPr>
          <p:cNvPr id="12" name="Straight Connector 11">
            <a:extLst>
              <a:ext uri="{FF2B5EF4-FFF2-40B4-BE49-F238E27FC236}">
                <a16:creationId xmlns:a16="http://schemas.microsoft.com/office/drawing/2014/main" id="{FADE7F97-86D7-CF4A-A293-C547A43A4D8D}"/>
              </a:ext>
            </a:extLst>
          </p:cNvPr>
          <p:cNvCxnSpPr/>
          <p:nvPr userDrawn="1"/>
        </p:nvCxnSpPr>
        <p:spPr>
          <a:xfrm>
            <a:off x="5684820" y="3643943"/>
            <a:ext cx="82236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4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Descriptiv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7AAABE-04E8-A545-A314-42924AE6D5BD}"/>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1"/>
            </a:solidFill>
          </a:ln>
        </p:spPr>
        <p:txBody>
          <a:bodyPr tIns="246888" anchor="t">
            <a:normAutofit/>
          </a:bodyPr>
          <a:lstStyle>
            <a:lvl1pPr algn="l">
              <a:defRPr sz="3200" b="1"/>
            </a:lvl1pPr>
          </a:lstStyle>
          <a:p>
            <a:r>
              <a:rPr lang="en-CA"/>
              <a:t>Section Heading</a:t>
            </a:r>
          </a:p>
        </p:txBody>
      </p:sp>
      <p:sp>
        <p:nvSpPr>
          <p:cNvPr id="11" name="Subtitle 2">
            <a:extLst>
              <a:ext uri="{FF2B5EF4-FFF2-40B4-BE49-F238E27FC236}">
                <a16:creationId xmlns:a16="http://schemas.microsoft.com/office/drawing/2014/main" id="{3AAE98B3-4A8A-2140-8C47-61584E74A5DD}"/>
              </a:ext>
            </a:extLst>
          </p:cNvPr>
          <p:cNvSpPr>
            <a:spLocks noGrp="1"/>
          </p:cNvSpPr>
          <p:nvPr>
            <p:ph type="subTitle" idx="10" hasCustomPrompt="1"/>
          </p:nvPr>
        </p:nvSpPr>
        <p:spPr>
          <a:xfrm>
            <a:off x="6810375" y="1990491"/>
            <a:ext cx="4289426" cy="2852737"/>
          </a:xfrm>
          <a:prstGeom prst="callout1">
            <a:avLst>
              <a:gd name="adj1" fmla="val -37"/>
              <a:gd name="adj2" fmla="val 46"/>
              <a:gd name="adj3" fmla="val 100045"/>
              <a:gd name="adj4" fmla="val 65"/>
            </a:avLst>
          </a:prstGeom>
          <a:ln w="6350">
            <a:solidFill>
              <a:schemeClr val="tx1"/>
            </a:solidFill>
          </a:ln>
        </p:spPr>
        <p:txBody>
          <a:bodyPr lIns="274320">
            <a:normAutofit/>
          </a:bodyPr>
          <a:lstStyle>
            <a:lvl1pPr marL="0" indent="0" algn="l">
              <a:lnSpc>
                <a:spcPct val="110000"/>
              </a:lnSpc>
              <a:spcBef>
                <a:spcPts val="1000"/>
              </a:spcBef>
              <a:buNone/>
              <a:defRPr sz="1400" b="0" i="0">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add text</a:t>
            </a:r>
          </a:p>
        </p:txBody>
      </p:sp>
      <p:pic>
        <p:nvPicPr>
          <p:cNvPr id="7" name="Graphic 6">
            <a:extLst>
              <a:ext uri="{FF2B5EF4-FFF2-40B4-BE49-F238E27FC236}">
                <a16:creationId xmlns:a16="http://schemas.microsoft.com/office/drawing/2014/main" id="{215ED64A-53E2-1A44-AD55-00B1E521C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sp>
        <p:nvSpPr>
          <p:cNvPr id="5" name="Date Placeholder 3">
            <a:extLst>
              <a:ext uri="{FF2B5EF4-FFF2-40B4-BE49-F238E27FC236}">
                <a16:creationId xmlns:a16="http://schemas.microsoft.com/office/drawing/2014/main" id="{D13D71FE-1CC0-1F46-A185-396A63CD6A68}"/>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250A0B0A-6ACC-8241-B012-577D9651F84C}" type="datetime1">
              <a:rPr lang="en-CA" smtClean="0"/>
              <a:t>2023-01-26</a:t>
            </a:fld>
            <a:endParaRPr lang="en-CA"/>
          </a:p>
        </p:txBody>
      </p:sp>
      <p:sp>
        <p:nvSpPr>
          <p:cNvPr id="6" name="Footer Placeholder 4">
            <a:extLst>
              <a:ext uri="{FF2B5EF4-FFF2-40B4-BE49-F238E27FC236}">
                <a16:creationId xmlns:a16="http://schemas.microsoft.com/office/drawing/2014/main" id="{9191076F-419C-D641-B89F-F1B596E8B7A4}"/>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DF8BF9F5-392D-8D44-B833-3381706685A3}"/>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62290293"/>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Simple Caret">
    <p:bg>
      <p:bgPr>
        <a:solidFill>
          <a:schemeClr val="bg2">
            <a:alpha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70D274-1ED4-804B-8715-1F4C88D9024B}"/>
              </a:ext>
            </a:extLst>
          </p:cNvPr>
          <p:cNvPicPr>
            <a:picLocks noChangeAspect="1"/>
          </p:cNvPicPr>
          <p:nvPr userDrawn="1"/>
        </p:nvPicPr>
        <p:blipFill rotWithShape="1">
          <a:blip r:embed="rId2">
            <a:alphaModFix amt="40000"/>
          </a:blip>
          <a:srcRect l="1820" t="-3413" r="29666" b="7896"/>
          <a:stretch/>
        </p:blipFill>
        <p:spPr>
          <a:xfrm>
            <a:off x="3948051" y="1111346"/>
            <a:ext cx="8243949" cy="5746654"/>
          </a:xfrm>
          <a:prstGeom prst="rect">
            <a:avLst/>
          </a:prstGeom>
        </p:spPr>
      </p:pic>
      <p:pic>
        <p:nvPicPr>
          <p:cNvPr id="6" name="Graphic 5">
            <a:extLst>
              <a:ext uri="{FF2B5EF4-FFF2-40B4-BE49-F238E27FC236}">
                <a16:creationId xmlns:a16="http://schemas.microsoft.com/office/drawing/2014/main" id="{ECFE630D-8407-8C4F-AA4A-A95E7C1630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5" name="Date Placeholder 3">
            <a:extLst>
              <a:ext uri="{FF2B5EF4-FFF2-40B4-BE49-F238E27FC236}">
                <a16:creationId xmlns:a16="http://schemas.microsoft.com/office/drawing/2014/main" id="{C8883679-6646-F742-A463-4E6C0747566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1C8C8-841D-A345-A85E-41565600D661}" type="datetime1">
              <a:rPr lang="en-CA" smtClean="0"/>
              <a:t>2023-01-26</a:t>
            </a:fld>
            <a:endParaRPr lang="en-CA"/>
          </a:p>
        </p:txBody>
      </p:sp>
      <p:sp>
        <p:nvSpPr>
          <p:cNvPr id="7" name="Footer Placeholder 4">
            <a:extLst>
              <a:ext uri="{FF2B5EF4-FFF2-40B4-BE49-F238E27FC236}">
                <a16:creationId xmlns:a16="http://schemas.microsoft.com/office/drawing/2014/main" id="{F41E0A73-D492-2C44-BB8F-8495C2A5159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46FB65DB-948B-FB4B-ABEF-1D1476F806A8}"/>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
        <p:nvSpPr>
          <p:cNvPr id="13" name="Title 1">
            <a:extLst>
              <a:ext uri="{FF2B5EF4-FFF2-40B4-BE49-F238E27FC236}">
                <a16:creationId xmlns:a16="http://schemas.microsoft.com/office/drawing/2014/main" id="{BB8A6943-10C1-3749-932A-FF4C23522D69}"/>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4"/>
            </a:solidFill>
          </a:ln>
        </p:spPr>
        <p:txBody>
          <a:bodyPr tIns="246888" anchor="t">
            <a:normAutofit/>
          </a:bodyPr>
          <a:lstStyle>
            <a:lvl1pPr algn="l">
              <a:defRPr sz="3200" b="1"/>
            </a:lvl1pPr>
          </a:lstStyle>
          <a:p>
            <a:r>
              <a:rPr lang="en-CA"/>
              <a:t>Section Heading</a:t>
            </a:r>
          </a:p>
        </p:txBody>
      </p:sp>
    </p:spTree>
    <p:extLst>
      <p:ext uri="{BB962C8B-B14F-4D97-AF65-F5344CB8AC3E}">
        <p14:creationId xmlns:p14="http://schemas.microsoft.com/office/powerpoint/2010/main" val="7215535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Number Caret">
    <p:bg>
      <p:bgPr>
        <a:solidFill>
          <a:schemeClr val="bg2">
            <a:alpha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4B5EC0-7D56-4B49-AA3A-387C76448E09}"/>
              </a:ext>
            </a:extLst>
          </p:cNvPr>
          <p:cNvPicPr>
            <a:picLocks noChangeAspect="1"/>
          </p:cNvPicPr>
          <p:nvPr userDrawn="1"/>
        </p:nvPicPr>
        <p:blipFill rotWithShape="1">
          <a:blip r:embed="rId2">
            <a:alphaModFix/>
          </a:blip>
          <a:srcRect l="-3644" t="-25966" r="27535" b="151"/>
          <a:stretch/>
        </p:blipFill>
        <p:spPr>
          <a:xfrm>
            <a:off x="3894820" y="0"/>
            <a:ext cx="8297180" cy="6858000"/>
          </a:xfrm>
          <a:prstGeom prst="rect">
            <a:avLst/>
          </a:prstGeom>
        </p:spPr>
      </p:pic>
      <p:sp>
        <p:nvSpPr>
          <p:cNvPr id="17" name="Text Placeholder 2">
            <a:extLst>
              <a:ext uri="{FF2B5EF4-FFF2-40B4-BE49-F238E27FC236}">
                <a16:creationId xmlns:a16="http://schemas.microsoft.com/office/drawing/2014/main" id="{F3E33AE5-10E5-2243-9512-DC5475B63950}"/>
              </a:ext>
            </a:extLst>
          </p:cNvPr>
          <p:cNvSpPr>
            <a:spLocks noGrp="1"/>
          </p:cNvSpPr>
          <p:nvPr>
            <p:ph type="body" idx="1" hasCustomPrompt="1"/>
          </p:nvPr>
        </p:nvSpPr>
        <p:spPr>
          <a:xfrm>
            <a:off x="0" y="2061102"/>
            <a:ext cx="1560385" cy="1267506"/>
          </a:xfrm>
        </p:spPr>
        <p:txBody>
          <a:bodyPr anchor="ctr">
            <a:noAutofit/>
          </a:bodyPr>
          <a:lstStyle>
            <a:lvl1pPr marL="0" indent="0" algn="r">
              <a:lnSpc>
                <a:spcPct val="100000"/>
              </a:lnSpc>
              <a:buNone/>
              <a:defRPr sz="7900" b="1" i="0" kern="1200" spc="-300" baseline="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a:t>
            </a:r>
          </a:p>
        </p:txBody>
      </p:sp>
      <p:cxnSp>
        <p:nvCxnSpPr>
          <p:cNvPr id="19" name="Straight Connector 18">
            <a:extLst>
              <a:ext uri="{FF2B5EF4-FFF2-40B4-BE49-F238E27FC236}">
                <a16:creationId xmlns:a16="http://schemas.microsoft.com/office/drawing/2014/main" id="{CFE737EA-5785-A24D-9E71-BDFD7C684217}"/>
              </a:ext>
            </a:extLst>
          </p:cNvPr>
          <p:cNvCxnSpPr>
            <a:cxnSpLocks/>
          </p:cNvCxnSpPr>
          <p:nvPr userDrawn="1"/>
        </p:nvCxnSpPr>
        <p:spPr>
          <a:xfrm>
            <a:off x="1860440" y="2324422"/>
            <a:ext cx="0" cy="772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F38B238-D0B5-004A-9FAE-29D20E21D615}"/>
              </a:ext>
            </a:extLst>
          </p:cNvPr>
          <p:cNvSpPr>
            <a:spLocks noGrp="1"/>
          </p:cNvSpPr>
          <p:nvPr>
            <p:ph type="ctrTitle" hasCustomPrompt="1"/>
          </p:nvPr>
        </p:nvSpPr>
        <p:spPr>
          <a:xfrm>
            <a:off x="2133377" y="2061101"/>
            <a:ext cx="7043551" cy="1333152"/>
          </a:xfrm>
        </p:spPr>
        <p:txBody>
          <a:bodyPr anchor="ctr">
            <a:normAutofit/>
          </a:bodyPr>
          <a:lstStyle>
            <a:lvl1pPr algn="l">
              <a:defRPr sz="3200"/>
            </a:lvl1pPr>
          </a:lstStyle>
          <a:p>
            <a:r>
              <a:rPr lang="en-CA"/>
              <a:t>Section </a:t>
            </a:r>
            <a:br>
              <a:rPr lang="en-CA"/>
            </a:br>
            <a:r>
              <a:rPr lang="en-CA"/>
              <a:t>Heading</a:t>
            </a:r>
          </a:p>
        </p:txBody>
      </p:sp>
      <p:pic>
        <p:nvPicPr>
          <p:cNvPr id="8" name="Graphic 7">
            <a:extLst>
              <a:ext uri="{FF2B5EF4-FFF2-40B4-BE49-F238E27FC236}">
                <a16:creationId xmlns:a16="http://schemas.microsoft.com/office/drawing/2014/main" id="{AD8B07EA-4FAC-044D-B395-490FA3D791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FA7CF644-58C1-BE45-9B9E-417D4AB7D84F}"/>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609A50B-9DD7-034D-A237-6CF6D342A68E}" type="datetime1">
              <a:rPr lang="en-CA" smtClean="0"/>
              <a:t>2023-01-26</a:t>
            </a:fld>
            <a:endParaRPr lang="en-CA"/>
          </a:p>
        </p:txBody>
      </p:sp>
      <p:sp>
        <p:nvSpPr>
          <p:cNvPr id="9" name="Footer Placeholder 4">
            <a:extLst>
              <a:ext uri="{FF2B5EF4-FFF2-40B4-BE49-F238E27FC236}">
                <a16:creationId xmlns:a16="http://schemas.microsoft.com/office/drawing/2014/main" id="{941F033B-63AE-8B42-8C72-97D73DCEA7DD}"/>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F7C373BC-86A6-E046-973D-4A8D241C44BC}"/>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9072257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orient="horz" pos="166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Breadcrumb Caret">
    <p:bg>
      <p:bgPr>
        <a:solidFill>
          <a:schemeClr val="bg2">
            <a:alpha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C9E1E9-5992-4D48-8D1D-3FB912143B24}"/>
              </a:ext>
            </a:extLst>
          </p:cNvPr>
          <p:cNvPicPr>
            <a:picLocks noChangeAspect="1"/>
          </p:cNvPicPr>
          <p:nvPr userDrawn="1"/>
        </p:nvPicPr>
        <p:blipFill rotWithShape="1">
          <a:blip r:embed="rId2">
            <a:alphaModFix/>
          </a:blip>
          <a:srcRect l="-3644" t="-25966" r="27535" b="151"/>
          <a:stretch/>
        </p:blipFill>
        <p:spPr>
          <a:xfrm>
            <a:off x="3894820" y="0"/>
            <a:ext cx="8297180" cy="6858000"/>
          </a:xfrm>
          <a:prstGeom prst="rect">
            <a:avLst/>
          </a:prstGeom>
        </p:spPr>
      </p:pic>
      <p:sp>
        <p:nvSpPr>
          <p:cNvPr id="11" name="Text Placeholder 2">
            <a:extLst>
              <a:ext uri="{FF2B5EF4-FFF2-40B4-BE49-F238E27FC236}">
                <a16:creationId xmlns:a16="http://schemas.microsoft.com/office/drawing/2014/main" id="{65928101-0180-9141-9194-F1121CCFDE68}"/>
              </a:ext>
            </a:extLst>
          </p:cNvPr>
          <p:cNvSpPr>
            <a:spLocks noGrp="1"/>
          </p:cNvSpPr>
          <p:nvPr>
            <p:ph type="body" idx="1" hasCustomPrompt="1"/>
          </p:nvPr>
        </p:nvSpPr>
        <p:spPr>
          <a:xfrm>
            <a:off x="695325" y="1422303"/>
            <a:ext cx="6043612" cy="665286"/>
          </a:xfrm>
        </p:spPr>
        <p:txBody>
          <a:bodyPr anchor="b">
            <a:normAutofit/>
          </a:bodyPr>
          <a:lstStyle>
            <a:lvl1pPr marL="0" indent="0">
              <a:lnSpc>
                <a:spcPct val="100000"/>
              </a:lnSpc>
              <a:buNone/>
              <a:defRPr sz="1600" b="1" i="0">
                <a:solidFill>
                  <a:srgbClr val="00A189"/>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Section Title</a:t>
            </a:r>
          </a:p>
        </p:txBody>
      </p:sp>
      <p:sp>
        <p:nvSpPr>
          <p:cNvPr id="19" name="Title 1">
            <a:extLst>
              <a:ext uri="{FF2B5EF4-FFF2-40B4-BE49-F238E27FC236}">
                <a16:creationId xmlns:a16="http://schemas.microsoft.com/office/drawing/2014/main" id="{850A253F-77BB-D94E-AF1B-27A5D6484640}"/>
              </a:ext>
            </a:extLst>
          </p:cNvPr>
          <p:cNvSpPr>
            <a:spLocks noGrp="1"/>
          </p:cNvSpPr>
          <p:nvPr>
            <p:ph type="ctrTitle" hasCustomPrompt="1"/>
          </p:nvPr>
        </p:nvSpPr>
        <p:spPr>
          <a:xfrm>
            <a:off x="695325" y="2202272"/>
            <a:ext cx="6043612" cy="2765968"/>
          </a:xfrm>
        </p:spPr>
        <p:txBody>
          <a:bodyPr anchor="t">
            <a:normAutofit/>
          </a:bodyPr>
          <a:lstStyle>
            <a:lvl1pPr algn="l">
              <a:defRPr sz="3400" b="0"/>
            </a:lvl1pPr>
          </a:lstStyle>
          <a:p>
            <a:r>
              <a:rPr lang="en-CA"/>
              <a:t>Section </a:t>
            </a:r>
            <a:br>
              <a:rPr lang="en-CA"/>
            </a:br>
            <a:r>
              <a:rPr lang="en-CA"/>
              <a:t>Heading</a:t>
            </a:r>
          </a:p>
        </p:txBody>
      </p:sp>
      <p:pic>
        <p:nvPicPr>
          <p:cNvPr id="7" name="Graphic 6">
            <a:extLst>
              <a:ext uri="{FF2B5EF4-FFF2-40B4-BE49-F238E27FC236}">
                <a16:creationId xmlns:a16="http://schemas.microsoft.com/office/drawing/2014/main" id="{301ED30A-1BA1-B147-AF99-21EDBFA858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6" name="Date Placeholder 3">
            <a:extLst>
              <a:ext uri="{FF2B5EF4-FFF2-40B4-BE49-F238E27FC236}">
                <a16:creationId xmlns:a16="http://schemas.microsoft.com/office/drawing/2014/main" id="{6ED4888D-8528-6349-9F57-D25FA9E5A866}"/>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4B51589-6EE3-C54F-A374-4E7D93FE6220}" type="datetime1">
              <a:rPr lang="en-CA" smtClean="0"/>
              <a:t>2023-01-26</a:t>
            </a:fld>
            <a:endParaRPr lang="en-CA"/>
          </a:p>
        </p:txBody>
      </p:sp>
      <p:sp>
        <p:nvSpPr>
          <p:cNvPr id="8" name="Footer Placeholder 4">
            <a:extLst>
              <a:ext uri="{FF2B5EF4-FFF2-40B4-BE49-F238E27FC236}">
                <a16:creationId xmlns:a16="http://schemas.microsoft.com/office/drawing/2014/main" id="{8B9706DA-CD19-1140-A5B7-D8D526FCCC2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4CDA8C2E-3CC7-D745-9DEC-E05C61896511}"/>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2987544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939-CBF9-5846-919A-D2860AD0543B}"/>
              </a:ext>
            </a:extLst>
          </p:cNvPr>
          <p:cNvSpPr>
            <a:spLocks noGrp="1"/>
          </p:cNvSpPr>
          <p:nvPr>
            <p:ph type="title"/>
          </p:nvPr>
        </p:nvSpPr>
        <p:spPr/>
        <p:txBody>
          <a:bodyPr/>
          <a:lstStyle/>
          <a:p>
            <a:r>
              <a:rPr lang="en-US"/>
              <a:t>Click to edit Master title style</a:t>
            </a:r>
            <a:endParaRPr lang="en-CA"/>
          </a:p>
        </p:txBody>
      </p:sp>
      <p:sp>
        <p:nvSpPr>
          <p:cNvPr id="33" name="Content Placeholder 32">
            <a:extLst>
              <a:ext uri="{FF2B5EF4-FFF2-40B4-BE49-F238E27FC236}">
                <a16:creationId xmlns:a16="http://schemas.microsoft.com/office/drawing/2014/main" id="{EEF7C2F9-1C47-594C-80DD-0D433F54B810}"/>
              </a:ext>
            </a:extLst>
          </p:cNvPr>
          <p:cNvSpPr>
            <a:spLocks noGrp="1"/>
          </p:cNvSpPr>
          <p:nvPr>
            <p:ph type="body" sz="quarter" idx="23"/>
          </p:nvPr>
        </p:nvSpPr>
        <p:spPr>
          <a:xfrm>
            <a:off x="381001" y="1592263"/>
            <a:ext cx="2857499" cy="4176711"/>
          </a:xfrm>
        </p:spPr>
        <p:txBody>
          <a:bodyPr/>
          <a:lstStyle>
            <a:lvl1pPr>
              <a:spcBef>
                <a:spcPts val="1600"/>
              </a:spcBef>
              <a:defRPr lang="en-US" dirty="0"/>
            </a:lvl1pPr>
            <a:lvl2pPr>
              <a:spcBef>
                <a:spcPts val="1100"/>
              </a:spcBef>
              <a:defRPr lang="en-US" dirty="0"/>
            </a:lvl2pPr>
          </a:lstStyle>
          <a:p>
            <a:pPr lvl="0"/>
            <a:r>
              <a:rPr lang="en-US"/>
              <a:t>Edit Master text styles</a:t>
            </a:r>
          </a:p>
          <a:p>
            <a:pPr lvl="1"/>
            <a:r>
              <a:rPr lang="en-US"/>
              <a:t>Second level</a:t>
            </a:r>
          </a:p>
        </p:txBody>
      </p:sp>
      <p:sp>
        <p:nvSpPr>
          <p:cNvPr id="36" name="Content Placeholder 32">
            <a:extLst>
              <a:ext uri="{FF2B5EF4-FFF2-40B4-BE49-F238E27FC236}">
                <a16:creationId xmlns:a16="http://schemas.microsoft.com/office/drawing/2014/main" id="{BDD96C0F-646F-EC46-BE59-AF30FBBAAEDA}"/>
              </a:ext>
            </a:extLst>
          </p:cNvPr>
          <p:cNvSpPr>
            <a:spLocks noGrp="1"/>
          </p:cNvSpPr>
          <p:nvPr>
            <p:ph type="body" sz="quarter" idx="24"/>
          </p:nvPr>
        </p:nvSpPr>
        <p:spPr>
          <a:xfrm>
            <a:off x="3752858"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Edit Master text styles</a:t>
            </a:r>
          </a:p>
          <a:p>
            <a:pPr lvl="1"/>
            <a:r>
              <a:rPr lang="en-US"/>
              <a:t>Second level</a:t>
            </a:r>
          </a:p>
        </p:txBody>
      </p:sp>
      <p:sp>
        <p:nvSpPr>
          <p:cNvPr id="11" name="Content Placeholder 32">
            <a:extLst>
              <a:ext uri="{FF2B5EF4-FFF2-40B4-BE49-F238E27FC236}">
                <a16:creationId xmlns:a16="http://schemas.microsoft.com/office/drawing/2014/main" id="{AA50060F-CB3B-DF46-A671-981A48074C47}"/>
              </a:ext>
            </a:extLst>
          </p:cNvPr>
          <p:cNvSpPr>
            <a:spLocks noGrp="1"/>
          </p:cNvSpPr>
          <p:nvPr>
            <p:ph type="body" sz="quarter" idx="25"/>
          </p:nvPr>
        </p:nvSpPr>
        <p:spPr>
          <a:xfrm>
            <a:off x="7324731"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Edit Master text styles</a:t>
            </a:r>
          </a:p>
          <a:p>
            <a:pPr lvl="1"/>
            <a:r>
              <a:rPr lang="en-US"/>
              <a:t>Second level</a:t>
            </a:r>
          </a:p>
        </p:txBody>
      </p:sp>
      <p:sp>
        <p:nvSpPr>
          <p:cNvPr id="3" name="Date Placeholder 2">
            <a:extLst>
              <a:ext uri="{FF2B5EF4-FFF2-40B4-BE49-F238E27FC236}">
                <a16:creationId xmlns:a16="http://schemas.microsoft.com/office/drawing/2014/main" id="{4632B96D-A5D6-074E-BF2B-EACC2135372D}"/>
              </a:ext>
            </a:extLst>
          </p:cNvPr>
          <p:cNvSpPr>
            <a:spLocks noGrp="1"/>
          </p:cNvSpPr>
          <p:nvPr>
            <p:ph type="dt" sz="half" idx="10"/>
          </p:nvPr>
        </p:nvSpPr>
        <p:spPr/>
        <p:txBody>
          <a:bodyPr/>
          <a:lstStyle/>
          <a:p>
            <a:fld id="{6DD03077-3DC3-904C-A77F-806A5FD61554}" type="datetime1">
              <a:rPr lang="en-CA" smtClean="0"/>
              <a:t>2023-01-26</a:t>
            </a:fld>
            <a:endParaRPr lang="en-CA"/>
          </a:p>
        </p:txBody>
      </p:sp>
      <p:sp>
        <p:nvSpPr>
          <p:cNvPr id="4" name="Footer Placeholder 3">
            <a:extLst>
              <a:ext uri="{FF2B5EF4-FFF2-40B4-BE49-F238E27FC236}">
                <a16:creationId xmlns:a16="http://schemas.microsoft.com/office/drawing/2014/main" id="{8E7EA3D9-85AD-7A44-9A7E-80EE64E70D4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3421F7-5715-AC45-BD72-2426C04FFEB7}"/>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546665668"/>
      </p:ext>
    </p:extLst>
  </p:cSld>
  <p:clrMapOvr>
    <a:masterClrMapping/>
  </p:clrMapOvr>
  <p:extLst>
    <p:ext uri="{DCECCB84-F9BA-43D5-87BE-67443E8EF086}">
      <p15:sldGuideLst xmlns:p15="http://schemas.microsoft.com/office/powerpoint/2012/main">
        <p15:guide id="1" pos="2366" userDrawn="1">
          <p15:clr>
            <a:srgbClr val="FBAE40"/>
          </p15:clr>
        </p15:guide>
        <p15:guide id="2" pos="46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97A-93D6-E747-BAA0-0D36C3E57E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DCBC40-268B-EC4B-BCEA-59D5F9882C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A7DA51-01CC-8E43-909C-C5BA8288CB70}"/>
              </a:ext>
            </a:extLst>
          </p:cNvPr>
          <p:cNvSpPr>
            <a:spLocks noGrp="1"/>
          </p:cNvSpPr>
          <p:nvPr>
            <p:ph type="dt" sz="half" idx="10"/>
          </p:nvPr>
        </p:nvSpPr>
        <p:spPr/>
        <p:txBody>
          <a:bodyPr/>
          <a:lstStyle/>
          <a:p>
            <a:fld id="{A59D2D5E-F42C-4646-A5DE-D67A7105EBEC}" type="datetime1">
              <a:rPr lang="en-CA" smtClean="0"/>
              <a:t>2023-01-26</a:t>
            </a:fld>
            <a:endParaRPr lang="en-CA"/>
          </a:p>
        </p:txBody>
      </p:sp>
      <p:sp>
        <p:nvSpPr>
          <p:cNvPr id="5" name="Footer Placeholder 4">
            <a:extLst>
              <a:ext uri="{FF2B5EF4-FFF2-40B4-BE49-F238E27FC236}">
                <a16:creationId xmlns:a16="http://schemas.microsoft.com/office/drawing/2014/main" id="{8C8F9690-4ACD-1B49-8145-EF86FEA39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91D2A-A36A-9F40-AA5C-6569B048E02A}"/>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67234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EAF8-802D-9E48-8393-BC63F9C64B7B}"/>
              </a:ext>
            </a:extLst>
          </p:cNvPr>
          <p:cNvSpPr>
            <a:spLocks noGrp="1"/>
          </p:cNvSpPr>
          <p:nvPr>
            <p:ph type="title"/>
          </p:nvPr>
        </p:nvSpPr>
        <p:spPr/>
        <p:txBody>
          <a:bodyPr/>
          <a:lstStyle/>
          <a:p>
            <a:r>
              <a:rPr lang="en-US"/>
              <a:t>Click to edit Master title style</a:t>
            </a:r>
            <a:endParaRPr lang="en-CA"/>
          </a:p>
        </p:txBody>
      </p:sp>
      <p:sp>
        <p:nvSpPr>
          <p:cNvPr id="7" name="Text Placeholder 5">
            <a:extLst>
              <a:ext uri="{FF2B5EF4-FFF2-40B4-BE49-F238E27FC236}">
                <a16:creationId xmlns:a16="http://schemas.microsoft.com/office/drawing/2014/main" id="{D826743E-6DAE-EA4E-BE3D-F355BACDE8F0}"/>
              </a:ext>
            </a:extLst>
          </p:cNvPr>
          <p:cNvSpPr>
            <a:spLocks noGrp="1"/>
          </p:cNvSpPr>
          <p:nvPr>
            <p:ph type="body" sz="quarter" idx="13"/>
          </p:nvPr>
        </p:nvSpPr>
        <p:spPr>
          <a:xfrm>
            <a:off x="381001" y="1592263"/>
            <a:ext cx="8570912"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2145967"/>
            <a:ext cx="8570912" cy="3623008"/>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D8193ED5-70A5-CA4B-84F2-67CF2C9D40B8}"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915831669"/>
      </p:ext>
    </p:extLst>
  </p:cSld>
  <p:clrMapOvr>
    <a:masterClrMapping/>
  </p:clrMapOvr>
  <p:extLst>
    <p:ext uri="{DCECCB84-F9BA-43D5-87BE-67443E8EF086}">
      <p15:sldGuideLst xmlns:p15="http://schemas.microsoft.com/office/powerpoint/2012/main">
        <p15:guide id="1" pos="504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5FC-272F-914B-937D-5A26202EC1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A472A3-4967-4B4F-A6B0-8F80B08F4C3A}"/>
              </a:ext>
            </a:extLst>
          </p:cNvPr>
          <p:cNvSpPr>
            <a:spLocks noGrp="1"/>
          </p:cNvSpPr>
          <p:nvPr>
            <p:ph sz="half" idx="1"/>
          </p:nvPr>
        </p:nvSpPr>
        <p:spPr>
          <a:xfrm>
            <a:off x="381000" y="1592263"/>
            <a:ext cx="5002213" cy="4176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FCC904-78B1-0642-BED8-CC7244FCC937}"/>
              </a:ext>
            </a:extLst>
          </p:cNvPr>
          <p:cNvSpPr>
            <a:spLocks noGrp="1"/>
          </p:cNvSpPr>
          <p:nvPr>
            <p:ph sz="half" idx="2"/>
          </p:nvPr>
        </p:nvSpPr>
        <p:spPr>
          <a:xfrm>
            <a:off x="6096000" y="1592263"/>
            <a:ext cx="5002213" cy="4176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5B82A2-0AF2-244F-9157-A6600FA0561D}"/>
              </a:ext>
            </a:extLst>
          </p:cNvPr>
          <p:cNvSpPr>
            <a:spLocks noGrp="1"/>
          </p:cNvSpPr>
          <p:nvPr>
            <p:ph type="dt" sz="half" idx="10"/>
          </p:nvPr>
        </p:nvSpPr>
        <p:spPr/>
        <p:txBody>
          <a:bodyPr/>
          <a:lstStyle/>
          <a:p>
            <a:fld id="{823E89FA-BF93-E84B-B180-E48B25F00654}" type="datetime1">
              <a:rPr lang="en-CA" smtClean="0"/>
              <a:t>2023-01-26</a:t>
            </a:fld>
            <a:endParaRPr lang="en-CA"/>
          </a:p>
        </p:txBody>
      </p:sp>
      <p:sp>
        <p:nvSpPr>
          <p:cNvPr id="6" name="Footer Placeholder 5">
            <a:extLst>
              <a:ext uri="{FF2B5EF4-FFF2-40B4-BE49-F238E27FC236}">
                <a16:creationId xmlns:a16="http://schemas.microsoft.com/office/drawing/2014/main" id="{CDFD37C8-5967-AC40-9644-F04B233C31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DE7BB5-A529-064D-8D13-00B00FA6E9EF}"/>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8" name="Straight Connector 7">
            <a:extLst>
              <a:ext uri="{FF2B5EF4-FFF2-40B4-BE49-F238E27FC236}">
                <a16:creationId xmlns:a16="http://schemas.microsoft.com/office/drawing/2014/main" id="{8E0F70BF-B4DC-C043-9D7C-20457CB12B2B}"/>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47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B835C4-0360-6B4A-9C35-048ADF784729}"/>
              </a:ext>
            </a:extLst>
          </p:cNvPr>
          <p:cNvSpPr/>
          <p:nvPr userDrawn="1"/>
        </p:nvSpPr>
        <p:spPr>
          <a:xfrm flipV="1">
            <a:off x="-1" y="-1"/>
            <a:ext cx="12191999" cy="3034146"/>
          </a:xfrm>
          <a:prstGeom prst="rect">
            <a:avLst/>
          </a:prstGeom>
          <a:gradFill>
            <a:gsLst>
              <a:gs pos="100000">
                <a:schemeClr val="bg1">
                  <a:alpha val="0"/>
                </a:schemeClr>
              </a:gs>
              <a:gs pos="60000">
                <a:srgbClr val="000000">
                  <a:alpha val="35898"/>
                </a:srgbClr>
              </a:gs>
              <a:gs pos="25000">
                <a:schemeClr val="bg1">
                  <a:alpha val="40754"/>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a:extLst>
              <a:ext uri="{FF2B5EF4-FFF2-40B4-BE49-F238E27FC236}">
                <a16:creationId xmlns:a16="http://schemas.microsoft.com/office/drawing/2014/main" id="{F437C0B3-8DA3-2F4A-92A7-3354E5AE6FE5}"/>
              </a:ext>
            </a:extLst>
          </p:cNvPr>
          <p:cNvSpPr>
            <a:spLocks noGrp="1"/>
          </p:cNvSpPr>
          <p:nvPr>
            <p:ph type="ctrTitle" hasCustomPrompt="1"/>
          </p:nvPr>
        </p:nvSpPr>
        <p:spPr>
          <a:xfrm>
            <a:off x="375503" y="441325"/>
            <a:ext cx="6434873" cy="1247626"/>
          </a:xfrm>
        </p:spPr>
        <p:txBody>
          <a:bodyPr anchor="t">
            <a:normAutofit/>
          </a:bodyPr>
          <a:lstStyle>
            <a:lvl1pPr algn="l">
              <a:defRPr sz="3200">
                <a:solidFill>
                  <a:schemeClr val="tx1"/>
                </a:solidFill>
              </a:defRPr>
            </a:lvl1pPr>
          </a:lstStyle>
          <a:p>
            <a:r>
              <a:rPr lang="en-CA"/>
              <a:t>Presentation </a:t>
            </a:r>
            <a:br>
              <a:rPr lang="en-CA"/>
            </a:br>
            <a:r>
              <a:rPr lang="en-CA"/>
              <a:t>Title</a:t>
            </a:r>
          </a:p>
        </p:txBody>
      </p:sp>
      <p:sp>
        <p:nvSpPr>
          <p:cNvPr id="14" name="Text Placeholder 2">
            <a:extLst>
              <a:ext uri="{FF2B5EF4-FFF2-40B4-BE49-F238E27FC236}">
                <a16:creationId xmlns:a16="http://schemas.microsoft.com/office/drawing/2014/main" id="{5AF36411-307A-3D43-B3A4-A4B80131D466}"/>
              </a:ext>
            </a:extLst>
          </p:cNvPr>
          <p:cNvSpPr>
            <a:spLocks noGrp="1"/>
          </p:cNvSpPr>
          <p:nvPr>
            <p:ph type="body" sz="quarter" idx="10" hasCustomPrompt="1"/>
          </p:nvPr>
        </p:nvSpPr>
        <p:spPr>
          <a:xfrm>
            <a:off x="375503" y="1688950"/>
            <a:ext cx="6434873"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1" name="Subtitle 2">
            <a:extLst>
              <a:ext uri="{FF2B5EF4-FFF2-40B4-BE49-F238E27FC236}">
                <a16:creationId xmlns:a16="http://schemas.microsoft.com/office/drawing/2014/main" id="{736835AD-6D40-DB4F-8D91-90B4E66BF63B}"/>
              </a:ext>
            </a:extLst>
          </p:cNvPr>
          <p:cNvSpPr>
            <a:spLocks noGrp="1"/>
          </p:cNvSpPr>
          <p:nvPr>
            <p:ph type="subTitle" idx="1" hasCustomPrompt="1"/>
          </p:nvPr>
        </p:nvSpPr>
        <p:spPr>
          <a:xfrm>
            <a:off x="8239125" y="611541"/>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0" name="Graphic 9">
            <a:extLst>
              <a:ext uri="{FF2B5EF4-FFF2-40B4-BE49-F238E27FC236}">
                <a16:creationId xmlns:a16="http://schemas.microsoft.com/office/drawing/2014/main" id="{2BF496F8-02F0-5F48-B075-175770144B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15" name="Date Placeholder 3">
            <a:extLst>
              <a:ext uri="{FF2B5EF4-FFF2-40B4-BE49-F238E27FC236}">
                <a16:creationId xmlns:a16="http://schemas.microsoft.com/office/drawing/2014/main" id="{2CD6FCF1-2477-5C4A-AF2F-4AFD7EA0CAF9}"/>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AAE0B34-6EB8-5B45-8D5F-030BD296EED9}" type="datetime1">
              <a:rPr lang="en-CA" smtClean="0"/>
              <a:t>2023-01-26</a:t>
            </a:fld>
            <a:endParaRPr lang="en-CA"/>
          </a:p>
        </p:txBody>
      </p:sp>
      <p:sp>
        <p:nvSpPr>
          <p:cNvPr id="16" name="Footer Placeholder 4">
            <a:extLst>
              <a:ext uri="{FF2B5EF4-FFF2-40B4-BE49-F238E27FC236}">
                <a16:creationId xmlns:a16="http://schemas.microsoft.com/office/drawing/2014/main" id="{99B3EE79-6E72-1242-9907-9663A7FA1092}"/>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7" name="Slide Number Placeholder 5">
            <a:extLst>
              <a:ext uri="{FF2B5EF4-FFF2-40B4-BE49-F238E27FC236}">
                <a16:creationId xmlns:a16="http://schemas.microsoft.com/office/drawing/2014/main" id="{0E33251A-3A86-6445-AAEF-6868601802B5}"/>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8" name="Graphic 17">
            <a:extLst>
              <a:ext uri="{FF2B5EF4-FFF2-40B4-BE49-F238E27FC236}">
                <a16:creationId xmlns:a16="http://schemas.microsoft.com/office/drawing/2014/main" id="{31A29BF4-8D97-CF44-8EC5-711B313A3D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49" y="5924550"/>
            <a:ext cx="1594639" cy="583405"/>
          </a:xfrm>
          <a:prstGeom prst="rect">
            <a:avLst/>
          </a:prstGeom>
        </p:spPr>
      </p:pic>
    </p:spTree>
    <p:extLst>
      <p:ext uri="{BB962C8B-B14F-4D97-AF65-F5344CB8AC3E}">
        <p14:creationId xmlns:p14="http://schemas.microsoft.com/office/powerpoint/2010/main" val="1765637118"/>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B9C45A-2488-4541-8E5E-C662222BB426}"/>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B8C6E2-F29E-9642-9D47-D5EF31201BE3}"/>
              </a:ext>
            </a:extLst>
          </p:cNvPr>
          <p:cNvSpPr>
            <a:spLocks noGrp="1"/>
          </p:cNvSpPr>
          <p:nvPr>
            <p:ph type="body" idx="1"/>
          </p:nvPr>
        </p:nvSpPr>
        <p:spPr>
          <a:xfrm>
            <a:off x="381002" y="1592263"/>
            <a:ext cx="5002212"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BC64B4-8862-F34E-820C-4BABB12F7E37}"/>
              </a:ext>
            </a:extLst>
          </p:cNvPr>
          <p:cNvSpPr>
            <a:spLocks noGrp="1"/>
          </p:cNvSpPr>
          <p:nvPr>
            <p:ph sz="half" idx="2"/>
          </p:nvPr>
        </p:nvSpPr>
        <p:spPr>
          <a:xfrm>
            <a:off x="381001" y="2163985"/>
            <a:ext cx="5002212" cy="36049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64AAD4D-5C9D-304B-9289-1322F364ECAE}"/>
              </a:ext>
            </a:extLst>
          </p:cNvPr>
          <p:cNvSpPr>
            <a:spLocks noGrp="1"/>
          </p:cNvSpPr>
          <p:nvPr>
            <p:ph type="body" sz="quarter" idx="3"/>
          </p:nvPr>
        </p:nvSpPr>
        <p:spPr>
          <a:xfrm>
            <a:off x="6096000" y="1602670"/>
            <a:ext cx="5003800"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0E15D5-49E3-604D-A32E-6AECC998EAA6}"/>
              </a:ext>
            </a:extLst>
          </p:cNvPr>
          <p:cNvSpPr>
            <a:spLocks noGrp="1"/>
          </p:cNvSpPr>
          <p:nvPr>
            <p:ph sz="quarter" idx="4"/>
          </p:nvPr>
        </p:nvSpPr>
        <p:spPr>
          <a:xfrm>
            <a:off x="6096000" y="2163985"/>
            <a:ext cx="5003800" cy="36049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FA5482E-6C06-B84D-A9F3-4640CD2AA0F3}"/>
              </a:ext>
            </a:extLst>
          </p:cNvPr>
          <p:cNvSpPr>
            <a:spLocks noGrp="1"/>
          </p:cNvSpPr>
          <p:nvPr>
            <p:ph type="dt" sz="half" idx="10"/>
          </p:nvPr>
        </p:nvSpPr>
        <p:spPr/>
        <p:txBody>
          <a:bodyPr/>
          <a:lstStyle/>
          <a:p>
            <a:fld id="{DA5F462E-9C60-584E-94F0-5696249C41B3}" type="datetime1">
              <a:rPr lang="en-CA" smtClean="0"/>
              <a:t>2023-01-26</a:t>
            </a:fld>
            <a:endParaRPr lang="en-CA"/>
          </a:p>
        </p:txBody>
      </p:sp>
      <p:sp>
        <p:nvSpPr>
          <p:cNvPr id="8" name="Footer Placeholder 7">
            <a:extLst>
              <a:ext uri="{FF2B5EF4-FFF2-40B4-BE49-F238E27FC236}">
                <a16:creationId xmlns:a16="http://schemas.microsoft.com/office/drawing/2014/main" id="{15A0A29D-B92D-C044-82BE-B0FF8B54D8A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41366DF-697C-D343-84F8-E2DBE6D8C4F1}"/>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11" name="Straight Connector 10">
            <a:extLst>
              <a:ext uri="{FF2B5EF4-FFF2-40B4-BE49-F238E27FC236}">
                <a16:creationId xmlns:a16="http://schemas.microsoft.com/office/drawing/2014/main" id="{C33C53A9-19AC-CB4D-89A1-B09327F6D43D}"/>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90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F0ABA-98D8-7D46-B42F-91F9D2B81D6D}"/>
              </a:ext>
            </a:extLst>
          </p:cNvPr>
          <p:cNvSpPr>
            <a:spLocks noGrp="1"/>
          </p:cNvSpPr>
          <p:nvPr>
            <p:ph type="title"/>
          </p:nvPr>
        </p:nvSpPr>
        <p:spPr/>
        <p:txBody>
          <a:bodyPr/>
          <a:lstStyle/>
          <a:p>
            <a:r>
              <a:rPr lang="en-US"/>
              <a:t>Click to edit Master title style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497" y="1592263"/>
            <a:ext cx="3575004"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9124"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1B0BF60-4FF7-A948-A101-FF0802EBF154}" type="datetime1">
              <a:rPr lang="en-CA" smtClean="0"/>
              <a:t>2023-01-26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F731CC7A-C7C0-8E49-9EEA-95DC5698DCA7}"/>
              </a:ext>
            </a:extLst>
          </p:cNvPr>
          <p:cNvCxnSpPr>
            <a:cxnSpLocks/>
          </p:cNvCxnSpPr>
          <p:nvPr userDrawn="1"/>
        </p:nvCxnSpPr>
        <p:spPr>
          <a:xfrm>
            <a:off x="4130686"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9820C1-5232-CA47-8836-F2F910C6EB2C}"/>
              </a:ext>
            </a:extLst>
          </p:cNvPr>
          <p:cNvCxnSpPr>
            <a:cxnSpLocks/>
          </p:cNvCxnSpPr>
          <p:nvPr userDrawn="1"/>
        </p:nvCxnSpPr>
        <p:spPr>
          <a:xfrm>
            <a:off x="80613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586105"/>
      </p:ext>
    </p:extLst>
  </p:cSld>
  <p:clrMapOvr>
    <a:masterClrMapping/>
  </p:clrMapOvr>
  <p:extLst>
    <p:ext uri="{DCECCB84-F9BA-43D5-87BE-67443E8EF086}">
      <p15:sldGuideLst xmlns:p15="http://schemas.microsoft.com/office/powerpoint/2012/main">
        <p15:guide id="1" pos="4966" userDrawn="1">
          <p15:clr>
            <a:srgbClr val="FBAE40"/>
          </p15:clr>
        </p15:guide>
        <p15:guide id="3" pos="271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D60E6-AE5C-A94C-B916-B56AE3BFB32E}"/>
              </a:ext>
            </a:extLst>
          </p:cNvPr>
          <p:cNvSpPr>
            <a:spLocks noGrp="1"/>
          </p:cNvSpPr>
          <p:nvPr>
            <p:ph type="title"/>
          </p:nvPr>
        </p:nvSpPr>
        <p:spPr/>
        <p:txBody>
          <a:bodyPr/>
          <a:lstStyle/>
          <a:p>
            <a:r>
              <a:rPr lang="en-US"/>
              <a:t>Click to edit Master title style</a:t>
            </a:r>
            <a:endParaRPr lang="en-CA"/>
          </a:p>
        </p:txBody>
      </p:sp>
      <p:sp>
        <p:nvSpPr>
          <p:cNvPr id="26" name="Text Placeholder 5">
            <a:extLst>
              <a:ext uri="{FF2B5EF4-FFF2-40B4-BE49-F238E27FC236}">
                <a16:creationId xmlns:a16="http://schemas.microsoft.com/office/drawing/2014/main" id="{51C3CF99-2BBF-DE4C-A9BC-BA44CFFDF0FA}"/>
              </a:ext>
            </a:extLst>
          </p:cNvPr>
          <p:cNvSpPr>
            <a:spLocks noGrp="1"/>
          </p:cNvSpPr>
          <p:nvPr>
            <p:ph type="body" sz="quarter" idx="16"/>
          </p:nvPr>
        </p:nvSpPr>
        <p:spPr>
          <a:xfrm>
            <a:off x="381001" y="1592263"/>
            <a:ext cx="3571874"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2145967"/>
            <a:ext cx="3571873"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Text Placeholder 5">
            <a:extLst>
              <a:ext uri="{FF2B5EF4-FFF2-40B4-BE49-F238E27FC236}">
                <a16:creationId xmlns:a16="http://schemas.microsoft.com/office/drawing/2014/main" id="{EC189054-CE1D-664C-ADEE-5251F9487CC2}"/>
              </a:ext>
            </a:extLst>
          </p:cNvPr>
          <p:cNvSpPr>
            <a:spLocks noGrp="1"/>
          </p:cNvSpPr>
          <p:nvPr>
            <p:ph type="body" sz="quarter" idx="18"/>
          </p:nvPr>
        </p:nvSpPr>
        <p:spPr>
          <a:xfrm>
            <a:off x="4308348" y="1592263"/>
            <a:ext cx="3575304"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348"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3" name="Text Placeholder 5">
            <a:extLst>
              <a:ext uri="{FF2B5EF4-FFF2-40B4-BE49-F238E27FC236}">
                <a16:creationId xmlns:a16="http://schemas.microsoft.com/office/drawing/2014/main" id="{310D4F21-04DE-7348-AB87-69A9500C8996}"/>
              </a:ext>
            </a:extLst>
          </p:cNvPr>
          <p:cNvSpPr>
            <a:spLocks noGrp="1"/>
          </p:cNvSpPr>
          <p:nvPr>
            <p:ph type="body" sz="quarter" idx="20"/>
          </p:nvPr>
        </p:nvSpPr>
        <p:spPr>
          <a:xfrm>
            <a:off x="8235696" y="1592263"/>
            <a:ext cx="3575304"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5695"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6DB0F08A-FEA0-FB4D-B030-E4E0959C5581}" type="datetime1">
              <a:rPr lang="en-CA" smtClean="0"/>
              <a:t>2023-01-26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607684EF-69DC-FB45-BAFE-E4AA97BA8024}"/>
              </a:ext>
            </a:extLst>
          </p:cNvPr>
          <p:cNvCxnSpPr>
            <a:cxnSpLocks/>
          </p:cNvCxnSpPr>
          <p:nvPr userDrawn="1"/>
        </p:nvCxnSpPr>
        <p:spPr>
          <a:xfrm>
            <a:off x="41306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1368E-C170-C74B-BCFC-F6256BB1D604}"/>
              </a:ext>
            </a:extLst>
          </p:cNvPr>
          <p:cNvCxnSpPr>
            <a:cxnSpLocks/>
          </p:cNvCxnSpPr>
          <p:nvPr userDrawn="1"/>
        </p:nvCxnSpPr>
        <p:spPr>
          <a:xfrm>
            <a:off x="8059674"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59926"/>
      </p:ext>
    </p:extLst>
  </p:cSld>
  <p:clrMapOvr>
    <a:masterClrMapping/>
  </p:clrMapOvr>
  <p:extLst>
    <p:ext uri="{DCECCB84-F9BA-43D5-87BE-67443E8EF086}">
      <p15:sldGuideLst xmlns:p15="http://schemas.microsoft.com/office/powerpoint/2012/main">
        <p15:guide id="1" pos="7129" userDrawn="1">
          <p15:clr>
            <a:srgbClr val="FBAE40"/>
          </p15:clr>
        </p15:guide>
        <p15:guide id="2" pos="2712" userDrawn="1">
          <p15:clr>
            <a:srgbClr val="FBAE40"/>
          </p15:clr>
        </p15:guide>
        <p15:guide id="3" pos="496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4764-9485-7F4F-960D-977FFD3B084C}"/>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1592263"/>
            <a:ext cx="6429375" cy="4176712"/>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26A69486-E741-E548-882D-3BBA0679CE59}" type="datetime1">
              <a:rPr lang="en-CA" smtClean="0"/>
              <a:t>2023-01-26</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524125" y="6229815"/>
            <a:ext cx="4286250" cy="260079"/>
          </a:xfrm>
        </p:spPr>
        <p:txBody>
          <a:bodyPr/>
          <a:lstStyle/>
          <a:p>
            <a:endParaRPr lang="en-CA"/>
          </a:p>
        </p:txBody>
      </p:sp>
      <p:sp>
        <p:nvSpPr>
          <p:cNvPr id="7" name="Slide Number Placeholder 10">
            <a:extLst>
              <a:ext uri="{FF2B5EF4-FFF2-40B4-BE49-F238E27FC236}">
                <a16:creationId xmlns:a16="http://schemas.microsoft.com/office/drawing/2014/main" id="{36BEFC1B-9FF7-5E49-AB98-F5482AE8AF6E}"/>
              </a:ext>
            </a:extLst>
          </p:cNvPr>
          <p:cNvSpPr>
            <a:spLocks noGrp="1"/>
          </p:cNvSpPr>
          <p:nvPr>
            <p:ph type="sldNum" sz="quarter" idx="12"/>
          </p:nvPr>
        </p:nvSpPr>
        <p:spPr>
          <a:xfrm>
            <a:off x="11454063" y="7026108"/>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53039565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ubhead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B8C7A-7442-A947-A3A0-0FF68497C995}"/>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9" name="Text Placeholder 5">
            <a:extLst>
              <a:ext uri="{FF2B5EF4-FFF2-40B4-BE49-F238E27FC236}">
                <a16:creationId xmlns:a16="http://schemas.microsoft.com/office/drawing/2014/main" id="{63C5D830-AE07-C949-8D77-0E09109CD642}"/>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7" name="Content Placeholder 2">
            <a:extLst>
              <a:ext uri="{FF2B5EF4-FFF2-40B4-BE49-F238E27FC236}">
                <a16:creationId xmlns:a16="http://schemas.microsoft.com/office/drawing/2014/main" id="{D001E528-FEC7-DB4B-9280-FA2837CA305C}"/>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75BFC9D6-0F4F-7642-899B-C0851EB7E77B}" type="datetime1">
              <a:rPr lang="en-CA" smtClean="0"/>
              <a:t>2023-01-26</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p:txBody>
          <a:bodyPr/>
          <a:lstStyle/>
          <a:p>
            <a:endParaRPr lang="en-CA"/>
          </a:p>
        </p:txBody>
      </p:sp>
      <p:sp>
        <p:nvSpPr>
          <p:cNvPr id="8" name="Slide Number Placeholder 10">
            <a:extLst>
              <a:ext uri="{FF2B5EF4-FFF2-40B4-BE49-F238E27FC236}">
                <a16:creationId xmlns:a16="http://schemas.microsoft.com/office/drawing/2014/main" id="{7A8AFCF3-9B14-A742-87C8-89AB8F66DDBA}"/>
              </a:ext>
            </a:extLst>
          </p:cNvPr>
          <p:cNvSpPr>
            <a:spLocks noGrp="1"/>
          </p:cNvSpPr>
          <p:nvPr>
            <p:ph type="sldNum" sz="quarter" idx="12"/>
          </p:nvPr>
        </p:nvSpPr>
        <p:spPr>
          <a:xfrm>
            <a:off x="11454063" y="7022233"/>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8424864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E1CDCB-598C-9F47-AB21-DA50429D90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C69312-531E-8743-8CF4-F67278DCD9C3}"/>
              </a:ext>
            </a:extLst>
          </p:cNvPr>
          <p:cNvSpPr>
            <a:spLocks noGrp="1"/>
          </p:cNvSpPr>
          <p:nvPr>
            <p:ph idx="1"/>
          </p:nvPr>
        </p:nvSpPr>
        <p:spPr>
          <a:xfrm>
            <a:off x="381000" y="1590676"/>
            <a:ext cx="6429375" cy="4178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5A067F-883A-C046-BC1B-3B49F8254542}"/>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Edit Master text styles</a:t>
            </a:r>
          </a:p>
        </p:txBody>
      </p:sp>
      <p:sp>
        <p:nvSpPr>
          <p:cNvPr id="5" name="Date Placeholder 4">
            <a:extLst>
              <a:ext uri="{FF2B5EF4-FFF2-40B4-BE49-F238E27FC236}">
                <a16:creationId xmlns:a16="http://schemas.microsoft.com/office/drawing/2014/main" id="{123EEE29-54A2-814D-A756-8384FB4B8EFB}"/>
              </a:ext>
            </a:extLst>
          </p:cNvPr>
          <p:cNvSpPr>
            <a:spLocks noGrp="1"/>
          </p:cNvSpPr>
          <p:nvPr>
            <p:ph type="dt" sz="half" idx="10"/>
          </p:nvPr>
        </p:nvSpPr>
        <p:spPr/>
        <p:txBody>
          <a:bodyPr/>
          <a:lstStyle/>
          <a:p>
            <a:fld id="{FE5C7A09-734E-7548-9E41-43E7C156F7D0}" type="datetime1">
              <a:rPr lang="en-CA" smtClean="0"/>
              <a:t>2023-01-26</a:t>
            </a:fld>
            <a:endParaRPr lang="en-CA"/>
          </a:p>
        </p:txBody>
      </p:sp>
      <p:sp>
        <p:nvSpPr>
          <p:cNvPr id="6" name="Footer Placeholder 5">
            <a:extLst>
              <a:ext uri="{FF2B5EF4-FFF2-40B4-BE49-F238E27FC236}">
                <a16:creationId xmlns:a16="http://schemas.microsoft.com/office/drawing/2014/main" id="{1838F5F0-4FE4-684E-B042-43D2300835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232F3-870A-4149-BCCC-EFCAEC69A4CF}"/>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4135900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ubhead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5480-BB79-4D45-9ABA-5884D15AE8B4}"/>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Text Placeholder 3">
            <a:extLst>
              <a:ext uri="{FF2B5EF4-FFF2-40B4-BE49-F238E27FC236}">
                <a16:creationId xmlns:a16="http://schemas.microsoft.com/office/drawing/2014/main" id="{E5FAD569-1D0F-9C4F-8E56-DA522C636DE6}"/>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Edit Master text styles</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7B651A37-8D00-4546-912A-52A4AD472847}"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25672073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22BCF4-A886-7149-8A95-F83F2BCA90D0}"/>
              </a:ext>
            </a:extLst>
          </p:cNvPr>
          <p:cNvSpPr>
            <a:spLocks noGrp="1"/>
          </p:cNvSpPr>
          <p:nvPr>
            <p:ph type="title"/>
          </p:nvPr>
        </p:nvSpPr>
        <p:spPr/>
        <p:txBody>
          <a:bodyPr/>
          <a:lstStyle/>
          <a:p>
            <a:r>
              <a:rPr lang="en-US"/>
              <a:t>Click to edit Master title style</a:t>
            </a:r>
            <a:endParaRPr lang="en-CA"/>
          </a:p>
        </p:txBody>
      </p:sp>
      <p:sp>
        <p:nvSpPr>
          <p:cNvPr id="3" name="Picture Placeholder 2">
            <a:extLst>
              <a:ext uri="{FF2B5EF4-FFF2-40B4-BE49-F238E27FC236}">
                <a16:creationId xmlns:a16="http://schemas.microsoft.com/office/drawing/2014/main" id="{18B84A97-9701-BF46-9397-077781D9F06A}"/>
              </a:ext>
            </a:extLst>
          </p:cNvPr>
          <p:cNvSpPr>
            <a:spLocks noGrp="1"/>
          </p:cNvSpPr>
          <p:nvPr>
            <p:ph type="pic" idx="1"/>
          </p:nvPr>
        </p:nvSpPr>
        <p:spPr>
          <a:xfrm>
            <a:off x="381000" y="1592263"/>
            <a:ext cx="7143750" cy="4902200"/>
          </a:xfr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ABC8E8-47B4-8141-80D4-1FAEE45B3777}"/>
              </a:ext>
            </a:extLst>
          </p:cNvPr>
          <p:cNvSpPr>
            <a:spLocks noGrp="1"/>
          </p:cNvSpPr>
          <p:nvPr>
            <p:ph type="body" sz="half" idx="2"/>
          </p:nvPr>
        </p:nvSpPr>
        <p:spPr>
          <a:xfrm>
            <a:off x="8239124" y="1592264"/>
            <a:ext cx="3571875" cy="4176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96E69F-3691-4845-9EA4-140698CF6642}"/>
              </a:ext>
            </a:extLst>
          </p:cNvPr>
          <p:cNvSpPr>
            <a:spLocks noGrp="1"/>
          </p:cNvSpPr>
          <p:nvPr>
            <p:ph type="dt" sz="half" idx="10"/>
          </p:nvPr>
        </p:nvSpPr>
        <p:spPr/>
        <p:txBody>
          <a:bodyPr/>
          <a:lstStyle/>
          <a:p>
            <a:fld id="{7301246A-41FF-3048-A43A-897A3529BA94}" type="datetime1">
              <a:rPr lang="en-CA" smtClean="0"/>
              <a:t>2023-01-26</a:t>
            </a:fld>
            <a:endParaRPr lang="en-CA"/>
          </a:p>
        </p:txBody>
      </p:sp>
      <p:sp>
        <p:nvSpPr>
          <p:cNvPr id="6" name="Footer Placeholder 5">
            <a:extLst>
              <a:ext uri="{FF2B5EF4-FFF2-40B4-BE49-F238E27FC236}">
                <a16:creationId xmlns:a16="http://schemas.microsoft.com/office/drawing/2014/main" id="{EF6407C2-4B87-F549-A795-7749607A50E1}"/>
              </a:ext>
            </a:extLst>
          </p:cNvPr>
          <p:cNvSpPr>
            <a:spLocks noGrp="1"/>
          </p:cNvSpPr>
          <p:nvPr>
            <p:ph type="ftr" sz="quarter" idx="11"/>
          </p:nvPr>
        </p:nvSpPr>
        <p:spPr>
          <a:xfrm>
            <a:off x="8239125" y="6229815"/>
            <a:ext cx="2860675" cy="260079"/>
          </a:xfrm>
        </p:spPr>
        <p:txBody>
          <a:bodyPr/>
          <a:lstStyle/>
          <a:p>
            <a:endParaRPr lang="en-CA"/>
          </a:p>
        </p:txBody>
      </p:sp>
      <p:sp>
        <p:nvSpPr>
          <p:cNvPr id="7" name="Slide Number Placeholder 6">
            <a:extLst>
              <a:ext uri="{FF2B5EF4-FFF2-40B4-BE49-F238E27FC236}">
                <a16:creationId xmlns:a16="http://schemas.microsoft.com/office/drawing/2014/main" id="{74B14144-75CA-5142-928C-A777A4A79B2E}"/>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61609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ture, Subhead with Cap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C1474-D3C0-7B47-A967-132913843826}"/>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1592264"/>
            <a:ext cx="7143749" cy="4902199"/>
          </a:xfrm>
        </p:spPr>
        <p:txBody>
          <a:bodyPr/>
          <a:lstStyle>
            <a:lvl1pPr marL="0" indent="0">
              <a:buNone/>
              <a:defRPr/>
            </a:lvl1pPr>
          </a:lstStyle>
          <a:p>
            <a:r>
              <a:rPr lang="en-US"/>
              <a:t>Click icon to add picture</a:t>
            </a:r>
            <a:endParaRPr lang="en-CA"/>
          </a:p>
        </p:txBody>
      </p:sp>
      <p:sp>
        <p:nvSpPr>
          <p:cNvPr id="14" name="Text Placeholder 5">
            <a:extLst>
              <a:ext uri="{FF2B5EF4-FFF2-40B4-BE49-F238E27FC236}">
                <a16:creationId xmlns:a16="http://schemas.microsoft.com/office/drawing/2014/main" id="{7696FF8B-5ED8-614E-9B8E-C740ED671E12}"/>
              </a:ext>
            </a:extLst>
          </p:cNvPr>
          <p:cNvSpPr>
            <a:spLocks noGrp="1"/>
          </p:cNvSpPr>
          <p:nvPr>
            <p:ph type="body" sz="quarter" idx="20"/>
          </p:nvPr>
        </p:nvSpPr>
        <p:spPr>
          <a:xfrm>
            <a:off x="8239124" y="1592264"/>
            <a:ext cx="3571875"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16" name="Content Placeholder 2">
            <a:extLst>
              <a:ext uri="{FF2B5EF4-FFF2-40B4-BE49-F238E27FC236}">
                <a16:creationId xmlns:a16="http://schemas.microsoft.com/office/drawing/2014/main" id="{2E074D5D-99DE-1042-944C-B3DACE16CD35}"/>
              </a:ext>
            </a:extLst>
          </p:cNvPr>
          <p:cNvSpPr>
            <a:spLocks noGrp="1"/>
          </p:cNvSpPr>
          <p:nvPr>
            <p:ph idx="21"/>
          </p:nvPr>
        </p:nvSpPr>
        <p:spPr>
          <a:xfrm>
            <a:off x="8239125" y="2145967"/>
            <a:ext cx="3571874" cy="3623007"/>
          </a:xfrm>
        </p:spPr>
        <p:txBody>
          <a:bodyPr/>
          <a:lstStyle>
            <a:lvl1pPr>
              <a:spcBef>
                <a:spcPts val="1600"/>
              </a:spcBef>
              <a:defRPr sz="1400"/>
            </a:lvl1pPr>
            <a:lvl2pPr>
              <a:defRPr sz="14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6A5D723A-74E6-6940-8C9C-B9D251B09B25}"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239125" y="6229815"/>
            <a:ext cx="2860675"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6028133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A914-084A-8E4E-9FDD-CFBF6871EFA5}"/>
              </a:ext>
            </a:extLst>
          </p:cNvPr>
          <p:cNvSpPr>
            <a:spLocks noGrp="1"/>
          </p:cNvSpPr>
          <p:nvPr>
            <p:ph type="title"/>
          </p:nvPr>
        </p:nvSpPr>
        <p:spPr>
          <a:xfrm>
            <a:off x="381000" y="441325"/>
            <a:ext cx="4991100"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1" y="1592263"/>
            <a:ext cx="4991100" cy="4176712"/>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0531CFD-87A8-494D-8139-BA875FE90534}"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730960" y="6229815"/>
            <a:ext cx="2368840"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4856369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5E865F-085B-0A47-9D78-027AE2DF844F}"/>
              </a:ext>
            </a:extLst>
          </p:cNvPr>
          <p:cNvSpPr/>
          <p:nvPr userDrawn="1"/>
        </p:nvSpPr>
        <p:spPr>
          <a:xfrm flipV="1">
            <a:off x="-1" y="0"/>
            <a:ext cx="12191999" cy="6858000"/>
          </a:xfrm>
          <a:prstGeom prst="rect">
            <a:avLst/>
          </a:prstGeom>
          <a:solidFill>
            <a:schemeClr val="bg1">
              <a:alpha val="300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21DA480-4620-6048-BF66-75E772721E1B}"/>
              </a:ext>
            </a:extLst>
          </p:cNvPr>
          <p:cNvSpPr>
            <a:spLocks noGrp="1"/>
          </p:cNvSpPr>
          <p:nvPr>
            <p:ph type="ctrTitle" hasCustomPrompt="1"/>
          </p:nvPr>
        </p:nvSpPr>
        <p:spPr>
          <a:xfrm>
            <a:off x="1808163" y="441325"/>
            <a:ext cx="8572500" cy="645253"/>
          </a:xfrm>
        </p:spPr>
        <p:txBody>
          <a:bodyPr anchor="b" anchorCtr="0">
            <a:normAutofit/>
          </a:bodyPr>
          <a:lstStyle>
            <a:lvl1pPr algn="ctr">
              <a:defRPr sz="2200">
                <a:solidFill>
                  <a:schemeClr val="tx1"/>
                </a:solidFill>
              </a:defRPr>
            </a:lvl1pPr>
          </a:lstStyle>
          <a:p>
            <a:r>
              <a:rPr lang="en-CA"/>
              <a:t>Presentation Title</a:t>
            </a:r>
          </a:p>
        </p:txBody>
      </p:sp>
      <p:pic>
        <p:nvPicPr>
          <p:cNvPr id="12" name="Graphic 11">
            <a:extLst>
              <a:ext uri="{FF2B5EF4-FFF2-40B4-BE49-F238E27FC236}">
                <a16:creationId xmlns:a16="http://schemas.microsoft.com/office/drawing/2014/main" id="{3EE0B66E-F1BF-3240-92CE-1BE66AD283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75820" y="2568728"/>
            <a:ext cx="3240360" cy="1720544"/>
          </a:xfrm>
          <a:prstGeom prst="rect">
            <a:avLst/>
          </a:prstGeom>
        </p:spPr>
      </p:pic>
      <p:sp>
        <p:nvSpPr>
          <p:cNvPr id="9" name="Date Placeholder 3">
            <a:extLst>
              <a:ext uri="{FF2B5EF4-FFF2-40B4-BE49-F238E27FC236}">
                <a16:creationId xmlns:a16="http://schemas.microsoft.com/office/drawing/2014/main" id="{7ECF3DFD-68AC-A24D-8035-BEEAC8467263}"/>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3958FF6-D0ED-2B4D-9DA0-4818BA59518A}" type="datetime1">
              <a:rPr lang="en-CA" smtClean="0"/>
              <a:t>2023-01-26</a:t>
            </a:fld>
            <a:endParaRPr lang="en-CA"/>
          </a:p>
        </p:txBody>
      </p:sp>
      <p:sp>
        <p:nvSpPr>
          <p:cNvPr id="10" name="Footer Placeholder 4">
            <a:extLst>
              <a:ext uri="{FF2B5EF4-FFF2-40B4-BE49-F238E27FC236}">
                <a16:creationId xmlns:a16="http://schemas.microsoft.com/office/drawing/2014/main" id="{EEBF229A-C120-C141-81E3-0E3933FF970E}"/>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54A72F33-1DDF-7E4C-A27F-B3AD6A894CA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74742F17-B68C-0443-92E4-A11919673C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98681" y="5908354"/>
            <a:ext cx="1594639" cy="583405"/>
          </a:xfrm>
          <a:prstGeom prst="rect">
            <a:avLst/>
          </a:prstGeom>
        </p:spPr>
      </p:pic>
      <p:sp>
        <p:nvSpPr>
          <p:cNvPr id="15" name="Text Placeholder 2">
            <a:extLst>
              <a:ext uri="{FF2B5EF4-FFF2-40B4-BE49-F238E27FC236}">
                <a16:creationId xmlns:a16="http://schemas.microsoft.com/office/drawing/2014/main" id="{BDBAE5BA-798A-3E43-B9E1-17134A265AC5}"/>
              </a:ext>
            </a:extLst>
          </p:cNvPr>
          <p:cNvSpPr>
            <a:spLocks noGrp="1"/>
          </p:cNvSpPr>
          <p:nvPr>
            <p:ph type="body" sz="quarter" idx="13" hasCustomPrompt="1"/>
          </p:nvPr>
        </p:nvSpPr>
        <p:spPr>
          <a:xfrm>
            <a:off x="1808163" y="1086578"/>
            <a:ext cx="8572500" cy="485655"/>
          </a:xfrm>
        </p:spPr>
        <p:txBody>
          <a:bodyPr>
            <a:noAutofit/>
          </a:bodyPr>
          <a:lstStyle>
            <a:lvl1pPr marL="0" indent="0" algn="ctr">
              <a:lnSpc>
                <a:spcPct val="100000"/>
              </a:lnSpc>
              <a:spcBef>
                <a:spcPts val="0"/>
              </a:spcBef>
              <a:buNone/>
              <a:defRPr sz="1400">
                <a:solidFill>
                  <a:schemeClr val="tx1"/>
                </a:solidFill>
              </a:defRPr>
            </a:lvl1pPr>
          </a:lstStyle>
          <a:p>
            <a:r>
              <a:rPr lang="en-CA"/>
              <a:t>Presentation Subtitle or Date</a:t>
            </a:r>
          </a:p>
        </p:txBody>
      </p:sp>
    </p:spTree>
    <p:extLst>
      <p:ext uri="{BB962C8B-B14F-4D97-AF65-F5344CB8AC3E}">
        <p14:creationId xmlns:p14="http://schemas.microsoft.com/office/powerpoint/2010/main" val="3658255699"/>
      </p:ext>
    </p:extLst>
  </p:cSld>
  <p:clrMapOvr>
    <a:overrideClrMapping bg1="dk1" tx1="lt1" bg2="dk2" tx2="lt1"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ubhead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0969-918A-7A4D-88D1-1D843926707E}"/>
              </a:ext>
            </a:extLst>
          </p:cNvPr>
          <p:cNvSpPr>
            <a:spLocks noGrp="1"/>
          </p:cNvSpPr>
          <p:nvPr>
            <p:ph type="title"/>
          </p:nvPr>
        </p:nvSpPr>
        <p:spPr>
          <a:xfrm>
            <a:off x="381000" y="441325"/>
            <a:ext cx="5003090" cy="989849"/>
          </a:xfrm>
        </p:spPr>
        <p:txBody>
          <a:bodyPr/>
          <a:lstStyle/>
          <a:p>
            <a:r>
              <a:rPr lang="en-US"/>
              <a:t>Click to edit Master title style</a:t>
            </a:r>
            <a:endParaRPr lang="en-CA"/>
          </a:p>
        </p:txBody>
      </p:sp>
      <p:sp>
        <p:nvSpPr>
          <p:cNvPr id="14" name="Text Placeholder 5">
            <a:extLst>
              <a:ext uri="{FF2B5EF4-FFF2-40B4-BE49-F238E27FC236}">
                <a16:creationId xmlns:a16="http://schemas.microsoft.com/office/drawing/2014/main" id="{0FA76A3C-4532-3C44-B71D-5A5FD02F8E10}"/>
              </a:ext>
            </a:extLst>
          </p:cNvPr>
          <p:cNvSpPr>
            <a:spLocks noGrp="1"/>
          </p:cNvSpPr>
          <p:nvPr>
            <p:ph type="body" sz="quarter" idx="14"/>
          </p:nvPr>
        </p:nvSpPr>
        <p:spPr>
          <a:xfrm>
            <a:off x="381000" y="1592263"/>
            <a:ext cx="5003091"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13" name="Content Placeholder 2">
            <a:extLst>
              <a:ext uri="{FF2B5EF4-FFF2-40B4-BE49-F238E27FC236}">
                <a16:creationId xmlns:a16="http://schemas.microsoft.com/office/drawing/2014/main" id="{365EC8CE-CED9-A644-83C1-E00A54AC4865}"/>
              </a:ext>
            </a:extLst>
          </p:cNvPr>
          <p:cNvSpPr>
            <a:spLocks noGrp="1"/>
          </p:cNvSpPr>
          <p:nvPr>
            <p:ph idx="1"/>
          </p:nvPr>
        </p:nvSpPr>
        <p:spPr>
          <a:xfrm>
            <a:off x="381001" y="2145967"/>
            <a:ext cx="5003090" cy="3623008"/>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82A55C61-564F-404F-B399-6A9C4F0C99FE}"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003389565"/>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s with Descriptions -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5B92-FBA1-3647-B9A6-241C3E710F43}"/>
              </a:ext>
            </a:extLst>
          </p:cNvPr>
          <p:cNvSpPr>
            <a:spLocks noGrp="1"/>
          </p:cNvSpPr>
          <p:nvPr>
            <p:ph type="title"/>
          </p:nvPr>
        </p:nvSpPr>
        <p:spPr/>
        <p:txBody>
          <a:bodyPr/>
          <a:lstStyle/>
          <a:p>
            <a:r>
              <a:rPr lang="en-US"/>
              <a:t>Click to edit Master title style</a:t>
            </a:r>
            <a:endParaRPr lang="en-CA"/>
          </a:p>
        </p:txBody>
      </p:sp>
      <p:sp>
        <p:nvSpPr>
          <p:cNvPr id="21" name="Picture Placeholder 2">
            <a:extLst>
              <a:ext uri="{FF2B5EF4-FFF2-40B4-BE49-F238E27FC236}">
                <a16:creationId xmlns:a16="http://schemas.microsoft.com/office/drawing/2014/main" id="{2A72B1B5-E2B6-B04E-8156-F1A5BE8B772B}"/>
              </a:ext>
            </a:extLst>
          </p:cNvPr>
          <p:cNvSpPr>
            <a:spLocks noGrp="1" noChangeAspect="1"/>
          </p:cNvSpPr>
          <p:nvPr>
            <p:ph type="pic" sz="quarter" idx="13"/>
          </p:nvPr>
        </p:nvSpPr>
        <p:spPr>
          <a:xfrm>
            <a:off x="422226"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9" name="Text Placeholder 2">
            <a:extLst>
              <a:ext uri="{FF2B5EF4-FFF2-40B4-BE49-F238E27FC236}">
                <a16:creationId xmlns:a16="http://schemas.microsoft.com/office/drawing/2014/main" id="{74E7F2DE-2C36-FF49-B781-64ED3F5331C1}"/>
              </a:ext>
            </a:extLst>
          </p:cNvPr>
          <p:cNvSpPr>
            <a:spLocks noGrp="1"/>
          </p:cNvSpPr>
          <p:nvPr>
            <p:ph type="body" sz="quarter" idx="17"/>
          </p:nvPr>
        </p:nvSpPr>
        <p:spPr>
          <a:xfrm>
            <a:off x="1814500" y="1592262"/>
            <a:ext cx="3568714" cy="4176713"/>
          </a:xfrm>
        </p:spPr>
        <p:txBody>
          <a:bodyPr>
            <a:normAutofit/>
          </a:bodyPr>
          <a:lstStyle>
            <a:lvl1pPr>
              <a:defRPr sz="1400"/>
            </a:lvl1pPr>
          </a:lstStyle>
          <a:p>
            <a:pPr lvl="0"/>
            <a:r>
              <a:rPr lang="en-US"/>
              <a:t>Edit Master text styles</a:t>
            </a:r>
          </a:p>
        </p:txBody>
      </p:sp>
      <p:sp>
        <p:nvSpPr>
          <p:cNvPr id="31" name="Picture Placeholder 2">
            <a:extLst>
              <a:ext uri="{FF2B5EF4-FFF2-40B4-BE49-F238E27FC236}">
                <a16:creationId xmlns:a16="http://schemas.microsoft.com/office/drawing/2014/main" id="{F1EFE7AC-6C50-8A4D-B3B2-950CFD780090}"/>
              </a:ext>
            </a:extLst>
          </p:cNvPr>
          <p:cNvSpPr>
            <a:spLocks noGrp="1" noChangeAspect="1"/>
          </p:cNvSpPr>
          <p:nvPr>
            <p:ph type="pic" sz="quarter" idx="18"/>
          </p:nvPr>
        </p:nvSpPr>
        <p:spPr>
          <a:xfrm>
            <a:off x="6428005"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32" name="Text Placeholder 2">
            <a:extLst>
              <a:ext uri="{FF2B5EF4-FFF2-40B4-BE49-F238E27FC236}">
                <a16:creationId xmlns:a16="http://schemas.microsoft.com/office/drawing/2014/main" id="{DA1B9E1F-8070-8D48-B0BC-EA29EBA10AC1}"/>
              </a:ext>
            </a:extLst>
          </p:cNvPr>
          <p:cNvSpPr>
            <a:spLocks noGrp="1"/>
          </p:cNvSpPr>
          <p:nvPr>
            <p:ph type="body" sz="quarter" idx="19"/>
          </p:nvPr>
        </p:nvSpPr>
        <p:spPr>
          <a:xfrm>
            <a:off x="7820279" y="1592263"/>
            <a:ext cx="3568714" cy="4176712"/>
          </a:xfrm>
        </p:spPr>
        <p:txBody>
          <a:bodyPr>
            <a:normAutofit/>
          </a:bodyPr>
          <a:lstStyle>
            <a:lvl1pPr>
              <a:defRPr sz="1400"/>
            </a:lvl1pPr>
          </a:lstStyle>
          <a:p>
            <a:pPr lvl="0"/>
            <a:r>
              <a:rPr lang="en-US"/>
              <a:t>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21DAE1E5-D274-F74E-B2FC-240B88603360}" type="datetime1">
              <a:rPr lang="en-CA" smtClean="0"/>
              <a:t>2023-01-26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368607F3-C9B1-4040-8573-461C27317DCD}"/>
              </a:ext>
            </a:extLst>
          </p:cNvPr>
          <p:cNvCxnSpPr>
            <a:cxnSpLocks/>
          </p:cNvCxnSpPr>
          <p:nvPr userDrawn="1"/>
        </p:nvCxnSpPr>
        <p:spPr>
          <a:xfrm>
            <a:off x="6096000"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388171"/>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with Descriptions -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B6519-0532-7C4B-9FA9-9D0D9DD2FA19}"/>
              </a:ext>
            </a:extLst>
          </p:cNvPr>
          <p:cNvSpPr>
            <a:spLocks noGrp="1"/>
          </p:cNvSpPr>
          <p:nvPr>
            <p:ph type="title"/>
          </p:nvPr>
        </p:nvSpPr>
        <p:spPr/>
        <p:txBody>
          <a:bodyPr/>
          <a:lstStyle/>
          <a:p>
            <a:r>
              <a:rPr lang="en-US"/>
              <a:t>Click to edit Master title style</a:t>
            </a:r>
            <a:endParaRPr lang="en-CA"/>
          </a:p>
        </p:txBody>
      </p:sp>
      <p:sp>
        <p:nvSpPr>
          <p:cNvPr id="12" name="Picture Placeholder 2">
            <a:extLst>
              <a:ext uri="{FF2B5EF4-FFF2-40B4-BE49-F238E27FC236}">
                <a16:creationId xmlns:a16="http://schemas.microsoft.com/office/drawing/2014/main" id="{D6C5A4BB-3493-2242-919E-B698F5468C07}"/>
              </a:ext>
            </a:extLst>
          </p:cNvPr>
          <p:cNvSpPr>
            <a:spLocks noGrp="1" noChangeAspect="1"/>
          </p:cNvSpPr>
          <p:nvPr>
            <p:ph type="pic" sz="quarter" idx="13"/>
          </p:nvPr>
        </p:nvSpPr>
        <p:spPr>
          <a:xfrm>
            <a:off x="893653"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type="body" idx="17"/>
          </p:nvPr>
        </p:nvSpPr>
        <p:spPr>
          <a:xfrm>
            <a:off x="893653"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Edit Master text styles</a:t>
            </a:r>
          </a:p>
        </p:txBody>
      </p:sp>
      <p:sp>
        <p:nvSpPr>
          <p:cNvPr id="16" name="Picture Placeholder 2">
            <a:extLst>
              <a:ext uri="{FF2B5EF4-FFF2-40B4-BE49-F238E27FC236}">
                <a16:creationId xmlns:a16="http://schemas.microsoft.com/office/drawing/2014/main" id="{B3626523-D401-574F-ABBC-A53AB583C5B3}"/>
              </a:ext>
            </a:extLst>
          </p:cNvPr>
          <p:cNvSpPr>
            <a:spLocks noGrp="1" noChangeAspect="1"/>
          </p:cNvSpPr>
          <p:nvPr>
            <p:ph type="pic" sz="quarter" idx="23"/>
          </p:nvPr>
        </p:nvSpPr>
        <p:spPr>
          <a:xfrm>
            <a:off x="4434620"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5" name="Content Placeholder 2">
            <a:extLst>
              <a:ext uri="{FF2B5EF4-FFF2-40B4-BE49-F238E27FC236}">
                <a16:creationId xmlns:a16="http://schemas.microsoft.com/office/drawing/2014/main" id="{5C6784AB-34D5-1149-80A6-0894445D8A44}"/>
              </a:ext>
            </a:extLst>
          </p:cNvPr>
          <p:cNvSpPr>
            <a:spLocks noGrp="1"/>
          </p:cNvSpPr>
          <p:nvPr>
            <p:ph type="body" idx="22"/>
          </p:nvPr>
        </p:nvSpPr>
        <p:spPr>
          <a:xfrm>
            <a:off x="4440238" y="2921671"/>
            <a:ext cx="2849769"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Edit Master text styles</a:t>
            </a:r>
          </a:p>
        </p:txBody>
      </p:sp>
      <p:sp>
        <p:nvSpPr>
          <p:cNvPr id="18" name="Picture Placeholder 2">
            <a:extLst>
              <a:ext uri="{FF2B5EF4-FFF2-40B4-BE49-F238E27FC236}">
                <a16:creationId xmlns:a16="http://schemas.microsoft.com/office/drawing/2014/main" id="{C507C210-106E-F54C-A9C9-B68D9AD82693}"/>
              </a:ext>
            </a:extLst>
          </p:cNvPr>
          <p:cNvSpPr>
            <a:spLocks noGrp="1" noChangeAspect="1"/>
          </p:cNvSpPr>
          <p:nvPr>
            <p:ph type="pic" sz="quarter" idx="25"/>
          </p:nvPr>
        </p:nvSpPr>
        <p:spPr>
          <a:xfrm>
            <a:off x="797558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7" name="Content Placeholder 2">
            <a:extLst>
              <a:ext uri="{FF2B5EF4-FFF2-40B4-BE49-F238E27FC236}">
                <a16:creationId xmlns:a16="http://schemas.microsoft.com/office/drawing/2014/main" id="{FE04915A-9863-374E-BCFE-0C1BD5F1572A}"/>
              </a:ext>
            </a:extLst>
          </p:cNvPr>
          <p:cNvSpPr>
            <a:spLocks noGrp="1"/>
          </p:cNvSpPr>
          <p:nvPr>
            <p:ph type="body" idx="24"/>
          </p:nvPr>
        </p:nvSpPr>
        <p:spPr>
          <a:xfrm>
            <a:off x="7975587"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5CE84035-3A00-6B4E-8415-5CD67CC21364}" type="datetime1">
              <a:rPr lang="en-CA" smtClean="0"/>
              <a:t>2023-01-26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3" name="Straight Connector 12">
            <a:extLst>
              <a:ext uri="{FF2B5EF4-FFF2-40B4-BE49-F238E27FC236}">
                <a16:creationId xmlns:a16="http://schemas.microsoft.com/office/drawing/2014/main" id="{71C2FD06-AE26-2C49-BFDD-3DF837CD9E80}"/>
              </a:ext>
            </a:extLst>
          </p:cNvPr>
          <p:cNvCxnSpPr>
            <a:cxnSpLocks/>
          </p:cNvCxnSpPr>
          <p:nvPr userDrawn="1"/>
        </p:nvCxnSpPr>
        <p:spPr>
          <a:xfrm>
            <a:off x="4099380"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5E761-B6DF-E645-8C12-5A6334505C57}"/>
              </a:ext>
            </a:extLst>
          </p:cNvPr>
          <p:cNvCxnSpPr>
            <a:cxnSpLocks/>
          </p:cNvCxnSpPr>
          <p:nvPr userDrawn="1"/>
        </p:nvCxnSpPr>
        <p:spPr>
          <a:xfrm>
            <a:off x="7633533"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663250"/>
      </p:ext>
    </p:extLst>
  </p:cSld>
  <p:clrMapOvr>
    <a:masterClrMapping/>
  </p:clrMapOvr>
  <p:extLst>
    <p:ext uri="{DCECCB84-F9BA-43D5-87BE-67443E8EF086}">
      <p15:sldGuideLst xmlns:p15="http://schemas.microsoft.com/office/powerpoint/2012/main">
        <p15:guide id="1" pos="7106">
          <p15:clr>
            <a:srgbClr val="FBAE40"/>
          </p15:clr>
        </p15:guide>
        <p15:guide id="2" pos="2366">
          <p15:clr>
            <a:srgbClr val="FBAE40"/>
          </p15:clr>
        </p15:guide>
        <p15:guide id="3" pos="2797" userDrawn="1">
          <p15:clr>
            <a:srgbClr val="FBAE40"/>
          </p15:clr>
        </p15:guide>
        <p15:guide id="4" pos="5019">
          <p15:clr>
            <a:srgbClr val="FBAE40"/>
          </p15:clr>
        </p15:guide>
        <p15:guide id="5" pos="45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with Descriptions -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1FA4-8589-564C-8B4D-21B4242F71A7}"/>
              </a:ext>
            </a:extLst>
          </p:cNvPr>
          <p:cNvSpPr>
            <a:spLocks noGrp="1"/>
          </p:cNvSpPr>
          <p:nvPr>
            <p:ph type="title"/>
          </p:nvPr>
        </p:nvSpPr>
        <p:spPr/>
        <p:txBody>
          <a:bodyPr/>
          <a:lstStyle/>
          <a:p>
            <a:r>
              <a:rPr lang="en-US"/>
              <a:t>Click to edit Master title style</a:t>
            </a:r>
            <a:endParaRPr lang="en-CA"/>
          </a:p>
        </p:txBody>
      </p:sp>
      <p:sp>
        <p:nvSpPr>
          <p:cNvPr id="19" name="Picture Placeholder 2">
            <a:extLst>
              <a:ext uri="{FF2B5EF4-FFF2-40B4-BE49-F238E27FC236}">
                <a16:creationId xmlns:a16="http://schemas.microsoft.com/office/drawing/2014/main" id="{136496C0-1BFE-CE4D-9200-2CC0E910138C}"/>
              </a:ext>
            </a:extLst>
          </p:cNvPr>
          <p:cNvSpPr>
            <a:spLocks noGrp="1" noChangeAspect="1"/>
          </p:cNvSpPr>
          <p:nvPr>
            <p:ph type="pic" sz="quarter" idx="23"/>
          </p:nvPr>
        </p:nvSpPr>
        <p:spPr>
          <a:xfrm>
            <a:off x="893653"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4" name="Text Placeholder 16">
            <a:extLst>
              <a:ext uri="{FF2B5EF4-FFF2-40B4-BE49-F238E27FC236}">
                <a16:creationId xmlns:a16="http://schemas.microsoft.com/office/drawing/2014/main" id="{5DAFEBCF-49E1-614A-80CF-86DA431900B6}"/>
              </a:ext>
            </a:extLst>
          </p:cNvPr>
          <p:cNvSpPr>
            <a:spLocks noGrp="1"/>
          </p:cNvSpPr>
          <p:nvPr>
            <p:ph type="body" sz="quarter" idx="25"/>
          </p:nvPr>
        </p:nvSpPr>
        <p:spPr>
          <a:xfrm>
            <a:off x="2285928" y="1603663"/>
            <a:ext cx="3396416" cy="1751090"/>
          </a:xfrm>
        </p:spPr>
        <p:txBody>
          <a:bodyPr>
            <a:normAutofit/>
          </a:bodyPr>
          <a:lstStyle>
            <a:lvl1pPr marL="0" indent="0">
              <a:buNone/>
              <a:defRPr sz="1400"/>
            </a:lvl1pPr>
          </a:lstStyle>
          <a:p>
            <a:pPr lvl="0"/>
            <a:r>
              <a:rPr lang="en-US"/>
              <a:t>Edit Master text styles</a:t>
            </a:r>
          </a:p>
        </p:txBody>
      </p:sp>
      <p:sp>
        <p:nvSpPr>
          <p:cNvPr id="23" name="Picture Placeholder 2">
            <a:extLst>
              <a:ext uri="{FF2B5EF4-FFF2-40B4-BE49-F238E27FC236}">
                <a16:creationId xmlns:a16="http://schemas.microsoft.com/office/drawing/2014/main" id="{8A6C41E9-E75F-AA41-809E-FB420CBF4FC7}"/>
              </a:ext>
            </a:extLst>
          </p:cNvPr>
          <p:cNvSpPr>
            <a:spLocks noGrp="1" noChangeAspect="1"/>
          </p:cNvSpPr>
          <p:nvPr>
            <p:ph type="pic" sz="quarter" idx="24"/>
          </p:nvPr>
        </p:nvSpPr>
        <p:spPr>
          <a:xfrm>
            <a:off x="6426706"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5" name="Text Placeholder 16">
            <a:extLst>
              <a:ext uri="{FF2B5EF4-FFF2-40B4-BE49-F238E27FC236}">
                <a16:creationId xmlns:a16="http://schemas.microsoft.com/office/drawing/2014/main" id="{BBFF9FBA-DD88-1141-8BB3-4F4C207F31FC}"/>
              </a:ext>
            </a:extLst>
          </p:cNvPr>
          <p:cNvSpPr>
            <a:spLocks noGrp="1"/>
          </p:cNvSpPr>
          <p:nvPr>
            <p:ph type="body" sz="quarter" idx="26"/>
          </p:nvPr>
        </p:nvSpPr>
        <p:spPr>
          <a:xfrm>
            <a:off x="7818981" y="1591731"/>
            <a:ext cx="3396416" cy="1751090"/>
          </a:xfrm>
        </p:spPr>
        <p:txBody>
          <a:bodyPr>
            <a:normAutofit/>
          </a:bodyPr>
          <a:lstStyle>
            <a:lvl1pPr marL="0" indent="0">
              <a:buNone/>
              <a:defRPr sz="1400"/>
            </a:lvl1pPr>
          </a:lstStyle>
          <a:p>
            <a:pPr lvl="0"/>
            <a:r>
              <a:rPr lang="en-US"/>
              <a:t>Edit Master text styles</a:t>
            </a:r>
          </a:p>
        </p:txBody>
      </p:sp>
      <p:sp>
        <p:nvSpPr>
          <p:cNvPr id="16" name="Picture Placeholder 2">
            <a:extLst>
              <a:ext uri="{FF2B5EF4-FFF2-40B4-BE49-F238E27FC236}">
                <a16:creationId xmlns:a16="http://schemas.microsoft.com/office/drawing/2014/main" id="{99381994-618A-3C44-8618-AABB14F1506F}"/>
              </a:ext>
            </a:extLst>
          </p:cNvPr>
          <p:cNvSpPr>
            <a:spLocks noGrp="1" noChangeAspect="1"/>
          </p:cNvSpPr>
          <p:nvPr>
            <p:ph type="pic" sz="quarter" idx="17"/>
          </p:nvPr>
        </p:nvSpPr>
        <p:spPr>
          <a:xfrm>
            <a:off x="893653"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1" name="Text Placeholder 16">
            <a:extLst>
              <a:ext uri="{FF2B5EF4-FFF2-40B4-BE49-F238E27FC236}">
                <a16:creationId xmlns:a16="http://schemas.microsoft.com/office/drawing/2014/main" id="{B972DB0D-D400-5848-9A57-7EFD02099860}"/>
              </a:ext>
            </a:extLst>
          </p:cNvPr>
          <p:cNvSpPr>
            <a:spLocks noGrp="1"/>
          </p:cNvSpPr>
          <p:nvPr>
            <p:ph type="body" sz="quarter" idx="21"/>
          </p:nvPr>
        </p:nvSpPr>
        <p:spPr>
          <a:xfrm>
            <a:off x="2285928" y="4013649"/>
            <a:ext cx="3396416" cy="1751090"/>
          </a:xfrm>
        </p:spPr>
        <p:txBody>
          <a:bodyPr>
            <a:normAutofit/>
          </a:bodyPr>
          <a:lstStyle>
            <a:lvl1pPr marL="0" indent="0">
              <a:buNone/>
              <a:defRPr sz="1400"/>
            </a:lvl1pPr>
          </a:lstStyle>
          <a:p>
            <a:pPr lvl="0"/>
            <a:r>
              <a:rPr lang="en-US"/>
              <a:t>Edit Master text styles</a:t>
            </a:r>
          </a:p>
        </p:txBody>
      </p:sp>
      <p:sp>
        <p:nvSpPr>
          <p:cNvPr id="18" name="Picture Placeholder 2">
            <a:extLst>
              <a:ext uri="{FF2B5EF4-FFF2-40B4-BE49-F238E27FC236}">
                <a16:creationId xmlns:a16="http://schemas.microsoft.com/office/drawing/2014/main" id="{304CEAB8-9EEB-214D-8C2F-EC98B2FCD0C0}"/>
              </a:ext>
            </a:extLst>
          </p:cNvPr>
          <p:cNvSpPr>
            <a:spLocks noGrp="1" noChangeAspect="1"/>
          </p:cNvSpPr>
          <p:nvPr>
            <p:ph type="pic" sz="quarter" idx="19"/>
          </p:nvPr>
        </p:nvSpPr>
        <p:spPr>
          <a:xfrm>
            <a:off x="6426706"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2" name="Text Placeholder 16">
            <a:extLst>
              <a:ext uri="{FF2B5EF4-FFF2-40B4-BE49-F238E27FC236}">
                <a16:creationId xmlns:a16="http://schemas.microsoft.com/office/drawing/2014/main" id="{8207CBAE-5643-1B43-87D2-81EC2D696AF5}"/>
              </a:ext>
            </a:extLst>
          </p:cNvPr>
          <p:cNvSpPr>
            <a:spLocks noGrp="1"/>
          </p:cNvSpPr>
          <p:nvPr>
            <p:ph type="body" sz="quarter" idx="22"/>
          </p:nvPr>
        </p:nvSpPr>
        <p:spPr>
          <a:xfrm>
            <a:off x="7818981" y="4001717"/>
            <a:ext cx="3396416" cy="1751090"/>
          </a:xfrm>
        </p:spPr>
        <p:txBody>
          <a:bodyPr>
            <a:normAutofit/>
          </a:bodyPr>
          <a:lstStyle>
            <a:lvl1pPr marL="0" indent="0">
              <a:buNone/>
              <a:defRPr sz="1400"/>
            </a:lvl1pPr>
          </a:lstStyle>
          <a:p>
            <a:pPr lvl="0"/>
            <a:r>
              <a:rPr lang="en-US"/>
              <a:t>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4A1BE50-3C46-434A-860D-C27D87407209}" type="datetime1">
              <a:rPr lang="en-CA" smtClean="0"/>
              <a:t>2023-01-26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3B49D52E-6E64-424D-9315-C95FA7737A28}"/>
              </a:ext>
            </a:extLst>
          </p:cNvPr>
          <p:cNvCxnSpPr>
            <a:cxnSpLocks/>
          </p:cNvCxnSpPr>
          <p:nvPr userDrawn="1"/>
        </p:nvCxnSpPr>
        <p:spPr>
          <a:xfrm>
            <a:off x="774503" y="3695202"/>
            <a:ext cx="10642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E9422-46C3-734C-A068-7F81B94FDCED}"/>
              </a:ext>
            </a:extLst>
          </p:cNvPr>
          <p:cNvCxnSpPr>
            <a:cxnSpLocks/>
          </p:cNvCxnSpPr>
          <p:nvPr userDrawn="1"/>
        </p:nvCxnSpPr>
        <p:spPr>
          <a:xfrm>
            <a:off x="6096000" y="1592263"/>
            <a:ext cx="0" cy="4172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685300"/>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5C6-B6D6-8F49-A809-D550B8736F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1592263"/>
            <a:ext cx="6429371" cy="4176711"/>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AF07C545-E8A2-214D-B8EA-9AF78FC07C66}"/>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8774C250-6ABF-5A48-BB1A-4E56FF798463}"/>
              </a:ext>
            </a:extLst>
          </p:cNvPr>
          <p:cNvSpPr>
            <a:spLocks noGrp="1"/>
          </p:cNvSpPr>
          <p:nvPr>
            <p:ph type="body" idx="14" hasCustomPrompt="1"/>
          </p:nvPr>
        </p:nvSpPr>
        <p:spPr>
          <a:xfrm>
            <a:off x="7761326" y="2124222"/>
            <a:ext cx="3575050" cy="2598864"/>
          </a:xfrm>
        </p:spPr>
        <p:txBody>
          <a:bodyPr>
            <a:norm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200" b="0" i="0">
                <a:latin typeface="Times" pitchFamily="2" charset="0"/>
              </a:defRPr>
            </a:lvl1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lang="en-CA"/>
              <a:t>Click to add quote text</a:t>
            </a:r>
          </a:p>
        </p:txBody>
      </p:sp>
      <p:sp>
        <p:nvSpPr>
          <p:cNvPr id="12" name="Picture Placeholder 2">
            <a:extLst>
              <a:ext uri="{FF2B5EF4-FFF2-40B4-BE49-F238E27FC236}">
                <a16:creationId xmlns:a16="http://schemas.microsoft.com/office/drawing/2014/main" id="{91E674F5-064B-E443-8C56-1A475A6506A2}"/>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3" name="Text Placeholder 4">
            <a:extLst>
              <a:ext uri="{FF2B5EF4-FFF2-40B4-BE49-F238E27FC236}">
                <a16:creationId xmlns:a16="http://schemas.microsoft.com/office/drawing/2014/main" id="{C8D13537-522E-8546-9470-90870D36AA66}"/>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945AD138-30AA-0A47-B8AD-167AED96891C}"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D1BCEB1A-B3C9-B94C-964C-8D029A6DC9D7}"/>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0738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ubhead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CD27-8C18-9747-95A9-63502B6FA4C0}"/>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Picture Placeholder 2">
            <a:extLst>
              <a:ext uri="{FF2B5EF4-FFF2-40B4-BE49-F238E27FC236}">
                <a16:creationId xmlns:a16="http://schemas.microsoft.com/office/drawing/2014/main" id="{8557193E-D5A9-FA49-A4C2-C6B4E15CAC04}"/>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21" name="Content Placeholder 2">
            <a:extLst>
              <a:ext uri="{FF2B5EF4-FFF2-40B4-BE49-F238E27FC236}">
                <a16:creationId xmlns:a16="http://schemas.microsoft.com/office/drawing/2014/main" id="{B68C4A1E-2A3E-B54A-9B93-C3517E010AE7}"/>
              </a:ext>
            </a:extLst>
          </p:cNvPr>
          <p:cNvSpPr>
            <a:spLocks noGrp="1"/>
          </p:cNvSpPr>
          <p:nvPr>
            <p:ph type="body" idx="17" hasCustomPrompt="1"/>
          </p:nvPr>
        </p:nvSpPr>
        <p:spPr>
          <a:xfrm>
            <a:off x="7761326" y="2124222"/>
            <a:ext cx="3575050" cy="2598864"/>
          </a:xfrm>
        </p:spPr>
        <p:txBody>
          <a:bodyPr>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22" name="Picture Placeholder 2">
            <a:extLst>
              <a:ext uri="{FF2B5EF4-FFF2-40B4-BE49-F238E27FC236}">
                <a16:creationId xmlns:a16="http://schemas.microsoft.com/office/drawing/2014/main" id="{8AE9CCAC-0C72-8248-A5D1-62CA8FEABECC}"/>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23" name="Text Placeholder 4">
            <a:extLst>
              <a:ext uri="{FF2B5EF4-FFF2-40B4-BE49-F238E27FC236}">
                <a16:creationId xmlns:a16="http://schemas.microsoft.com/office/drawing/2014/main" id="{9980DE37-E068-5C4A-B802-DF0BDF99AF48}"/>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4990978-52AC-B046-97A0-FAFF4E4B51C4}"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8" name="Straight Connector 17">
            <a:extLst>
              <a:ext uri="{FF2B5EF4-FFF2-40B4-BE49-F238E27FC236}">
                <a16:creationId xmlns:a16="http://schemas.microsoft.com/office/drawing/2014/main" id="{603B8325-540B-6E4F-A47E-5BE09806C54F}"/>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9860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 Photo, Gradient Overlay">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6EF4062-3E45-BE44-8031-CA76D9A4701D}"/>
              </a:ext>
            </a:extLst>
          </p:cNvPr>
          <p:cNvSpPr>
            <a:spLocks noGrp="1"/>
          </p:cNvSpPr>
          <p:nvPr>
            <p:ph type="title" hasCustomPrompt="1"/>
          </p:nvPr>
        </p:nvSpPr>
        <p:spPr>
          <a:xfrm>
            <a:off x="0" y="-527539"/>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hasCustomPrompt="1"/>
          </p:nvPr>
        </p:nvSpPr>
        <p:spPr>
          <a:xfrm>
            <a:off x="0" y="0"/>
            <a:ext cx="12192000" cy="6858000"/>
          </a:xfrm>
        </p:spPr>
        <p:txBody>
          <a:bodyPr/>
          <a:lstStyle>
            <a:lvl1pPr marL="0" indent="0">
              <a:buNone/>
              <a:defRPr>
                <a:highlight>
                  <a:srgbClr val="FF0000"/>
                </a:highlight>
              </a:defRPr>
            </a:lvl1pPr>
          </a:lstStyle>
          <a:p>
            <a:r>
              <a:rPr lang="en-US"/>
              <a:t>To change or insert the background image, you will need to access it by first moving the gradient block that is placed over the image (this gradient helps to ensure legibility of the quote). To move the gradient block, select it and shift the position so you can click on the picture icon in the center of the slide. After inserting the image, move the gradient block back to its original position. </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0" y="0"/>
            <a:ext cx="8239125" cy="6858000"/>
          </a:xfrm>
          <a:gradFill>
            <a:gsLst>
              <a:gs pos="100000">
                <a:schemeClr val="bg1">
                  <a:alpha val="0"/>
                </a:schemeClr>
              </a:gs>
              <a:gs pos="65000">
                <a:schemeClr val="bg1">
                  <a:alpha val="46074"/>
                </a:schemeClr>
              </a:gs>
            </a:gsLst>
            <a:lin ang="0" scaled="0"/>
          </a:gra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8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8" name="Date Placeholder 3">
            <a:extLst>
              <a:ext uri="{FF2B5EF4-FFF2-40B4-BE49-F238E27FC236}">
                <a16:creationId xmlns:a16="http://schemas.microsoft.com/office/drawing/2014/main" id="{CD953424-7352-F14E-98DA-56EFE40B0553}"/>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CEBB640-AFD7-DC42-B000-990844F3B1D3}" type="datetime1">
              <a:rPr lang="en-CA" smtClean="0"/>
              <a:t>2023-01-26</a:t>
            </a:fld>
            <a:endParaRPr lang="en-CA"/>
          </a:p>
        </p:txBody>
      </p:sp>
      <p:sp>
        <p:nvSpPr>
          <p:cNvPr id="19" name="Footer Placeholder 4">
            <a:extLst>
              <a:ext uri="{FF2B5EF4-FFF2-40B4-BE49-F238E27FC236}">
                <a16:creationId xmlns:a16="http://schemas.microsoft.com/office/drawing/2014/main" id="{43657A8E-6A99-D24C-8885-D01CADD95493}"/>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20" name="Slide Number Placeholder 5">
            <a:extLst>
              <a:ext uri="{FF2B5EF4-FFF2-40B4-BE49-F238E27FC236}">
                <a16:creationId xmlns:a16="http://schemas.microsoft.com/office/drawing/2014/main" id="{775B80B7-B507-8145-8DBD-857CAFE74D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070790087"/>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 Photo, Dark Box">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4" name="Title 21">
            <a:extLst>
              <a:ext uri="{FF2B5EF4-FFF2-40B4-BE49-F238E27FC236}">
                <a16:creationId xmlns:a16="http://schemas.microsoft.com/office/drawing/2014/main" id="{42A0CCA8-0C1A-CE4E-8111-CB9CE02FC22A}"/>
              </a:ext>
            </a:extLst>
          </p:cNvPr>
          <p:cNvSpPr>
            <a:spLocks noGrp="1"/>
          </p:cNvSpPr>
          <p:nvPr>
            <p:ph type="title" hasCustomPrompt="1"/>
          </p:nvPr>
        </p:nvSpPr>
        <p:spPr>
          <a:xfrm>
            <a:off x="0" y="-527539"/>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0" y="1417637"/>
            <a:ext cx="4316412" cy="4022726"/>
          </a:xfrm>
          <a:solidFill>
            <a:schemeClr val="accent6">
              <a:alpha val="95000"/>
            </a:schemeClr>
          </a:soli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6" y="166745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0" y="2157131"/>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8" y="4592142"/>
            <a:ext cx="280321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1" name="Date Placeholder 3">
            <a:extLst>
              <a:ext uri="{FF2B5EF4-FFF2-40B4-BE49-F238E27FC236}">
                <a16:creationId xmlns:a16="http://schemas.microsoft.com/office/drawing/2014/main" id="{A997FCAD-E718-4F4A-95DC-568DC7D15150}"/>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8612DDD5-EE66-E446-8E65-0AD134A0D8FB}" type="datetime1">
              <a:rPr lang="en-CA" smtClean="0"/>
              <a:t>2023-01-26</a:t>
            </a:fld>
            <a:endParaRPr lang="en-CA"/>
          </a:p>
        </p:txBody>
      </p:sp>
      <p:sp>
        <p:nvSpPr>
          <p:cNvPr id="12" name="Footer Placeholder 4">
            <a:extLst>
              <a:ext uri="{FF2B5EF4-FFF2-40B4-BE49-F238E27FC236}">
                <a16:creationId xmlns:a16="http://schemas.microsoft.com/office/drawing/2014/main" id="{5A2C499F-AF7C-7745-A90D-D66D3088CC09}"/>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2797DF8F-A7DA-A649-B066-AF3F200344E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52437884"/>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userDrawn="1">
          <p15:clr>
            <a:srgbClr val="FBAE40"/>
          </p15:clr>
        </p15:guide>
        <p15:guide id="2" pos="720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 Photo, Light Box">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72B287F2-1F1D-7646-9577-24C43117812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0" y="1417637"/>
            <a:ext cx="4316412" cy="4022726"/>
          </a:xfrm>
          <a:solidFill>
            <a:schemeClr val="bg1"/>
          </a:soli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6" y="166745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0" y="2157131"/>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8" y="4592142"/>
            <a:ext cx="280321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0" name="Date Placeholder 3">
            <a:extLst>
              <a:ext uri="{FF2B5EF4-FFF2-40B4-BE49-F238E27FC236}">
                <a16:creationId xmlns:a16="http://schemas.microsoft.com/office/drawing/2014/main" id="{01684734-1509-7E44-A078-09DDA3D8EA07}"/>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2023-01-26</a:t>
            </a:fld>
            <a:endParaRPr lang="en-CA"/>
          </a:p>
        </p:txBody>
      </p:sp>
      <p:sp>
        <p:nvSpPr>
          <p:cNvPr id="11" name="Footer Placeholder 4">
            <a:extLst>
              <a:ext uri="{FF2B5EF4-FFF2-40B4-BE49-F238E27FC236}">
                <a16:creationId xmlns:a16="http://schemas.microsoft.com/office/drawing/2014/main" id="{20B57C5F-48F9-BD4A-9AC2-9A26E10386D1}"/>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7F9E328D-9FE1-2D40-B5F2-401DF0D4BFA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9925719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80" userDrawn="1">
          <p15:clr>
            <a:srgbClr val="FBAE40"/>
          </p15:clr>
        </p15:guide>
        <p15:guide id="2" pos="720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 Caret Center">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96CB9824-D180-3B45-BCF0-C585AA3036D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type="body" idx="1" hasCustomPrompt="1"/>
          </p:nvPr>
        </p:nvSpPr>
        <p:spPr>
          <a:xfrm>
            <a:off x="2540908" y="1628775"/>
            <a:ext cx="7110184" cy="2386283"/>
          </a:xfrm>
        </p:spPr>
        <p:txBody>
          <a:bodyPr anchor="ctr" anchorCtr="0">
            <a:normAutofit/>
          </a:bodyPr>
          <a:lstStyle>
            <a:lvl1pPr marL="0" indent="0" algn="ctr">
              <a:lnSpc>
                <a:spcPct val="100000"/>
              </a:lnSpc>
              <a:spcBef>
                <a:spcPts val="1600"/>
              </a:spcBef>
              <a:buNone/>
              <a:defRPr sz="2200" b="0" i="0">
                <a:latin typeface="Times" pitchFamily="2" charset="0"/>
              </a:defRPr>
            </a:lvl1pPr>
          </a:lstStyle>
          <a:p>
            <a:pPr lvl="0"/>
            <a:r>
              <a:rPr lang="en-CA"/>
              <a:t>Click to add quote text</a:t>
            </a:r>
          </a:p>
        </p:txBody>
      </p:sp>
      <p:sp>
        <p:nvSpPr>
          <p:cNvPr id="3" name="Picture Placeholder 2">
            <a:extLst>
              <a:ext uri="{FF2B5EF4-FFF2-40B4-BE49-F238E27FC236}">
                <a16:creationId xmlns:a16="http://schemas.microsoft.com/office/drawing/2014/main" id="{D997E6A2-C6E8-454B-9B1F-479B38514FDF}"/>
              </a:ext>
            </a:extLst>
          </p:cNvPr>
          <p:cNvSpPr>
            <a:spLocks noGrp="1" noChangeAspect="1"/>
          </p:cNvSpPr>
          <p:nvPr>
            <p:ph type="pic" sz="quarter" idx="13" hasCustomPrompt="1"/>
          </p:nvPr>
        </p:nvSpPr>
        <p:spPr>
          <a:xfrm>
            <a:off x="5682000" y="4023185"/>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383D3051-3807-524C-BA10-05C263A690AC}"/>
              </a:ext>
            </a:extLst>
          </p:cNvPr>
          <p:cNvSpPr>
            <a:spLocks noGrp="1"/>
          </p:cNvSpPr>
          <p:nvPr>
            <p:ph type="body" sz="quarter" idx="14" hasCustomPrompt="1"/>
          </p:nvPr>
        </p:nvSpPr>
        <p:spPr>
          <a:xfrm>
            <a:off x="2540908" y="4937134"/>
            <a:ext cx="7110184" cy="691515"/>
          </a:xfrm>
        </p:spPr>
        <p:txBody>
          <a:bodyPr>
            <a:normAutofit/>
          </a:bodyPr>
          <a:lstStyle>
            <a:lvl1pPr marL="0" indent="0" algn="ctr">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CD907DBB-F883-8744-8E5B-DAD1898CEB39}"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14" name="Picture 13">
            <a:extLst>
              <a:ext uri="{FF2B5EF4-FFF2-40B4-BE49-F238E27FC236}">
                <a16:creationId xmlns:a16="http://schemas.microsoft.com/office/drawing/2014/main" id="{EEBECD8F-3F15-1849-9853-9EDBB561FD32}"/>
              </a:ext>
            </a:extLst>
          </p:cNvPr>
          <p:cNvPicPr>
            <a:picLocks noChangeAspect="1"/>
          </p:cNvPicPr>
          <p:nvPr userDrawn="1"/>
        </p:nvPicPr>
        <p:blipFill>
          <a:blip r:embed="rId2"/>
          <a:stretch>
            <a:fillRect/>
          </a:stretch>
        </p:blipFill>
        <p:spPr>
          <a:xfrm>
            <a:off x="5647354" y="409262"/>
            <a:ext cx="897292" cy="458755"/>
          </a:xfrm>
          <a:prstGeom prst="rect">
            <a:avLst/>
          </a:prstGeom>
        </p:spPr>
      </p:pic>
    </p:spTree>
    <p:extLst>
      <p:ext uri="{BB962C8B-B14F-4D97-AF65-F5344CB8AC3E}">
        <p14:creationId xmlns:p14="http://schemas.microsoft.com/office/powerpoint/2010/main" val="14146002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5098608-D70C-6242-908D-105B7BBC7D9A}"/>
              </a:ext>
            </a:extLst>
          </p:cNvPr>
          <p:cNvSpPr>
            <a:spLocks noGrp="1"/>
          </p:cNvSpPr>
          <p:nvPr>
            <p:ph type="ctrTitle" hasCustomPrompt="1"/>
          </p:nvPr>
        </p:nvSpPr>
        <p:spPr>
          <a:xfrm>
            <a:off x="1" y="534010"/>
            <a:ext cx="5043714" cy="3760084"/>
          </a:xfrm>
          <a:solidFill>
            <a:schemeClr val="accent1">
              <a:alpha val="90000"/>
            </a:schemeClr>
          </a:solidFill>
        </p:spPr>
        <p:txBody>
          <a:bodyPr lIns="457200" tIns="338328" anchor="t">
            <a:noAutofit/>
          </a:bodyPr>
          <a:lstStyle>
            <a:lvl1pPr algn="l">
              <a:defRPr sz="3200">
                <a:solidFill>
                  <a:schemeClr val="tx1"/>
                </a:solidFill>
              </a:defRPr>
            </a:lvl1pPr>
          </a:lstStyle>
          <a:p>
            <a:r>
              <a:rPr lang="en-CA"/>
              <a:t>Presentation </a:t>
            </a:r>
            <a:br>
              <a:rPr lang="en-CA"/>
            </a:br>
            <a:r>
              <a:rPr lang="en-CA"/>
              <a:t>Title</a:t>
            </a:r>
          </a:p>
        </p:txBody>
      </p:sp>
      <p:sp>
        <p:nvSpPr>
          <p:cNvPr id="17" name="Text Placeholder 2">
            <a:extLst>
              <a:ext uri="{FF2B5EF4-FFF2-40B4-BE49-F238E27FC236}">
                <a16:creationId xmlns:a16="http://schemas.microsoft.com/office/drawing/2014/main" id="{AF41ECEA-DA65-3F4D-8596-30003317DB6C}"/>
              </a:ext>
            </a:extLst>
          </p:cNvPr>
          <p:cNvSpPr>
            <a:spLocks noGrp="1"/>
          </p:cNvSpPr>
          <p:nvPr>
            <p:ph type="body" sz="quarter" idx="10" hasCustomPrompt="1"/>
          </p:nvPr>
        </p:nvSpPr>
        <p:spPr>
          <a:xfrm>
            <a:off x="366591" y="2326883"/>
            <a:ext cx="3571875" cy="375987"/>
          </a:xfrm>
        </p:spPr>
        <p:txBody>
          <a:bodyPr>
            <a:noAutofit/>
          </a:bodyPr>
          <a:lstStyle>
            <a:lvl1pPr marL="0" indent="0" algn="l">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E2F41215-CF00-9340-847C-0413D3DAE636}"/>
              </a:ext>
            </a:extLst>
          </p:cNvPr>
          <p:cNvSpPr>
            <a:spLocks noGrp="1"/>
          </p:cNvSpPr>
          <p:nvPr>
            <p:ph type="subTitle" idx="1" hasCustomPrompt="1"/>
          </p:nvPr>
        </p:nvSpPr>
        <p:spPr>
          <a:xfrm>
            <a:off x="381000" y="2948531"/>
            <a:ext cx="3571875" cy="1031797"/>
          </a:xfrm>
          <a:prstGeom prst="callout1">
            <a:avLst>
              <a:gd name="adj1" fmla="val 15"/>
              <a:gd name="adj2" fmla="val 25889"/>
              <a:gd name="adj3" fmla="val 91"/>
              <a:gd name="adj4" fmla="val 2200"/>
            </a:avLst>
          </a:prstGeom>
          <a:ln w="38100">
            <a:solidFill>
              <a:schemeClr val="tx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and title</a:t>
            </a:r>
          </a:p>
        </p:txBody>
      </p:sp>
      <p:pic>
        <p:nvPicPr>
          <p:cNvPr id="11" name="Graphic 10">
            <a:extLst>
              <a:ext uri="{FF2B5EF4-FFF2-40B4-BE49-F238E27FC236}">
                <a16:creationId xmlns:a16="http://schemas.microsoft.com/office/drawing/2014/main" id="{FDE510C3-6162-FD47-924E-799B6F06C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8" name="Date Placeholder 3">
            <a:extLst>
              <a:ext uri="{FF2B5EF4-FFF2-40B4-BE49-F238E27FC236}">
                <a16:creationId xmlns:a16="http://schemas.microsoft.com/office/drawing/2014/main" id="{E6F8A007-C15E-8541-B9A2-32A09BFC5A0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664F7E2-B8C4-1343-AE3D-776C9722A352}" type="datetime1">
              <a:rPr lang="en-CA" smtClean="0"/>
              <a:t>2023-01-26</a:t>
            </a:fld>
            <a:endParaRPr lang="en-CA"/>
          </a:p>
        </p:txBody>
      </p:sp>
      <p:sp>
        <p:nvSpPr>
          <p:cNvPr id="9" name="Footer Placeholder 4">
            <a:extLst>
              <a:ext uri="{FF2B5EF4-FFF2-40B4-BE49-F238E27FC236}">
                <a16:creationId xmlns:a16="http://schemas.microsoft.com/office/drawing/2014/main" id="{3B769DE6-128C-E74F-AF11-FAC8C1C693B2}"/>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98677C0B-7D80-EC4D-B07C-C86B78FB8E1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D999B45A-4A7C-1E45-B009-0AEBF33D2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49" y="5924550"/>
            <a:ext cx="1594639" cy="583405"/>
          </a:xfrm>
          <a:prstGeom prst="rect">
            <a:avLst/>
          </a:prstGeom>
        </p:spPr>
      </p:pic>
    </p:spTree>
    <p:extLst>
      <p:ext uri="{BB962C8B-B14F-4D97-AF65-F5344CB8AC3E}">
        <p14:creationId xmlns:p14="http://schemas.microsoft.com/office/powerpoint/2010/main" val="3448208888"/>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Caret Outlin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18DB0B79-3686-D644-A3EF-C076F083A46B}"/>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4" name="Picture Placeholder 2">
            <a:extLst>
              <a:ext uri="{FF2B5EF4-FFF2-40B4-BE49-F238E27FC236}">
                <a16:creationId xmlns:a16="http://schemas.microsoft.com/office/drawing/2014/main" id="{0E6DD0F2-DAD6-B143-B424-A51285AB6EA0}"/>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5" name="Content Placeholder 2">
            <a:extLst>
              <a:ext uri="{FF2B5EF4-FFF2-40B4-BE49-F238E27FC236}">
                <a16:creationId xmlns:a16="http://schemas.microsoft.com/office/drawing/2014/main" id="{3B85C700-D09B-1341-9627-A8A0D1B7AE67}"/>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6" name="Picture Placeholder 2">
            <a:extLst>
              <a:ext uri="{FF2B5EF4-FFF2-40B4-BE49-F238E27FC236}">
                <a16:creationId xmlns:a16="http://schemas.microsoft.com/office/drawing/2014/main" id="{31C5FF50-A4C5-B14B-9D56-D5CBA27F0BF8}"/>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7" name="Text Placeholder 4">
            <a:extLst>
              <a:ext uri="{FF2B5EF4-FFF2-40B4-BE49-F238E27FC236}">
                <a16:creationId xmlns:a16="http://schemas.microsoft.com/office/drawing/2014/main" id="{A244E745-CA21-514D-B1CC-FBD53E0600B5}"/>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6504C069-273A-4F44-998A-E47B4AD126E9}"/>
              </a:ext>
            </a:extLst>
          </p:cNvPr>
          <p:cNvPicPr>
            <a:picLocks noChangeAspect="1"/>
          </p:cNvPicPr>
          <p:nvPr userDrawn="1"/>
        </p:nvPicPr>
        <p:blipFill rotWithShape="1">
          <a:blip r:embed="rId2">
            <a:alphaModFix amt="40000"/>
          </a:blip>
          <a:srcRect l="1820" t="-3413" r="29666" b="7896"/>
          <a:stretch/>
        </p:blipFill>
        <p:spPr>
          <a:xfrm>
            <a:off x="3948051" y="1111346"/>
            <a:ext cx="8243949" cy="5746654"/>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F0BBA188-7DE9-E74A-A729-F4947148E915}"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477410798"/>
      </p:ext>
    </p:extLst>
  </p:cSld>
  <p:clrMapOvr>
    <a:masterClrMapping/>
  </p:clrMapOvr>
  <p:extLst>
    <p:ext uri="{DCECCB84-F9BA-43D5-87BE-67443E8EF086}">
      <p15:sldGuideLst xmlns:p15="http://schemas.microsoft.com/office/powerpoint/2012/main">
        <p15:guide id="3" pos="4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Caret Solid">
    <p:spTree>
      <p:nvGrpSpPr>
        <p:cNvPr id="1" name=""/>
        <p:cNvGrpSpPr/>
        <p:nvPr/>
      </p:nvGrpSpPr>
      <p:grpSpPr>
        <a:xfrm>
          <a:off x="0" y="0"/>
          <a:ext cx="0" cy="0"/>
          <a:chOff x="0" y="0"/>
          <a:chExt cx="0" cy="0"/>
        </a:xfrm>
      </p:grpSpPr>
      <p:sp>
        <p:nvSpPr>
          <p:cNvPr id="20" name="Title 21">
            <a:extLst>
              <a:ext uri="{FF2B5EF4-FFF2-40B4-BE49-F238E27FC236}">
                <a16:creationId xmlns:a16="http://schemas.microsoft.com/office/drawing/2014/main" id="{76B63AED-8803-184C-884D-1CBBBC81E2A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Picture Placeholder 2">
            <a:extLst>
              <a:ext uri="{FF2B5EF4-FFF2-40B4-BE49-F238E27FC236}">
                <a16:creationId xmlns:a16="http://schemas.microsoft.com/office/drawing/2014/main" id="{D3697183-5994-924B-B7EB-809F7D7CED19}"/>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4" name="Content Placeholder 2">
            <a:extLst>
              <a:ext uri="{FF2B5EF4-FFF2-40B4-BE49-F238E27FC236}">
                <a16:creationId xmlns:a16="http://schemas.microsoft.com/office/drawing/2014/main" id="{DA1902DA-7050-A846-BADD-F38E153E793A}"/>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8" name="Picture Placeholder 2">
            <a:extLst>
              <a:ext uri="{FF2B5EF4-FFF2-40B4-BE49-F238E27FC236}">
                <a16:creationId xmlns:a16="http://schemas.microsoft.com/office/drawing/2014/main" id="{CC557041-3D93-7F4A-A593-BCE75219AF23}"/>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9" name="Text Placeholder 4">
            <a:extLst>
              <a:ext uri="{FF2B5EF4-FFF2-40B4-BE49-F238E27FC236}">
                <a16:creationId xmlns:a16="http://schemas.microsoft.com/office/drawing/2014/main" id="{7039416B-DEE1-D643-9E4B-6B8453B7753B}"/>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F96D9D7E-EB46-9841-B85B-B38EFB95E948}"/>
              </a:ext>
            </a:extLst>
          </p:cNvPr>
          <p:cNvPicPr>
            <a:picLocks noChangeAspect="1"/>
          </p:cNvPicPr>
          <p:nvPr userDrawn="1"/>
        </p:nvPicPr>
        <p:blipFill rotWithShape="1">
          <a:blip r:embed="rId2">
            <a:alphaModFix amt="39000"/>
          </a:blip>
          <a:srcRect l="-3644" t="-25966" r="27535" b="151"/>
          <a:stretch/>
        </p:blipFill>
        <p:spPr>
          <a:xfrm>
            <a:off x="3894820" y="0"/>
            <a:ext cx="8297180" cy="6858000"/>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4FE2773E-DFB3-194C-AE32-75EF3CE7EC69}" type="datetime1">
              <a:rPr lang="en-CA" smtClean="0"/>
              <a:t>2023-01-26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326028820"/>
      </p:ext>
    </p:extLst>
  </p:cSld>
  <p:clrMapOvr>
    <a:masterClrMapping/>
  </p:clrMapOvr>
  <p:extLst>
    <p:ext uri="{DCECCB84-F9BA-43D5-87BE-67443E8EF086}">
      <p15:sldGuideLst xmlns:p15="http://schemas.microsoft.com/office/powerpoint/2012/main">
        <p15:guide id="2" pos="4203">
          <p15:clr>
            <a:srgbClr val="FBAE40"/>
          </p15:clr>
        </p15:guide>
        <p15:guide id="3" pos="4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3-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B39C-01F5-B242-8776-B26D354AA1AE}"/>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1" y="1592265"/>
            <a:ext cx="6975474" cy="4905736"/>
          </a:xfrm>
        </p:spPr>
        <p:txBody>
          <a:bodyPr/>
          <a:lstStyle>
            <a:lvl1pPr marL="0" indent="0">
              <a:buNone/>
              <a:defRPr/>
            </a:lvl1pPr>
          </a:lstStyle>
          <a:p>
            <a:r>
              <a:rPr lang="en-US"/>
              <a:t>Click icon to add picture</a:t>
            </a:r>
            <a:endParaRPr lang="en-CA"/>
          </a:p>
        </p:txBody>
      </p:sp>
      <p:sp>
        <p:nvSpPr>
          <p:cNvPr id="13" name="Picture Placeholder 2">
            <a:extLst>
              <a:ext uri="{FF2B5EF4-FFF2-40B4-BE49-F238E27FC236}">
                <a16:creationId xmlns:a16="http://schemas.microsoft.com/office/drawing/2014/main" id="{D9138B82-0DB9-8A4F-B70E-D4F5116B8A98}"/>
              </a:ext>
            </a:extLst>
          </p:cNvPr>
          <p:cNvSpPr>
            <a:spLocks noGrp="1"/>
          </p:cNvSpPr>
          <p:nvPr>
            <p:ph type="pic" sz="quarter" idx="16"/>
          </p:nvPr>
        </p:nvSpPr>
        <p:spPr>
          <a:xfrm>
            <a:off x="7493961" y="1592264"/>
            <a:ext cx="4317038" cy="2384124"/>
          </a:xfrm>
        </p:spPr>
        <p:txBody>
          <a:bodyPr/>
          <a:lstStyle>
            <a:lvl1pPr marL="0" indent="0">
              <a:buNone/>
              <a:defRPr/>
            </a:lvl1pPr>
          </a:lstStyle>
          <a:p>
            <a:r>
              <a:rPr lang="en-US"/>
              <a:t>Click icon to add picture</a:t>
            </a:r>
            <a:endParaRPr lang="en-CA"/>
          </a:p>
        </p:txBody>
      </p:sp>
      <p:sp>
        <p:nvSpPr>
          <p:cNvPr id="8" name="Picture Placeholder 2">
            <a:extLst>
              <a:ext uri="{FF2B5EF4-FFF2-40B4-BE49-F238E27FC236}">
                <a16:creationId xmlns:a16="http://schemas.microsoft.com/office/drawing/2014/main" id="{08E55715-D9F0-EE4C-85D2-85080921B5A5}"/>
              </a:ext>
            </a:extLst>
          </p:cNvPr>
          <p:cNvSpPr>
            <a:spLocks noGrp="1"/>
          </p:cNvSpPr>
          <p:nvPr>
            <p:ph type="pic" sz="quarter" idx="17"/>
          </p:nvPr>
        </p:nvSpPr>
        <p:spPr>
          <a:xfrm>
            <a:off x="7493961" y="4113874"/>
            <a:ext cx="4317039" cy="2384124"/>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FD96FF29-7A2B-A842-910A-2007CA0FEA3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30FDA0-50E0-2247-AC06-2013F33A34DB}" type="datetime1">
              <a:rPr lang="en-CA" smtClean="0"/>
              <a:t>2023-01-26</a:t>
            </a:fld>
            <a:endParaRPr lang="en-CA"/>
          </a:p>
        </p:txBody>
      </p:sp>
      <p:sp>
        <p:nvSpPr>
          <p:cNvPr id="7" name="Footer Placeholder 4">
            <a:extLst>
              <a:ext uri="{FF2B5EF4-FFF2-40B4-BE49-F238E27FC236}">
                <a16:creationId xmlns:a16="http://schemas.microsoft.com/office/drawing/2014/main" id="{2EC2A6CF-F397-3D4E-868F-EF8632650B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6332AEE-00D5-7C49-84EF-F5A63120F76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814798225"/>
      </p:ext>
    </p:extLst>
  </p:cSld>
  <p:clrMapOvr>
    <a:masterClrMapping/>
  </p:clrMapOvr>
  <p:extLst>
    <p:ext uri="{DCECCB84-F9BA-43D5-87BE-67443E8EF086}">
      <p15:sldGuideLst xmlns:p15="http://schemas.microsoft.com/office/powerpoint/2012/main">
        <p15:guide id="2" pos="74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Portra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1000" y="1592263"/>
            <a:ext cx="5646173" cy="4897437"/>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6157825" y="1592263"/>
            <a:ext cx="2760033" cy="4897437"/>
          </a:xfrm>
        </p:spPr>
        <p:txBody>
          <a:bodyPr/>
          <a:lstStyle>
            <a:lvl1pPr marL="0" indent="0">
              <a:buNone/>
              <a:defRPr/>
            </a:lvl1pPr>
          </a:lstStyle>
          <a:p>
            <a:r>
              <a:rPr lang="en-US"/>
              <a:t>Click icon to add picture</a:t>
            </a:r>
            <a:endParaRPr lang="en-CA"/>
          </a:p>
        </p:txBody>
      </p:sp>
      <p:sp>
        <p:nvSpPr>
          <p:cNvPr id="17" name="Picture Placeholder 8">
            <a:extLst>
              <a:ext uri="{FF2B5EF4-FFF2-40B4-BE49-F238E27FC236}">
                <a16:creationId xmlns:a16="http://schemas.microsoft.com/office/drawing/2014/main" id="{AE425A02-2944-B845-84F2-C23E463C6877}"/>
              </a:ext>
            </a:extLst>
          </p:cNvPr>
          <p:cNvSpPr>
            <a:spLocks noGrp="1"/>
          </p:cNvSpPr>
          <p:nvPr>
            <p:ph type="pic" sz="quarter" idx="16"/>
          </p:nvPr>
        </p:nvSpPr>
        <p:spPr>
          <a:xfrm>
            <a:off x="9048509" y="1592263"/>
            <a:ext cx="2772016" cy="2383393"/>
          </a:xfrm>
        </p:spPr>
        <p:txBody>
          <a:bodyPr/>
          <a:lstStyle>
            <a:lvl1pPr marL="0" indent="0">
              <a:buNone/>
              <a:defRPr/>
            </a:lvl1pPr>
          </a:lstStyle>
          <a:p>
            <a:r>
              <a:rPr lang="en-US"/>
              <a:t>Click icon to add picture</a:t>
            </a:r>
            <a:endParaRPr lang="en-CA"/>
          </a:p>
        </p:txBody>
      </p:sp>
      <p:sp>
        <p:nvSpPr>
          <p:cNvPr id="8" name="Picture Placeholder 8">
            <a:extLst>
              <a:ext uri="{FF2B5EF4-FFF2-40B4-BE49-F238E27FC236}">
                <a16:creationId xmlns:a16="http://schemas.microsoft.com/office/drawing/2014/main" id="{F35F0148-0F87-2444-A30E-782BC0DC2381}"/>
              </a:ext>
            </a:extLst>
          </p:cNvPr>
          <p:cNvSpPr>
            <a:spLocks noGrp="1"/>
          </p:cNvSpPr>
          <p:nvPr>
            <p:ph type="pic" sz="quarter" idx="17"/>
          </p:nvPr>
        </p:nvSpPr>
        <p:spPr>
          <a:xfrm>
            <a:off x="9048509" y="4106306"/>
            <a:ext cx="2772016" cy="2383393"/>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99A9BCEF-2B29-204F-9F08-CF9966BE494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384AC89A-74C0-A141-AC19-24D0BC9EC8C8}" type="datetime1">
              <a:rPr lang="en-CA" smtClean="0"/>
              <a:t>2023-01-26</a:t>
            </a:fld>
            <a:endParaRPr lang="en-CA"/>
          </a:p>
        </p:txBody>
      </p:sp>
      <p:sp>
        <p:nvSpPr>
          <p:cNvPr id="10" name="Footer Placeholder 4">
            <a:extLst>
              <a:ext uri="{FF2B5EF4-FFF2-40B4-BE49-F238E27FC236}">
                <a16:creationId xmlns:a16="http://schemas.microsoft.com/office/drawing/2014/main" id="{FD8E52D8-040B-CA45-9774-084D3FBE2FE6}"/>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60C57911-EF85-FF45-ABDF-4831FCE2863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48701036"/>
      </p:ext>
    </p:extLst>
  </p:cSld>
  <p:clrMapOvr>
    <a:masterClrMapping/>
  </p:clrMapOvr>
  <p:extLst>
    <p:ext uri="{DCECCB84-F9BA-43D5-87BE-67443E8EF086}">
      <p15:sldGuideLst xmlns:p15="http://schemas.microsoft.com/office/powerpoint/2012/main">
        <p15:guide id="3" orient="horz" pos="408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Landscap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1" y="1592263"/>
            <a:ext cx="5636551" cy="2383394"/>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06306"/>
            <a:ext cx="2745867" cy="2383393"/>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06307"/>
            <a:ext cx="2760033" cy="2383394"/>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1592263"/>
            <a:ext cx="5667174" cy="4897437"/>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24D8F17D-58AC-4A48-ACC7-C01C4FDD7852}"/>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A50BC24-C694-FD4B-A9C8-569DE95B292F}" type="datetime1">
              <a:rPr lang="en-CA" smtClean="0"/>
              <a:t>2023-01-26</a:t>
            </a:fld>
            <a:endParaRPr lang="en-CA"/>
          </a:p>
        </p:txBody>
      </p:sp>
      <p:sp>
        <p:nvSpPr>
          <p:cNvPr id="8" name="Footer Placeholder 4">
            <a:extLst>
              <a:ext uri="{FF2B5EF4-FFF2-40B4-BE49-F238E27FC236}">
                <a16:creationId xmlns:a16="http://schemas.microsoft.com/office/drawing/2014/main" id="{65CA8F87-AAC4-5A4F-8AEB-9676C30D221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A049D019-966E-2D4E-9A4E-FBF87A35A08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620513232"/>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Picture Gri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1206679-E526-204A-80B6-1C1A9F60BD1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0999" y="360000"/>
            <a:ext cx="6975475" cy="6138000"/>
          </a:xfrm>
        </p:spPr>
        <p:txBody>
          <a:bodyPr/>
          <a:lstStyle>
            <a:lvl1pPr marL="0" indent="0">
              <a:buNone/>
              <a:defRPr/>
            </a:lvl1pPr>
          </a:lstStyle>
          <a:p>
            <a:r>
              <a:rPr lang="en-US"/>
              <a:t>Click icon to add picture</a:t>
            </a:r>
            <a:endParaRPr lang="en-CA"/>
          </a:p>
        </p:txBody>
      </p:sp>
      <p:sp>
        <p:nvSpPr>
          <p:cNvPr id="14" name="Picture Placeholder 2">
            <a:extLst>
              <a:ext uri="{FF2B5EF4-FFF2-40B4-BE49-F238E27FC236}">
                <a16:creationId xmlns:a16="http://schemas.microsoft.com/office/drawing/2014/main" id="{73A85975-8933-B645-B749-E215636C3142}"/>
              </a:ext>
            </a:extLst>
          </p:cNvPr>
          <p:cNvSpPr>
            <a:spLocks noGrp="1"/>
          </p:cNvSpPr>
          <p:nvPr>
            <p:ph type="pic" sz="quarter" idx="18"/>
          </p:nvPr>
        </p:nvSpPr>
        <p:spPr>
          <a:xfrm>
            <a:off x="7493961" y="360000"/>
            <a:ext cx="4326564" cy="3004201"/>
          </a:xfrm>
        </p:spPr>
        <p:txBody>
          <a:bodyPr/>
          <a:lstStyle>
            <a:lvl1pPr marL="0" indent="0">
              <a:buNone/>
              <a:defRPr/>
            </a:lvl1pPr>
          </a:lstStyle>
          <a:p>
            <a:r>
              <a:rPr lang="en-US"/>
              <a:t>Click icon to add picture</a:t>
            </a:r>
            <a:endParaRPr lang="en-CA"/>
          </a:p>
        </p:txBody>
      </p:sp>
      <p:sp>
        <p:nvSpPr>
          <p:cNvPr id="16" name="Picture Placeholder 2">
            <a:extLst>
              <a:ext uri="{FF2B5EF4-FFF2-40B4-BE49-F238E27FC236}">
                <a16:creationId xmlns:a16="http://schemas.microsoft.com/office/drawing/2014/main" id="{7F5D70DB-41B6-544F-B9BB-7868CC42E9DF}"/>
              </a:ext>
            </a:extLst>
          </p:cNvPr>
          <p:cNvSpPr>
            <a:spLocks noGrp="1"/>
          </p:cNvSpPr>
          <p:nvPr>
            <p:ph type="pic" sz="quarter" idx="17"/>
          </p:nvPr>
        </p:nvSpPr>
        <p:spPr>
          <a:xfrm>
            <a:off x="7493961" y="3493799"/>
            <a:ext cx="4326564" cy="3004201"/>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16E70515-2881-B34E-8EF7-A54BA69746D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8D418B5-6136-3C43-85E3-AC211BB6822B}" type="datetime1">
              <a:rPr lang="en-CA" smtClean="0"/>
              <a:t>2023-01-26</a:t>
            </a:fld>
            <a:endParaRPr lang="en-CA"/>
          </a:p>
        </p:txBody>
      </p:sp>
      <p:sp>
        <p:nvSpPr>
          <p:cNvPr id="7" name="Footer Placeholder 4">
            <a:extLst>
              <a:ext uri="{FF2B5EF4-FFF2-40B4-BE49-F238E27FC236}">
                <a16:creationId xmlns:a16="http://schemas.microsoft.com/office/drawing/2014/main" id="{5DDF54F0-2665-8541-B525-4DE11A53C60B}"/>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5E824237-E327-DB48-A900-9276F13D0C9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5571343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Picture Grid (Portrait)">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73F59288-6160-0D42-91BB-837AF5117351}"/>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3458" y="360000"/>
            <a:ext cx="4195916" cy="6129700"/>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4717229" y="360000"/>
            <a:ext cx="4212919" cy="3000050"/>
          </a:xfrm>
        </p:spPr>
        <p:txBody>
          <a:bodyPr/>
          <a:lstStyle>
            <a:lvl1pPr marL="0" indent="0">
              <a:buNone/>
              <a:defRPr/>
            </a:lvl1pPr>
          </a:lstStyle>
          <a:p>
            <a:r>
              <a:rPr lang="en-US"/>
              <a:t>Click icon to add picture</a:t>
            </a:r>
            <a:endParaRPr lang="en-CA"/>
          </a:p>
        </p:txBody>
      </p:sp>
      <p:sp>
        <p:nvSpPr>
          <p:cNvPr id="15" name="Picture Placeholder 8">
            <a:extLst>
              <a:ext uri="{FF2B5EF4-FFF2-40B4-BE49-F238E27FC236}">
                <a16:creationId xmlns:a16="http://schemas.microsoft.com/office/drawing/2014/main" id="{12354A74-CC4D-FF48-B2CA-4F5C89BB8609}"/>
              </a:ext>
            </a:extLst>
          </p:cNvPr>
          <p:cNvSpPr>
            <a:spLocks noGrp="1"/>
          </p:cNvSpPr>
          <p:nvPr>
            <p:ph type="pic" sz="quarter" idx="15"/>
          </p:nvPr>
        </p:nvSpPr>
        <p:spPr>
          <a:xfrm>
            <a:off x="9068003" y="360000"/>
            <a:ext cx="2740539" cy="3000050"/>
          </a:xfrm>
        </p:spPr>
        <p:txBody>
          <a:bodyPr/>
          <a:lstStyle>
            <a:lvl1pPr marL="0" indent="0">
              <a:buNone/>
              <a:defRPr/>
            </a:lvl1pPr>
          </a:lstStyle>
          <a:p>
            <a:r>
              <a:rPr lang="en-US"/>
              <a:t>Click icon to add picture</a:t>
            </a:r>
            <a:endParaRPr lang="en-CA"/>
          </a:p>
        </p:txBody>
      </p:sp>
      <p:sp>
        <p:nvSpPr>
          <p:cNvPr id="11" name="Picture Placeholder 8">
            <a:extLst>
              <a:ext uri="{FF2B5EF4-FFF2-40B4-BE49-F238E27FC236}">
                <a16:creationId xmlns:a16="http://schemas.microsoft.com/office/drawing/2014/main" id="{82448F46-9EC7-D241-8D0D-C9F8CE444587}"/>
              </a:ext>
            </a:extLst>
          </p:cNvPr>
          <p:cNvSpPr>
            <a:spLocks noGrp="1"/>
          </p:cNvSpPr>
          <p:nvPr>
            <p:ph type="pic" sz="quarter" idx="16"/>
          </p:nvPr>
        </p:nvSpPr>
        <p:spPr>
          <a:xfrm>
            <a:off x="4717229" y="3489650"/>
            <a:ext cx="7103296" cy="300005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4F0BB453-DBEE-8444-B7F9-D23382304FA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6CFA513F-20A5-894E-99F3-C1EFF12BD93D}" type="datetime1">
              <a:rPr lang="en-CA" smtClean="0"/>
              <a:t>2023-01-26</a:t>
            </a:fld>
            <a:endParaRPr lang="en-CA"/>
          </a:p>
        </p:txBody>
      </p:sp>
      <p:sp>
        <p:nvSpPr>
          <p:cNvPr id="8" name="Footer Placeholder 4">
            <a:extLst>
              <a:ext uri="{FF2B5EF4-FFF2-40B4-BE49-F238E27FC236}">
                <a16:creationId xmlns:a16="http://schemas.microsoft.com/office/drawing/2014/main" id="{4E7EE71F-FAA0-7C4F-9A69-0E98D22224B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4835D0DC-5A49-864C-815F-CB2C50AE827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14615380"/>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Picture Grid (Landscape)">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D969E83F-05F7-8447-9C56-2938C4C2B4C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0" y="360000"/>
            <a:ext cx="5636552" cy="3706670"/>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0" y="4196268"/>
            <a:ext cx="2745868" cy="2293431"/>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96269"/>
            <a:ext cx="2760033" cy="2293431"/>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360001"/>
            <a:ext cx="5667174" cy="612970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1054E135-1818-6B43-9447-E5FA1C31B3B8}"/>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A7E2EB4-1937-884C-9F06-FADC31BB3F61}" type="datetime1">
              <a:rPr lang="en-CA" smtClean="0"/>
              <a:t>2023-01-26</a:t>
            </a:fld>
            <a:endParaRPr lang="en-CA"/>
          </a:p>
        </p:txBody>
      </p:sp>
      <p:sp>
        <p:nvSpPr>
          <p:cNvPr id="8" name="Footer Placeholder 4">
            <a:extLst>
              <a:ext uri="{FF2B5EF4-FFF2-40B4-BE49-F238E27FC236}">
                <a16:creationId xmlns:a16="http://schemas.microsoft.com/office/drawing/2014/main" id="{E41BE689-B32F-444E-B582-302A70D1C0E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51DACFED-F7F6-5C43-A0CA-88CB7E163BA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01092414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B08A1DBD-0DD6-9A4C-A0E5-F7B42055330F}"/>
              </a:ext>
            </a:extLst>
          </p:cNvPr>
          <p:cNvSpPr>
            <a:spLocks noGrp="1"/>
          </p:cNvSpPr>
          <p:nvPr>
            <p:ph type="media" sz="quarter" idx="10"/>
          </p:nvPr>
        </p:nvSpPr>
        <p:spPr>
          <a:xfrm>
            <a:off x="0" y="0"/>
            <a:ext cx="12192000" cy="6858000"/>
          </a:xfrm>
        </p:spPr>
        <p:txBody>
          <a:bodyPr/>
          <a:lstStyle/>
          <a:p>
            <a:r>
              <a:rPr lang="en-US"/>
              <a:t>Click icon to add media</a:t>
            </a:r>
            <a:endParaRPr lang="en-CA"/>
          </a:p>
        </p:txBody>
      </p:sp>
      <p:sp>
        <p:nvSpPr>
          <p:cNvPr id="3" name="Title 21">
            <a:extLst>
              <a:ext uri="{FF2B5EF4-FFF2-40B4-BE49-F238E27FC236}">
                <a16:creationId xmlns:a16="http://schemas.microsoft.com/office/drawing/2014/main" id="{D884024C-A553-3D46-AF15-089E65BE161E}"/>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5" name="Date Placeholder 3">
            <a:extLst>
              <a:ext uri="{FF2B5EF4-FFF2-40B4-BE49-F238E27FC236}">
                <a16:creationId xmlns:a16="http://schemas.microsoft.com/office/drawing/2014/main" id="{961BD581-E07E-2848-8F78-34D6BD31004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0C2BB71-3236-C942-9EDE-CD9030A2ACA3}" type="datetime1">
              <a:rPr lang="en-CA" smtClean="0"/>
              <a:t>2023-01-26</a:t>
            </a:fld>
            <a:endParaRPr lang="en-CA"/>
          </a:p>
        </p:txBody>
      </p:sp>
      <p:sp>
        <p:nvSpPr>
          <p:cNvPr id="6" name="Footer Placeholder 4">
            <a:extLst>
              <a:ext uri="{FF2B5EF4-FFF2-40B4-BE49-F238E27FC236}">
                <a16:creationId xmlns:a16="http://schemas.microsoft.com/office/drawing/2014/main" id="{AC075F37-26A0-C946-9E47-9C0C00B2B8D7}"/>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7" name="Slide Number Placeholder 5">
            <a:extLst>
              <a:ext uri="{FF2B5EF4-FFF2-40B4-BE49-F238E27FC236}">
                <a16:creationId xmlns:a16="http://schemas.microsoft.com/office/drawing/2014/main" id="{80D2998A-7A65-A14F-8950-3B252A3D96F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393247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B6E-E330-8E41-AC14-CF48EC8C5A5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70F376-3BF1-E54D-94F7-DF7335A0D804}"/>
              </a:ext>
            </a:extLst>
          </p:cNvPr>
          <p:cNvSpPr>
            <a:spLocks noGrp="1"/>
          </p:cNvSpPr>
          <p:nvPr>
            <p:ph type="dt" sz="half" idx="10"/>
          </p:nvPr>
        </p:nvSpPr>
        <p:spPr/>
        <p:txBody>
          <a:bodyPr/>
          <a:lstStyle/>
          <a:p>
            <a:fld id="{101D422F-F6AE-9F4E-B031-6D2CB17B0ED9}" type="datetime1">
              <a:rPr lang="en-CA" smtClean="0"/>
              <a:t>2023-01-26</a:t>
            </a:fld>
            <a:endParaRPr lang="en-CA"/>
          </a:p>
        </p:txBody>
      </p:sp>
      <p:sp>
        <p:nvSpPr>
          <p:cNvPr id="4" name="Footer Placeholder 3">
            <a:extLst>
              <a:ext uri="{FF2B5EF4-FFF2-40B4-BE49-F238E27FC236}">
                <a16:creationId xmlns:a16="http://schemas.microsoft.com/office/drawing/2014/main" id="{5D2B8E35-E3AD-3047-8DE5-24B24F2015D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4F3E1ED-7C41-E948-BDB5-0E3684C3F5A0}"/>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434597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Aeria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741DEF-46F1-1840-8774-3964F43507E2}"/>
              </a:ext>
            </a:extLst>
          </p:cNvPr>
          <p:cNvSpPr/>
          <p:nvPr userDrawn="1"/>
        </p:nvSpPr>
        <p:spPr>
          <a:xfrm>
            <a:off x="0" y="0"/>
            <a:ext cx="12192000" cy="6858000"/>
          </a:xfrm>
          <a:prstGeom prst="rect">
            <a:avLst/>
          </a:prstGeom>
          <a:gradFill>
            <a:gsLst>
              <a:gs pos="51000">
                <a:srgbClr val="FFFFFF">
                  <a:alpha val="25000"/>
                </a:srgbClr>
              </a:gs>
              <a:gs pos="41000">
                <a:srgbClr val="FFFFFF">
                  <a:alpha val="50000"/>
                </a:srgbClr>
              </a:gs>
              <a:gs pos="26000">
                <a:schemeClr val="bg1">
                  <a:alpha val="75000"/>
                </a:schemeClr>
              </a:gs>
              <a:gs pos="64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F962485-AC32-914D-A988-5C5C7E35B882}"/>
              </a:ext>
            </a:extLst>
          </p:cNvPr>
          <p:cNvSpPr/>
          <p:nvPr userDrawn="1"/>
        </p:nvSpPr>
        <p:spPr>
          <a:xfrm>
            <a:off x="0" y="0"/>
            <a:ext cx="12192000" cy="3964781"/>
          </a:xfrm>
          <a:prstGeom prst="rect">
            <a:avLst/>
          </a:prstGeom>
          <a:gradFill>
            <a:gsLst>
              <a:gs pos="16000">
                <a:schemeClr val="bg1">
                  <a:alpha val="80838"/>
                </a:schemeClr>
              </a:gs>
              <a:gs pos="39000">
                <a:schemeClr val="bg1">
                  <a:alpha val="55628"/>
                </a:schemeClr>
              </a:gs>
              <a:gs pos="63000">
                <a:schemeClr val="bg1">
                  <a:alpha val="44000"/>
                </a:schemeClr>
              </a:gs>
              <a:gs pos="100000">
                <a:schemeClr val="bg1">
                  <a:alpha val="0"/>
                </a:schemeClr>
              </a:gs>
              <a:gs pos="81000">
                <a:schemeClr val="bg1">
                  <a:alpha val="14647"/>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FE1E4563-D78D-9741-BE1F-E2796A4DE7DC}"/>
              </a:ext>
            </a:extLst>
          </p:cNvPr>
          <p:cNvPicPr>
            <a:picLocks noChangeAspect="1"/>
          </p:cNvPicPr>
          <p:nvPr userDrawn="1"/>
        </p:nvPicPr>
        <p:blipFill>
          <a:blip r:embed="rId3"/>
          <a:stretch>
            <a:fillRect/>
          </a:stretch>
        </p:blipFill>
        <p:spPr>
          <a:xfrm>
            <a:off x="10785046" y="367803"/>
            <a:ext cx="976588" cy="520650"/>
          </a:xfrm>
          <a:prstGeom prst="rect">
            <a:avLst/>
          </a:prstGeom>
        </p:spPr>
      </p:pic>
      <p:sp>
        <p:nvSpPr>
          <p:cNvPr id="10" name="Title 1">
            <a:extLst>
              <a:ext uri="{FF2B5EF4-FFF2-40B4-BE49-F238E27FC236}">
                <a16:creationId xmlns:a16="http://schemas.microsoft.com/office/drawing/2014/main" id="{7AB3015E-9C6A-8540-9BC5-F25CB2502775}"/>
              </a:ext>
            </a:extLst>
          </p:cNvPr>
          <p:cNvSpPr>
            <a:spLocks noGrp="1"/>
          </p:cNvSpPr>
          <p:nvPr>
            <p:ph type="ctrTitle" hasCustomPrompt="1"/>
          </p:nvPr>
        </p:nvSpPr>
        <p:spPr>
          <a:xfrm>
            <a:off x="375503" y="1521292"/>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11" name="Text Placeholder 2">
            <a:extLst>
              <a:ext uri="{FF2B5EF4-FFF2-40B4-BE49-F238E27FC236}">
                <a16:creationId xmlns:a16="http://schemas.microsoft.com/office/drawing/2014/main" id="{C9371049-C387-C743-B633-3F7BF1386CB4}"/>
              </a:ext>
            </a:extLst>
          </p:cNvPr>
          <p:cNvSpPr>
            <a:spLocks noGrp="1"/>
          </p:cNvSpPr>
          <p:nvPr>
            <p:ph type="body" sz="quarter" idx="10" hasCustomPrompt="1"/>
          </p:nvPr>
        </p:nvSpPr>
        <p:spPr>
          <a:xfrm>
            <a:off x="375504" y="2768917"/>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7E140334-0B02-EF46-8D1C-99C78CBFF5A9}"/>
              </a:ext>
            </a:extLst>
          </p:cNvPr>
          <p:cNvSpPr>
            <a:spLocks noGrp="1"/>
          </p:cNvSpPr>
          <p:nvPr>
            <p:ph type="subTitle" idx="1" hasCustomPrompt="1"/>
          </p:nvPr>
        </p:nvSpPr>
        <p:spPr>
          <a:xfrm>
            <a:off x="8493919" y="1691508"/>
            <a:ext cx="3322578"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3" name="Graphic 12">
            <a:extLst>
              <a:ext uri="{FF2B5EF4-FFF2-40B4-BE49-F238E27FC236}">
                <a16:creationId xmlns:a16="http://schemas.microsoft.com/office/drawing/2014/main" id="{B0AF0184-9D94-4042-9955-564E83A834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356012"/>
            <a:ext cx="1587500" cy="571500"/>
          </a:xfrm>
          <a:prstGeom prst="rect">
            <a:avLst/>
          </a:prstGeom>
        </p:spPr>
      </p:pic>
      <p:sp>
        <p:nvSpPr>
          <p:cNvPr id="9" name="Date Placeholder 3">
            <a:extLst>
              <a:ext uri="{FF2B5EF4-FFF2-40B4-BE49-F238E27FC236}">
                <a16:creationId xmlns:a16="http://schemas.microsoft.com/office/drawing/2014/main" id="{D390B6CA-A106-A94E-9756-258D5910D28C}"/>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B5EF329-1CB0-2C42-80E8-486CDC974695}" type="datetime1">
              <a:rPr lang="en-CA" smtClean="0"/>
              <a:t>2023-01-26</a:t>
            </a:fld>
            <a:endParaRPr lang="en-CA"/>
          </a:p>
        </p:txBody>
      </p:sp>
      <p:sp>
        <p:nvSpPr>
          <p:cNvPr id="14" name="Footer Placeholder 4">
            <a:extLst>
              <a:ext uri="{FF2B5EF4-FFF2-40B4-BE49-F238E27FC236}">
                <a16:creationId xmlns:a16="http://schemas.microsoft.com/office/drawing/2014/main" id="{A1472B3A-F315-774C-AEBE-800B35FD0253}"/>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5" name="Slide Number Placeholder 5">
            <a:extLst>
              <a:ext uri="{FF2B5EF4-FFF2-40B4-BE49-F238E27FC236}">
                <a16:creationId xmlns:a16="http://schemas.microsoft.com/office/drawing/2014/main" id="{AA91710A-C762-F340-BCAF-108D746BC6EB}"/>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712571839"/>
      </p:ext>
    </p:extLst>
  </p:cSld>
  <p:clrMapOvr>
    <a:masterClrMapping/>
  </p:clrMapOvr>
  <p:extLst>
    <p:ext uri="{DCECCB84-F9BA-43D5-87BE-67443E8EF086}">
      <p15:sldGuideLst xmlns:p15="http://schemas.microsoft.com/office/powerpoint/2012/main">
        <p15:guide id="1" orient="horz" pos="576" userDrawn="1">
          <p15:clr>
            <a:srgbClr val="F26B43"/>
          </p15:clr>
        </p15:guide>
        <p15:guide id="2" orient="horz" pos="100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6A215945-98FA-5949-A7B5-BC7234A45954}"/>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Date Placeholder 8">
            <a:extLst>
              <a:ext uri="{FF2B5EF4-FFF2-40B4-BE49-F238E27FC236}">
                <a16:creationId xmlns:a16="http://schemas.microsoft.com/office/drawing/2014/main" id="{CFB5BC00-CF23-B147-941C-D77565351FD3}"/>
              </a:ext>
            </a:extLst>
          </p:cNvPr>
          <p:cNvSpPr>
            <a:spLocks noGrp="1"/>
          </p:cNvSpPr>
          <p:nvPr>
            <p:ph type="dt" sz="half" idx="10"/>
          </p:nvPr>
        </p:nvSpPr>
        <p:spPr/>
        <p:txBody>
          <a:bodyPr/>
          <a:lstStyle/>
          <a:p>
            <a:fld id="{D9450FA4-61DB-484B-A2E6-BEA4A5888E82}" type="datetime1">
              <a:rPr lang="en-CA" smtClean="0"/>
              <a:t>2023-01-26</a:t>
            </a:fld>
            <a:endParaRPr lang="en-CA"/>
          </a:p>
        </p:txBody>
      </p:sp>
      <p:sp>
        <p:nvSpPr>
          <p:cNvPr id="10" name="Footer Placeholder 9">
            <a:extLst>
              <a:ext uri="{FF2B5EF4-FFF2-40B4-BE49-F238E27FC236}">
                <a16:creationId xmlns:a16="http://schemas.microsoft.com/office/drawing/2014/main" id="{23D8660F-54A9-2F46-A87C-89AA91AC10F6}"/>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8DD8FEDF-70C8-A144-BDC8-03E60A8D3849}"/>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98659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 Defy Gravity">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2221BF23-9200-7D47-BA13-6C83F7D7C3A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pic>
        <p:nvPicPr>
          <p:cNvPr id="3" name="Graphic 2">
            <a:extLst>
              <a:ext uri="{FF2B5EF4-FFF2-40B4-BE49-F238E27FC236}">
                <a16:creationId xmlns:a16="http://schemas.microsoft.com/office/drawing/2014/main" id="{D6D28ABB-00A7-A24D-917A-D7A3E90FC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24525305-72E1-4A42-A1C3-45F9B781C6D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2023-01-26</a:t>
            </a:fld>
            <a:endParaRPr lang="en-CA"/>
          </a:p>
        </p:txBody>
      </p:sp>
      <p:sp>
        <p:nvSpPr>
          <p:cNvPr id="8" name="Footer Placeholder 4">
            <a:extLst>
              <a:ext uri="{FF2B5EF4-FFF2-40B4-BE49-F238E27FC236}">
                <a16:creationId xmlns:a16="http://schemas.microsoft.com/office/drawing/2014/main" id="{B8FAEB46-5512-D443-84C3-9E31A072EC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684EACBE-4253-CE46-A2A2-163225A9DDC3}"/>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1788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Aerial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BFE7F-5430-4948-8DBC-8FE8055978C8}"/>
              </a:ext>
            </a:extLst>
          </p:cNvPr>
          <p:cNvPicPr>
            <a:picLocks noChangeAspect="1"/>
          </p:cNvPicPr>
          <p:nvPr userDrawn="1"/>
        </p:nvPicPr>
        <p:blipFill rotWithShape="1">
          <a:blip r:embed="rId2">
            <a:alphaModFix amt="30000"/>
          </a:blip>
          <a:srcRect l="-14550" t="-10869" r="50000" b="-711"/>
          <a:stretch/>
        </p:blipFill>
        <p:spPr>
          <a:xfrm>
            <a:off x="4206240" y="53790"/>
            <a:ext cx="7985761" cy="6901948"/>
          </a:xfrm>
          <a:prstGeom prst="rect">
            <a:avLst/>
          </a:prstGeom>
        </p:spPr>
      </p:pic>
      <p:pic>
        <p:nvPicPr>
          <p:cNvPr id="3" name="Picture 2">
            <a:extLst>
              <a:ext uri="{FF2B5EF4-FFF2-40B4-BE49-F238E27FC236}">
                <a16:creationId xmlns:a16="http://schemas.microsoft.com/office/drawing/2014/main" id="{4858ABEB-A272-F042-B5CB-3AB1161AAB12}"/>
              </a:ext>
            </a:extLst>
          </p:cNvPr>
          <p:cNvPicPr>
            <a:picLocks noChangeAspect="1"/>
          </p:cNvPicPr>
          <p:nvPr userDrawn="1"/>
        </p:nvPicPr>
        <p:blipFill rotWithShape="1">
          <a:blip r:embed="rId3"/>
          <a:srcRect t="44138" b="2777"/>
          <a:stretch/>
        </p:blipFill>
        <p:spPr>
          <a:xfrm>
            <a:off x="457798" y="2167748"/>
            <a:ext cx="11276401" cy="3367147"/>
          </a:xfrm>
          <a:prstGeom prst="rect">
            <a:avLst/>
          </a:prstGeom>
        </p:spPr>
      </p:pic>
      <p:sp>
        <p:nvSpPr>
          <p:cNvPr id="18" name="Title 1">
            <a:extLst>
              <a:ext uri="{FF2B5EF4-FFF2-40B4-BE49-F238E27FC236}">
                <a16:creationId xmlns:a16="http://schemas.microsoft.com/office/drawing/2014/main" id="{5E521C3E-1847-E440-A0DC-3FBE3EBFC3F3}"/>
              </a:ext>
            </a:extLst>
          </p:cNvPr>
          <p:cNvSpPr>
            <a:spLocks noGrp="1"/>
          </p:cNvSpPr>
          <p:nvPr>
            <p:ph type="ctrTitle" hasCustomPrompt="1"/>
          </p:nvPr>
        </p:nvSpPr>
        <p:spPr>
          <a:xfrm>
            <a:off x="375503" y="441325"/>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20" name="Text Placeholder 2">
            <a:extLst>
              <a:ext uri="{FF2B5EF4-FFF2-40B4-BE49-F238E27FC236}">
                <a16:creationId xmlns:a16="http://schemas.microsoft.com/office/drawing/2014/main" id="{BD8075C3-DC41-7645-AD77-A006023CF0BF}"/>
              </a:ext>
            </a:extLst>
          </p:cNvPr>
          <p:cNvSpPr>
            <a:spLocks noGrp="1"/>
          </p:cNvSpPr>
          <p:nvPr>
            <p:ph type="body" sz="quarter" idx="10" hasCustomPrompt="1"/>
          </p:nvPr>
        </p:nvSpPr>
        <p:spPr>
          <a:xfrm>
            <a:off x="375504" y="1688950"/>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7" name="Subtitle 2">
            <a:extLst>
              <a:ext uri="{FF2B5EF4-FFF2-40B4-BE49-F238E27FC236}">
                <a16:creationId xmlns:a16="http://schemas.microsoft.com/office/drawing/2014/main" id="{A7F91E28-BECB-B047-9A53-42A27E8CAAFB}"/>
              </a:ext>
            </a:extLst>
          </p:cNvPr>
          <p:cNvSpPr>
            <a:spLocks noGrp="1"/>
          </p:cNvSpPr>
          <p:nvPr>
            <p:ph type="subTitle" idx="1" hasCustomPrompt="1"/>
          </p:nvPr>
        </p:nvSpPr>
        <p:spPr>
          <a:xfrm>
            <a:off x="8239125" y="611541"/>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6" name="Graphic 15">
            <a:extLst>
              <a:ext uri="{FF2B5EF4-FFF2-40B4-BE49-F238E27FC236}">
                <a16:creationId xmlns:a16="http://schemas.microsoft.com/office/drawing/2014/main" id="{E5B048B4-711C-0F4D-B9A7-014D2AF0A7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0265" y="5944561"/>
            <a:ext cx="980558" cy="520650"/>
          </a:xfrm>
          <a:prstGeom prst="rect">
            <a:avLst/>
          </a:prstGeom>
        </p:spPr>
      </p:pic>
      <p:sp>
        <p:nvSpPr>
          <p:cNvPr id="10" name="Date Placeholder 3">
            <a:extLst>
              <a:ext uri="{FF2B5EF4-FFF2-40B4-BE49-F238E27FC236}">
                <a16:creationId xmlns:a16="http://schemas.microsoft.com/office/drawing/2014/main" id="{3C4B6C0A-7A6C-C345-A50B-5585B7EA862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FABCEAFD-23FC-F843-B313-4A6527D2976F}" type="datetime1">
              <a:rPr lang="en-CA" smtClean="0"/>
              <a:t>2023-01-26</a:t>
            </a:fld>
            <a:endParaRPr lang="en-CA"/>
          </a:p>
        </p:txBody>
      </p:sp>
      <p:sp>
        <p:nvSpPr>
          <p:cNvPr id="11" name="Footer Placeholder 4">
            <a:extLst>
              <a:ext uri="{FF2B5EF4-FFF2-40B4-BE49-F238E27FC236}">
                <a16:creationId xmlns:a16="http://schemas.microsoft.com/office/drawing/2014/main" id="{CD5326A4-2DB6-444B-B8FE-8804F232E3A9}"/>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9521C155-DF30-FC41-BF89-CD7F1132AB30}"/>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866949984"/>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Cropped Photo">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649EA-C287-0447-9E98-D4DF15C0A446}"/>
              </a:ext>
            </a:extLst>
          </p:cNvPr>
          <p:cNvSpPr>
            <a:spLocks noGrp="1"/>
          </p:cNvSpPr>
          <p:nvPr>
            <p:ph type="ctrTitle" hasCustomPrompt="1"/>
          </p:nvPr>
        </p:nvSpPr>
        <p:spPr>
          <a:xfrm>
            <a:off x="393082" y="1692550"/>
            <a:ext cx="3559793" cy="1991742"/>
          </a:xfrm>
        </p:spPr>
        <p:txBody>
          <a:bodyPr anchor="t">
            <a:normAutofit/>
          </a:bodyPr>
          <a:lstStyle>
            <a:lvl1pPr algn="l">
              <a:defRPr sz="3200"/>
            </a:lvl1pPr>
          </a:lstStyle>
          <a:p>
            <a:r>
              <a:rPr lang="en-CA"/>
              <a:t>Presentation </a:t>
            </a:r>
            <a:br>
              <a:rPr lang="en-CA"/>
            </a:br>
            <a:r>
              <a:rPr lang="en-CA"/>
              <a:t>Title</a:t>
            </a:r>
          </a:p>
        </p:txBody>
      </p:sp>
      <p:sp>
        <p:nvSpPr>
          <p:cNvPr id="8" name="Subtitle 2">
            <a:extLst>
              <a:ext uri="{FF2B5EF4-FFF2-40B4-BE49-F238E27FC236}">
                <a16:creationId xmlns:a16="http://schemas.microsoft.com/office/drawing/2014/main" id="{E6528DC4-B78E-0948-B719-F5F7DB301229}"/>
              </a:ext>
            </a:extLst>
          </p:cNvPr>
          <p:cNvSpPr>
            <a:spLocks noGrp="1"/>
          </p:cNvSpPr>
          <p:nvPr>
            <p:ph type="subTitle" idx="1" hasCustomPrompt="1"/>
          </p:nvPr>
        </p:nvSpPr>
        <p:spPr>
          <a:xfrm>
            <a:off x="381000" y="3803421"/>
            <a:ext cx="3571875" cy="1609966"/>
          </a:xfrm>
          <a:prstGeom prst="callout1">
            <a:avLst>
              <a:gd name="adj1" fmla="val 15"/>
              <a:gd name="adj2" fmla="val 25889"/>
              <a:gd name="adj3" fmla="val 91"/>
              <a:gd name="adj4" fmla="val 2200"/>
            </a:avLst>
          </a:prstGeom>
          <a:ln w="38100">
            <a:solidFill>
              <a:schemeClr val="accent3"/>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7" name="Graphic 6">
            <a:extLst>
              <a:ext uri="{FF2B5EF4-FFF2-40B4-BE49-F238E27FC236}">
                <a16:creationId xmlns:a16="http://schemas.microsoft.com/office/drawing/2014/main" id="{3945316A-20F0-FF41-962C-0F434F6C0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5944561"/>
            <a:ext cx="980558" cy="520650"/>
          </a:xfrm>
          <a:prstGeom prst="rect">
            <a:avLst/>
          </a:prstGeom>
        </p:spPr>
      </p:pic>
      <p:sp>
        <p:nvSpPr>
          <p:cNvPr id="9" name="Picture Placeholder 4">
            <a:extLst>
              <a:ext uri="{FF2B5EF4-FFF2-40B4-BE49-F238E27FC236}">
                <a16:creationId xmlns:a16="http://schemas.microsoft.com/office/drawing/2014/main" id="{F5113323-CD94-E641-825C-596014456D02}"/>
              </a:ext>
            </a:extLst>
          </p:cNvPr>
          <p:cNvSpPr>
            <a:spLocks noGrp="1"/>
          </p:cNvSpPr>
          <p:nvPr>
            <p:ph type="pic" sz="quarter" idx="10"/>
          </p:nvPr>
        </p:nvSpPr>
        <p:spPr>
          <a:xfrm>
            <a:off x="4665662" y="368299"/>
            <a:ext cx="7145337" cy="6126163"/>
          </a:xfrm>
        </p:spPr>
        <p:txBody>
          <a:bodyPr/>
          <a:lstStyle>
            <a:lvl1pPr marL="0" indent="0">
              <a:buNone/>
              <a:defRPr/>
            </a:lvl1pPr>
          </a:lstStyle>
          <a:p>
            <a:r>
              <a:rPr lang="en-US"/>
              <a:t>Click icon to add picture</a:t>
            </a:r>
            <a:endParaRPr lang="en-CA"/>
          </a:p>
        </p:txBody>
      </p:sp>
      <p:pic>
        <p:nvPicPr>
          <p:cNvPr id="11" name="Graphic 10">
            <a:extLst>
              <a:ext uri="{FF2B5EF4-FFF2-40B4-BE49-F238E27FC236}">
                <a16:creationId xmlns:a16="http://schemas.microsoft.com/office/drawing/2014/main" id="{7962EEB4-E464-224E-8C5D-92EC37E1E4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356012"/>
            <a:ext cx="1587500" cy="571500"/>
          </a:xfrm>
          <a:prstGeom prst="rect">
            <a:avLst/>
          </a:prstGeom>
        </p:spPr>
      </p:pic>
      <p:sp>
        <p:nvSpPr>
          <p:cNvPr id="10" name="Date Placeholder 3">
            <a:extLst>
              <a:ext uri="{FF2B5EF4-FFF2-40B4-BE49-F238E27FC236}">
                <a16:creationId xmlns:a16="http://schemas.microsoft.com/office/drawing/2014/main" id="{78D6E2B0-15D2-544E-A6E3-0D7BEEC226A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D4308F8A-4A23-8141-9042-05DC736F5477}" type="datetime1">
              <a:rPr lang="en-CA" smtClean="0"/>
              <a:t>2023-01-26</a:t>
            </a:fld>
            <a:endParaRPr lang="en-CA"/>
          </a:p>
        </p:txBody>
      </p:sp>
      <p:sp>
        <p:nvSpPr>
          <p:cNvPr id="12" name="Footer Placeholder 4">
            <a:extLst>
              <a:ext uri="{FF2B5EF4-FFF2-40B4-BE49-F238E27FC236}">
                <a16:creationId xmlns:a16="http://schemas.microsoft.com/office/drawing/2014/main" id="{73E48218-2121-3F40-896B-B5C22E1B4E9E}"/>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4" name="Slide Number Placeholder 5">
            <a:extLst>
              <a:ext uri="{FF2B5EF4-FFF2-40B4-BE49-F238E27FC236}">
                <a16:creationId xmlns:a16="http://schemas.microsoft.com/office/drawing/2014/main" id="{55C972A2-DA14-2142-B121-179D6EC85951}"/>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600292306"/>
      </p:ext>
    </p:extLst>
  </p:cSld>
  <p:clrMapOvr>
    <a:masterClrMapping/>
  </p:clrMapOvr>
  <p:extLst>
    <p:ext uri="{DCECCB84-F9BA-43D5-87BE-67443E8EF086}">
      <p15:sldGuideLst xmlns:p15="http://schemas.microsoft.com/office/powerpoint/2012/main">
        <p15:guide id="1" orient="horz" pos="5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Caret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81000" y="441325"/>
            <a:ext cx="8570913" cy="1566863"/>
          </a:xfrm>
        </p:spPr>
        <p:txBody>
          <a:bodyPr anchor="t">
            <a:normAutofit/>
          </a:bodyPr>
          <a:lstStyle>
            <a:lvl1pPr algn="l">
              <a:defRPr sz="3200"/>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615CD9-9C91-9145-8CC5-580808F1229D}" type="datetime1">
              <a:rPr lang="en-CA" smtClean="0"/>
              <a:t>2023-01-26</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7" name="Picture 6">
            <a:extLst>
              <a:ext uri="{FF2B5EF4-FFF2-40B4-BE49-F238E27FC236}">
                <a16:creationId xmlns:a16="http://schemas.microsoft.com/office/drawing/2014/main" id="{523C4290-005E-1044-8877-09850C8B2E8B}"/>
              </a:ext>
            </a:extLst>
          </p:cNvPr>
          <p:cNvPicPr>
            <a:picLocks noChangeAspect="1"/>
          </p:cNvPicPr>
          <p:nvPr userDrawn="1"/>
        </p:nvPicPr>
        <p:blipFill>
          <a:blip r:embed="rId2"/>
          <a:stretch>
            <a:fillRect/>
          </a:stretch>
        </p:blipFill>
        <p:spPr>
          <a:xfrm>
            <a:off x="3594410" y="2750152"/>
            <a:ext cx="5003180" cy="2557956"/>
          </a:xfrm>
          <a:prstGeom prst="rect">
            <a:avLst/>
          </a:prstGeom>
        </p:spPr>
      </p:pic>
      <p:pic>
        <p:nvPicPr>
          <p:cNvPr id="10" name="Graphic 9">
            <a:extLst>
              <a:ext uri="{FF2B5EF4-FFF2-40B4-BE49-F238E27FC236}">
                <a16:creationId xmlns:a16="http://schemas.microsoft.com/office/drawing/2014/main" id="{D54FBC3A-439A-A143-88B8-10FF2922A5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Tree>
    <p:extLst>
      <p:ext uri="{BB962C8B-B14F-4D97-AF65-F5344CB8AC3E}">
        <p14:creationId xmlns:p14="http://schemas.microsoft.com/office/powerpoint/2010/main" val="403146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Caret Outline">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26D92E2-ACCC-4D44-9CD7-A2DD39F68AC0}"/>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5DE7BCD7-B4AD-5E46-AC39-220479761A2F}"/>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4"/>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8" name="Picture 17">
            <a:extLst>
              <a:ext uri="{FF2B5EF4-FFF2-40B4-BE49-F238E27FC236}">
                <a16:creationId xmlns:a16="http://schemas.microsoft.com/office/drawing/2014/main" id="{4B095F56-D6EF-1B47-9C08-6E023A49ABB1}"/>
              </a:ext>
            </a:extLst>
          </p:cNvPr>
          <p:cNvPicPr>
            <a:picLocks noChangeAspect="1"/>
          </p:cNvPicPr>
          <p:nvPr userDrawn="1"/>
        </p:nvPicPr>
        <p:blipFill rotWithShape="1">
          <a:blip r:embed="rId2">
            <a:alphaModFix/>
          </a:blip>
          <a:srcRect l="1820" t="-3413" r="29666" b="7896"/>
          <a:stretch/>
        </p:blipFill>
        <p:spPr>
          <a:xfrm>
            <a:off x="3948051" y="1111346"/>
            <a:ext cx="8243949" cy="5746654"/>
          </a:xfrm>
          <a:prstGeom prst="rect">
            <a:avLst/>
          </a:prstGeom>
        </p:spPr>
      </p:pic>
      <p:pic>
        <p:nvPicPr>
          <p:cNvPr id="8" name="Graphic 7">
            <a:extLst>
              <a:ext uri="{FF2B5EF4-FFF2-40B4-BE49-F238E27FC236}">
                <a16:creationId xmlns:a16="http://schemas.microsoft.com/office/drawing/2014/main" id="{8E0F1A32-E0EA-A748-A816-3BDA7D0E59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6" name="Date Placeholder 3">
            <a:extLst>
              <a:ext uri="{FF2B5EF4-FFF2-40B4-BE49-F238E27FC236}">
                <a16:creationId xmlns:a16="http://schemas.microsoft.com/office/drawing/2014/main" id="{9A346C72-5BED-5F45-BE08-5991EEC3EFC0}"/>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83A30B42-391E-AE46-B312-B98B91215D1D}" type="datetime1">
              <a:rPr lang="en-CA" smtClean="0"/>
              <a:t>2023-01-26</a:t>
            </a:fld>
            <a:endParaRPr lang="en-CA"/>
          </a:p>
        </p:txBody>
      </p:sp>
      <p:sp>
        <p:nvSpPr>
          <p:cNvPr id="7" name="Footer Placeholder 4">
            <a:extLst>
              <a:ext uri="{FF2B5EF4-FFF2-40B4-BE49-F238E27FC236}">
                <a16:creationId xmlns:a16="http://schemas.microsoft.com/office/drawing/2014/main" id="{BCCC25B4-1D37-0647-B375-93F5F1C322E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75689793-27E5-124B-978D-6BF703C28E9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40609927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3088E-7FA3-A744-8DF6-ABAC5B10CEB7}"/>
              </a:ext>
            </a:extLst>
          </p:cNvPr>
          <p:cNvSpPr>
            <a:spLocks noGrp="1"/>
          </p:cNvSpPr>
          <p:nvPr>
            <p:ph type="title"/>
          </p:nvPr>
        </p:nvSpPr>
        <p:spPr>
          <a:xfrm>
            <a:off x="381001" y="441325"/>
            <a:ext cx="8570912" cy="989849"/>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C20995-51C1-4D4B-AC96-2295AFD7871E}"/>
              </a:ext>
            </a:extLst>
          </p:cNvPr>
          <p:cNvSpPr>
            <a:spLocks noGrp="1"/>
          </p:cNvSpPr>
          <p:nvPr>
            <p:ph type="body" idx="1"/>
          </p:nvPr>
        </p:nvSpPr>
        <p:spPr>
          <a:xfrm>
            <a:off x="381000" y="1592262"/>
            <a:ext cx="8570912" cy="41767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D9E4F-8117-414A-AA32-48A0F364B4B6}"/>
              </a:ext>
            </a:extLst>
          </p:cNvPr>
          <p:cNvSpPr>
            <a:spLocks noGrp="1"/>
          </p:cNvSpPr>
          <p:nvPr>
            <p:ph type="dt" sz="half" idx="2"/>
          </p:nvPr>
        </p:nvSpPr>
        <p:spPr>
          <a:xfrm>
            <a:off x="19844" y="6862062"/>
            <a:ext cx="2141538" cy="260079"/>
          </a:xfrm>
          <a:prstGeom prst="rect">
            <a:avLst/>
          </a:prstGeom>
        </p:spPr>
        <p:txBody>
          <a:bodyPr vert="horz" lIns="91440" tIns="45720" rIns="91440" bIns="45720" rtlCol="0" anchor="ctr"/>
          <a:lstStyle>
            <a:lvl1pPr algn="l">
              <a:defRPr sz="1200">
                <a:solidFill>
                  <a:schemeClr val="tx1">
                    <a:tint val="75000"/>
                  </a:schemeClr>
                </a:solidFill>
              </a:defRPr>
            </a:lvl1pPr>
          </a:lstStyle>
          <a:p>
            <a:fld id="{495C65DD-6F99-9B43-BBBE-412D03546892}" type="datetime1">
              <a:rPr lang="en-CA" smtClean="0"/>
              <a:t>2023-01-26</a:t>
            </a:fld>
            <a:endParaRPr lang="en-CA"/>
          </a:p>
        </p:txBody>
      </p:sp>
      <p:sp>
        <p:nvSpPr>
          <p:cNvPr id="5" name="Footer Placeholder 4">
            <a:extLst>
              <a:ext uri="{FF2B5EF4-FFF2-40B4-BE49-F238E27FC236}">
                <a16:creationId xmlns:a16="http://schemas.microsoft.com/office/drawing/2014/main" id="{92A3FA6A-6A21-2C4D-80E7-472BB9B590C9}"/>
              </a:ext>
            </a:extLst>
          </p:cNvPr>
          <p:cNvSpPr>
            <a:spLocks noGrp="1"/>
          </p:cNvSpPr>
          <p:nvPr>
            <p:ph type="ftr" sz="quarter" idx="3"/>
          </p:nvPr>
        </p:nvSpPr>
        <p:spPr>
          <a:xfrm>
            <a:off x="2524125" y="6229815"/>
            <a:ext cx="8575675" cy="260079"/>
          </a:xfrm>
          <a:prstGeom prst="rect">
            <a:avLst/>
          </a:prstGeom>
        </p:spPr>
        <p:txBody>
          <a:bodyPr vert="horz" lIns="91440" tIns="45720" rIns="91440" bIns="45720" rtlCol="0" anchor="b"/>
          <a:lstStyle>
            <a:lvl1pPr algn="r">
              <a:defRPr sz="1200">
                <a:solidFill>
                  <a:schemeClr val="tx1">
                    <a:tint val="75000"/>
                  </a:schemeClr>
                </a:solidFill>
              </a:defRPr>
            </a:lvl1pPr>
          </a:lstStyle>
          <a:p>
            <a:endParaRPr lang="en-CA"/>
          </a:p>
        </p:txBody>
      </p:sp>
      <p:sp>
        <p:nvSpPr>
          <p:cNvPr id="7" name="Slide Number Placeholder 6">
            <a:extLst>
              <a:ext uri="{FF2B5EF4-FFF2-40B4-BE49-F238E27FC236}">
                <a16:creationId xmlns:a16="http://schemas.microsoft.com/office/drawing/2014/main" id="{7AD69A23-1B35-CA4B-914C-DFDB1F88ED8B}"/>
              </a:ext>
            </a:extLst>
          </p:cNvPr>
          <p:cNvSpPr>
            <a:spLocks noGrp="1"/>
          </p:cNvSpPr>
          <p:nvPr>
            <p:ph type="sldNum" sz="quarter" idx="4"/>
          </p:nvPr>
        </p:nvSpPr>
        <p:spPr>
          <a:xfrm>
            <a:off x="11099800" y="6229815"/>
            <a:ext cx="711199" cy="264676"/>
          </a:xfrm>
          <a:prstGeom prst="rect">
            <a:avLst/>
          </a:prstGeom>
        </p:spPr>
        <p:txBody>
          <a:bodyPr vert="horz" lIns="91440" tIns="45720" rIns="91440" bIns="45720" rtlCol="0" anchor="ctr"/>
          <a:lstStyle>
            <a:lvl1pPr algn="r">
              <a:defRPr sz="1000">
                <a:solidFill>
                  <a:schemeClr val="tx1"/>
                </a:solidFill>
              </a:defRPr>
            </a:lvl1pPr>
          </a:lstStyle>
          <a:p>
            <a:fld id="{E4ECB127-6B1D-4440-BB59-CB7FB51359B3}" type="slidenum">
              <a:rPr lang="en-CA" smtClean="0"/>
              <a:pPr/>
              <a:t>‹#›</a:t>
            </a:fld>
            <a:endParaRPr lang="en-CA"/>
          </a:p>
        </p:txBody>
      </p:sp>
      <p:pic>
        <p:nvPicPr>
          <p:cNvPr id="11" name="Graphic 10">
            <a:extLst>
              <a:ext uri="{FF2B5EF4-FFF2-40B4-BE49-F238E27FC236}">
                <a16:creationId xmlns:a16="http://schemas.microsoft.com/office/drawing/2014/main" id="{2B14473B-1DC1-9140-A0CE-09C4EFC44F7B}"/>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457200" y="5933280"/>
            <a:ext cx="1587500" cy="571500"/>
          </a:xfrm>
          <a:prstGeom prst="rect">
            <a:avLst/>
          </a:prstGeom>
        </p:spPr>
      </p:pic>
    </p:spTree>
    <p:extLst>
      <p:ext uri="{BB962C8B-B14F-4D97-AF65-F5344CB8AC3E}">
        <p14:creationId xmlns:p14="http://schemas.microsoft.com/office/powerpoint/2010/main" val="1256069002"/>
      </p:ext>
    </p:extLst>
  </p:cSld>
  <p:clrMap bg1="lt1" tx1="dk1" bg2="lt2" tx2="dk2" accent1="accent1" accent2="accent2" accent3="accent3" accent4="accent4" accent5="accent5" accent6="accent6" hlink="hlink" folHlink="folHlink"/>
  <p:sldLayoutIdLst>
    <p:sldLayoutId id="2147483776" r:id="rId1"/>
    <p:sldLayoutId id="2147483771" r:id="rId2"/>
    <p:sldLayoutId id="2147483675" r:id="rId3"/>
    <p:sldLayoutId id="2147483714" r:id="rId4"/>
    <p:sldLayoutId id="2147483775" r:id="rId5"/>
    <p:sldLayoutId id="2147483680" r:id="rId6"/>
    <p:sldLayoutId id="2147483719" r:id="rId7"/>
    <p:sldLayoutId id="2147483787" r:id="rId8"/>
    <p:sldLayoutId id="2147483679" r:id="rId9"/>
    <p:sldLayoutId id="2147483677" r:id="rId10"/>
    <p:sldLayoutId id="2147483778" r:id="rId11"/>
    <p:sldLayoutId id="2147483663" r:id="rId12"/>
    <p:sldLayoutId id="2147483683" r:id="rId13"/>
    <p:sldLayoutId id="2147483682" r:id="rId14"/>
    <p:sldLayoutId id="2147483678" r:id="rId15"/>
    <p:sldLayoutId id="2147483684" r:id="rId16"/>
    <p:sldLayoutId id="2147483777" r:id="rId17"/>
    <p:sldLayoutId id="2147483686" r:id="rId18"/>
    <p:sldLayoutId id="2147483779" r:id="rId19"/>
    <p:sldLayoutId id="2147483780" r:id="rId20"/>
    <p:sldLayoutId id="2147483692" r:id="rId21"/>
    <p:sldLayoutId id="2147483689" r:id="rId22"/>
    <p:sldLayoutId id="2147483695" r:id="rId23"/>
    <p:sldLayoutId id="2147483710" r:id="rId24"/>
    <p:sldLayoutId id="2147483783" r:id="rId25"/>
    <p:sldLayoutId id="2147483693" r:id="rId26"/>
    <p:sldLayoutId id="2147483784" r:id="rId27"/>
    <p:sldLayoutId id="2147483711" r:id="rId28"/>
    <p:sldLayoutId id="2147483712" r:id="rId29"/>
    <p:sldLayoutId id="2147483757" r:id="rId30"/>
    <p:sldLayoutId id="2147483708" r:id="rId31"/>
    <p:sldLayoutId id="2147483707" r:id="rId32"/>
    <p:sldLayoutId id="2147483706" r:id="rId33"/>
    <p:sldLayoutId id="2147483768" r:id="rId34"/>
    <p:sldLayoutId id="2147483769" r:id="rId35"/>
    <p:sldLayoutId id="2147483788" r:id="rId36"/>
    <p:sldLayoutId id="2147483789" r:id="rId37"/>
    <p:sldLayoutId id="2147483790" r:id="rId38"/>
    <p:sldLayoutId id="2147483725" r:id="rId39"/>
    <p:sldLayoutId id="2147483697" r:id="rId40"/>
    <p:sldLayoutId id="2147483699" r:id="rId41"/>
    <p:sldLayoutId id="2147483721" r:id="rId42"/>
    <p:sldLayoutId id="2147483720" r:id="rId43"/>
    <p:sldLayoutId id="2147483764" r:id="rId44"/>
    <p:sldLayoutId id="2147483722" r:id="rId45"/>
    <p:sldLayoutId id="2147483723" r:id="rId46"/>
    <p:sldLayoutId id="2147483765" r:id="rId47"/>
    <p:sldLayoutId id="2147483767" r:id="rId48"/>
    <p:sldLayoutId id="2147483781" r:id="rId49"/>
    <p:sldLayoutId id="2147483782" r:id="rId50"/>
    <p:sldLayoutId id="2147483760" r:id="rId51"/>
  </p:sldLayoutIdLst>
  <p:hf hdr="0" ftr="0" dt="0"/>
  <p:txStyles>
    <p:titleStyle>
      <a:lvl1pPr algn="l" defTabSz="914400" rtl="0" eaLnBrk="1" latinLnBrk="0" hangingPunct="1">
        <a:lnSpc>
          <a:spcPct val="90000"/>
        </a:lnSpc>
        <a:spcBef>
          <a:spcPct val="0"/>
        </a:spcBef>
        <a:buNone/>
        <a:defRPr sz="2600" b="1" i="0" kern="1200" baseline="0">
          <a:solidFill>
            <a:schemeClr val="tx2"/>
          </a:solidFill>
          <a:latin typeface="+mj-lt"/>
          <a:ea typeface="+mj-ea"/>
          <a:cs typeface="+mj-cs"/>
        </a:defRPr>
      </a:lvl1pPr>
    </p:titleStyle>
    <p:bodyStyle>
      <a:lvl1pPr marL="173038" indent="-173038" algn="l" defTabSz="914400"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34" userDrawn="1">
          <p15:clr>
            <a:srgbClr val="5ACBF0"/>
          </p15:clr>
        </p15:guide>
        <p15:guide id="7" orient="horz" pos="278" userDrawn="1">
          <p15:clr>
            <a:srgbClr val="5ACBF0"/>
          </p15:clr>
        </p15:guide>
        <p15:guide id="9" pos="240" userDrawn="1">
          <p15:clr>
            <a:srgbClr val="F26B43"/>
          </p15:clr>
        </p15:guide>
        <p15:guide id="10" pos="7440" userDrawn="1">
          <p15:clr>
            <a:srgbClr val="F26B43"/>
          </p15:clr>
        </p15:guide>
        <p15:guide id="11" orient="horz" pos="228" userDrawn="1">
          <p15:clr>
            <a:srgbClr val="F26B43"/>
          </p15:clr>
        </p15:guide>
        <p15:guide id="12" orient="horz" pos="4091" userDrawn="1">
          <p15:clr>
            <a:srgbClr val="F26B43"/>
          </p15:clr>
        </p15:guide>
        <p15:guide id="13" pos="288" userDrawn="1">
          <p15:clr>
            <a:srgbClr val="5ACBF0"/>
          </p15:clr>
        </p15:guide>
        <p15:guide id="14" pos="7392" userDrawn="1">
          <p15:clr>
            <a:srgbClr val="5ACBF0"/>
          </p15:clr>
        </p15:guide>
        <p15:guide id="15" orient="horz" pos="3744" userDrawn="1">
          <p15:clr>
            <a:srgbClr val="F26B43"/>
          </p15:clr>
        </p15:guide>
        <p15:guide id="16" pos="672" userDrawn="1">
          <p15:clr>
            <a:srgbClr val="FDE53C"/>
          </p15:clr>
        </p15:guide>
        <p15:guide id="17" pos="1139" userDrawn="1">
          <p15:clr>
            <a:srgbClr val="FDE53C"/>
          </p15:clr>
        </p15:guide>
        <p15:guide id="18" pos="1590" userDrawn="1">
          <p15:clr>
            <a:srgbClr val="FDE53C"/>
          </p15:clr>
        </p15:guide>
        <p15:guide id="19" pos="2040" userDrawn="1">
          <p15:clr>
            <a:srgbClr val="9FCC3B"/>
          </p15:clr>
        </p15:guide>
        <p15:guide id="20" pos="2490" userDrawn="1">
          <p15:clr>
            <a:srgbClr val="FDE53C"/>
          </p15:clr>
        </p15:guide>
        <p15:guide id="21" pos="2939" userDrawn="1">
          <p15:clr>
            <a:srgbClr val="FDE53C"/>
          </p15:clr>
        </p15:guide>
        <p15:guide id="22" pos="3391" userDrawn="1">
          <p15:clr>
            <a:srgbClr val="FDE53C"/>
          </p15:clr>
        </p15:guide>
        <p15:guide id="23" pos="3840" userDrawn="1">
          <p15:clr>
            <a:srgbClr val="5ACBF0"/>
          </p15:clr>
        </p15:guide>
        <p15:guide id="24" pos="4290" userDrawn="1">
          <p15:clr>
            <a:srgbClr val="FDE53C"/>
          </p15:clr>
        </p15:guide>
        <p15:guide id="25" pos="4740" userDrawn="1">
          <p15:clr>
            <a:srgbClr val="FDE53C"/>
          </p15:clr>
        </p15:guide>
        <p15:guide id="26" pos="5190" userDrawn="1">
          <p15:clr>
            <a:srgbClr val="FDE53C"/>
          </p15:clr>
        </p15:guide>
        <p15:guide id="27" pos="5639" userDrawn="1">
          <p15:clr>
            <a:srgbClr val="9FCC3B"/>
          </p15:clr>
        </p15:guide>
        <p15:guide id="28" pos="6089" userDrawn="1">
          <p15:clr>
            <a:srgbClr val="FDE53C"/>
          </p15:clr>
        </p15:guide>
        <p15:guide id="29" pos="6539" userDrawn="1">
          <p15:clr>
            <a:srgbClr val="FDE53C"/>
          </p15:clr>
        </p15:guide>
        <p15:guide id="30" pos="6992" userDrawn="1">
          <p15:clr>
            <a:srgbClr val="FDE53C"/>
          </p15:clr>
        </p15:guide>
        <p15:guide id="31" orient="horz" pos="100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gc.ca/eic/site/063.nsf/eng/h_97610.html"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science.gc.ca/eic/site/063.nsf/eng/h_547652FB.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hyperlink" Target="https://assistant.portagenetwork.ca/" TargetMode="External"/><Relationship Id="rId4" Type="http://schemas.openxmlformats.org/officeDocument/2006/relationships/hyperlink" Target="https://dmptool.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hyperlink" Target="https://onesearch.library.utoronto.ca/researchdata" TargetMode="External"/><Relationship Id="rId4" Type="http://schemas.openxmlformats.org/officeDocument/2006/relationships/hyperlink" Target="https://cris.utoronto.ca/dri_porta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hyperlink" Target="https://onesearch.library.utoronto.ca/sites/default/files/rdm/dmp_planning_checklist_-_u_of_t_libraries_-_apr2021.pdf" TargetMode="External"/><Relationship Id="rId4" Type="http://schemas.openxmlformats.org/officeDocument/2006/relationships/hyperlink" Target="https://onesearch.library.utoronto.ca/sites/default/files/rdm/dmp_planning_question_guide_-_u_of_t_libraries_-_apr2021.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hyperlink" Target="https://assistant.portagenetwork.c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hyperlink" Target="https://alliancecan.ca/en/services/research-data-managemen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hyperlink" Target="https://alliancecan.ca/en/services/research-data-managemen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hyperlink" Target="mailto:cris@utoronto.ca" TargetMode="External"/><Relationship Id="rId5" Type="http://schemas.openxmlformats.org/officeDocument/2006/relationships/hyperlink" Target="mailto:rdm@utoronto.ca" TargetMode="External"/><Relationship Id="rId4" Type="http://schemas.openxmlformats.org/officeDocument/2006/relationships/hyperlink" Target="https://library.utoronto.ca/researchdata"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mailto:cris@utoronto.ca"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mailto:rdm@utoronto.ca"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hyperlink" Target="https://www.ic.gc.ca/eic/site/063.nsf/eng/h_97609.html#4-2" TargetMode="Externa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CD0D5-1660-4A45-B224-935488E27A72}"/>
              </a:ext>
            </a:extLst>
          </p:cNvPr>
          <p:cNvSpPr>
            <a:spLocks noGrp="1"/>
          </p:cNvSpPr>
          <p:nvPr>
            <p:ph type="ctrTitle"/>
          </p:nvPr>
        </p:nvSpPr>
        <p:spPr/>
        <p:txBody>
          <a:bodyPr>
            <a:normAutofit/>
          </a:bodyPr>
          <a:lstStyle/>
          <a:p>
            <a:r>
              <a:rPr lang="en-CA" b="0">
                <a:ea typeface="+mj-lt"/>
                <a:cs typeface="+mj-lt"/>
              </a:rPr>
              <a:t>What is a Data Management Plan and why do I need one? </a:t>
            </a:r>
            <a:endParaRPr lang="en-US">
              <a:cs typeface="Arial"/>
            </a:endParaRPr>
          </a:p>
        </p:txBody>
      </p:sp>
      <p:sp>
        <p:nvSpPr>
          <p:cNvPr id="5" name="Text Placeholder 4">
            <a:extLst>
              <a:ext uri="{FF2B5EF4-FFF2-40B4-BE49-F238E27FC236}">
                <a16:creationId xmlns:a16="http://schemas.microsoft.com/office/drawing/2014/main" id="{6DF66196-29A9-B94E-8615-5012D51E5450}"/>
              </a:ext>
            </a:extLst>
          </p:cNvPr>
          <p:cNvSpPr>
            <a:spLocks noGrp="1"/>
          </p:cNvSpPr>
          <p:nvPr>
            <p:ph type="body" sz="quarter" idx="10"/>
          </p:nvPr>
        </p:nvSpPr>
        <p:spPr/>
        <p:txBody>
          <a:bodyPr vert="horz" lIns="91440" tIns="45720" rIns="91440" bIns="45720" rtlCol="0" anchor="t">
            <a:noAutofit/>
          </a:bodyPr>
          <a:lstStyle/>
          <a:p>
            <a:r>
              <a:rPr lang="en-CA"/>
              <a:t>June 2022</a:t>
            </a:r>
          </a:p>
        </p:txBody>
      </p:sp>
      <p:sp>
        <p:nvSpPr>
          <p:cNvPr id="4" name="Subtitle 3">
            <a:extLst>
              <a:ext uri="{FF2B5EF4-FFF2-40B4-BE49-F238E27FC236}">
                <a16:creationId xmlns:a16="http://schemas.microsoft.com/office/drawing/2014/main" id="{3DF11EF8-9A81-BC47-9AE4-39C5B5340874}"/>
              </a:ext>
            </a:extLst>
          </p:cNvPr>
          <p:cNvSpPr>
            <a:spLocks noGrp="1"/>
          </p:cNvSpPr>
          <p:nvPr>
            <p:ph type="subTitle" idx="1"/>
          </p:nvPr>
        </p:nvSpPr>
        <p:spPr/>
        <p:txBody>
          <a:bodyPr vert="horz" lIns="91440" tIns="45720" rIns="91440" bIns="45720" rtlCol="0" anchor="t">
            <a:normAutofit/>
          </a:bodyPr>
          <a:lstStyle/>
          <a:p>
            <a:r>
              <a:rPr lang="en-CA">
                <a:cs typeface="Times New Roman"/>
              </a:rPr>
              <a:t>Presented by:</a:t>
            </a:r>
          </a:p>
          <a:p>
            <a:r>
              <a:rPr lang="en-CA" b="1">
                <a:cs typeface="Times New Roman"/>
              </a:rPr>
              <a:t>Dylanne Dearborn</a:t>
            </a:r>
            <a:br>
              <a:rPr lang="en-CA"/>
            </a:br>
            <a:r>
              <a:rPr lang="en-CA">
                <a:cs typeface="Times New Roman"/>
              </a:rPr>
              <a:t>Research Data Management Coordinator, </a:t>
            </a:r>
            <a:br>
              <a:rPr lang="en-CA">
                <a:cs typeface="Times New Roman"/>
              </a:rPr>
            </a:br>
            <a:r>
              <a:rPr lang="en-CA">
                <a:cs typeface="Times New Roman"/>
              </a:rPr>
              <a:t>Map and Data Library</a:t>
            </a:r>
            <a:br>
              <a:rPr lang="en-CA">
                <a:cs typeface="Times New Roman"/>
              </a:rPr>
            </a:br>
            <a:r>
              <a:rPr lang="en-CA">
                <a:cs typeface="Times New Roman"/>
              </a:rPr>
              <a:t>University of Toronto Libraries</a:t>
            </a:r>
            <a:endParaRPr lang="en-CA"/>
          </a:p>
          <a:p>
            <a:endParaRPr lang="en-CA"/>
          </a:p>
        </p:txBody>
      </p:sp>
      <p:sp>
        <p:nvSpPr>
          <p:cNvPr id="2" name="Slide Number Placeholder 1">
            <a:extLst>
              <a:ext uri="{FF2B5EF4-FFF2-40B4-BE49-F238E27FC236}">
                <a16:creationId xmlns:a16="http://schemas.microsoft.com/office/drawing/2014/main" id="{992BB23F-C162-A54F-88C0-2079460663D6}"/>
              </a:ext>
            </a:extLst>
          </p:cNvPr>
          <p:cNvSpPr>
            <a:spLocks noGrp="1"/>
          </p:cNvSpPr>
          <p:nvPr>
            <p:ph type="sldNum" sz="quarter" idx="13"/>
          </p:nvPr>
        </p:nvSpPr>
        <p:spPr/>
        <p:txBody>
          <a:bodyPr/>
          <a:lstStyle/>
          <a:p>
            <a:fld id="{1BD90C89-BB05-D647-8C9B-C2376028CB3D}" type="slidenum">
              <a:rPr lang="en-CA" smtClean="0"/>
              <a:pPr/>
              <a:t>1</a:t>
            </a:fld>
            <a:endParaRPr lang="en-CA"/>
          </a:p>
        </p:txBody>
      </p:sp>
    </p:spTree>
    <p:extLst>
      <p:ext uri="{BB962C8B-B14F-4D97-AF65-F5344CB8AC3E}">
        <p14:creationId xmlns:p14="http://schemas.microsoft.com/office/powerpoint/2010/main" val="1746260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What is a Data Management Plan?</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0" indent="0">
              <a:buNone/>
            </a:pPr>
            <a:r>
              <a:rPr lang="en-US" sz="2400">
                <a:ea typeface="+mn-lt"/>
                <a:cs typeface="+mn-lt"/>
              </a:rPr>
              <a:t>A DMP is simply a short, formal document developed at the start of a research project which outlines the plan for all aspects of data management </a:t>
            </a:r>
            <a:endParaRPr lang="en-US"/>
          </a:p>
          <a:p>
            <a:pPr marL="457200" indent="-457200">
              <a:buFont typeface="Wingdings" panose="020B0604020202020204" pitchFamily="34" charset="0"/>
              <a:buChar char="Ø"/>
            </a:pPr>
            <a:r>
              <a:rPr lang="en-US" sz="2400">
                <a:ea typeface="+mn-lt"/>
                <a:cs typeface="+mn-lt"/>
              </a:rPr>
              <a:t>Details what you are doing with your data during and after the project</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10</a:t>
            </a:fld>
            <a:endParaRPr lang="en-CA"/>
          </a:p>
        </p:txBody>
      </p:sp>
      <p:pic>
        <p:nvPicPr>
          <p:cNvPr id="7" name="Graphic 7" descr="List with solid fill">
            <a:extLst>
              <a:ext uri="{FF2B5EF4-FFF2-40B4-BE49-F238E27FC236}">
                <a16:creationId xmlns:a16="http://schemas.microsoft.com/office/drawing/2014/main" id="{274E819A-C48D-BA4E-8E4A-4CDBEF515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93519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Typical components of a DMP</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005478"/>
          </a:xfrm>
        </p:spPr>
        <p:txBody>
          <a:bodyPr vert="horz" lIns="91440" tIns="45720" rIns="91440" bIns="45720" rtlCol="0" anchor="t">
            <a:normAutofit lnSpcReduction="10000"/>
          </a:bodyPr>
          <a:lstStyle/>
          <a:p>
            <a:pPr marL="172720" indent="-172720"/>
            <a:r>
              <a:rPr lang="en-US" sz="2000">
                <a:ea typeface="+mn-lt"/>
                <a:cs typeface="+mn-lt"/>
              </a:rPr>
              <a:t>Administrative details </a:t>
            </a:r>
          </a:p>
          <a:p>
            <a:pPr marL="172720" indent="-172720"/>
            <a:r>
              <a:rPr lang="en-US" sz="2000">
                <a:ea typeface="+mn-lt"/>
                <a:cs typeface="+mn-lt"/>
              </a:rPr>
              <a:t>Data collection </a:t>
            </a:r>
          </a:p>
          <a:p>
            <a:pPr marL="172720" indent="-172720"/>
            <a:r>
              <a:rPr lang="en-US" sz="2000">
                <a:ea typeface="+mn-lt"/>
                <a:cs typeface="+mn-lt"/>
              </a:rPr>
              <a:t>Documentation and metadata </a:t>
            </a:r>
          </a:p>
          <a:p>
            <a:pPr marL="172720" indent="-172720"/>
            <a:r>
              <a:rPr lang="en-US" sz="2000">
                <a:ea typeface="+mn-lt"/>
                <a:cs typeface="+mn-lt"/>
              </a:rPr>
              <a:t>Storage and backup </a:t>
            </a:r>
          </a:p>
          <a:p>
            <a:pPr marL="172720" indent="-172720"/>
            <a:r>
              <a:rPr lang="en-US" sz="2000">
                <a:ea typeface="+mn-lt"/>
                <a:cs typeface="+mn-lt"/>
              </a:rPr>
              <a:t>Retention and preservation </a:t>
            </a:r>
          </a:p>
          <a:p>
            <a:pPr marL="172720" indent="-172720"/>
            <a:r>
              <a:rPr lang="en-US" sz="2000">
                <a:ea typeface="+mn-lt"/>
                <a:cs typeface="+mn-lt"/>
              </a:rPr>
              <a:t>Sharing and reuse </a:t>
            </a:r>
          </a:p>
          <a:p>
            <a:pPr marL="172720" indent="-172720"/>
            <a:r>
              <a:rPr lang="en-US" sz="2000">
                <a:ea typeface="+mn-lt"/>
                <a:cs typeface="+mn-lt"/>
              </a:rPr>
              <a:t>Responsibilities and resources </a:t>
            </a:r>
          </a:p>
          <a:p>
            <a:pPr marL="172720" indent="-172720"/>
            <a:r>
              <a:rPr lang="en-US" sz="2000">
                <a:ea typeface="+mn-lt"/>
                <a:cs typeface="+mn-lt"/>
              </a:rPr>
              <a:t>Ethics and legal compliance </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11</a:t>
            </a:fld>
            <a:endParaRPr lang="en-CA"/>
          </a:p>
        </p:txBody>
      </p:sp>
      <p:pic>
        <p:nvPicPr>
          <p:cNvPr id="8" name="Graphic 5" descr="Checklist with solid fill">
            <a:extLst>
              <a:ext uri="{FF2B5EF4-FFF2-40B4-BE49-F238E27FC236}">
                <a16:creationId xmlns:a16="http://schemas.microsoft.com/office/drawing/2014/main" id="{8C608A80-DA13-CA1D-74E9-FCE9FA596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175364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12</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The purpose of a Data Management Plan</a:t>
            </a:r>
            <a:endParaRPr lang="en-CA">
              <a:cs typeface="Arial"/>
            </a:endParaRPr>
          </a:p>
        </p:txBody>
      </p:sp>
    </p:spTree>
    <p:extLst>
      <p:ext uri="{BB962C8B-B14F-4D97-AF65-F5344CB8AC3E}">
        <p14:creationId xmlns:p14="http://schemas.microsoft.com/office/powerpoint/2010/main" val="353896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How is a DMP beneficial to a project?</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Stay organized</a:t>
            </a:r>
          </a:p>
          <a:p>
            <a:pPr marL="172720" indent="-172720"/>
            <a:r>
              <a:rPr lang="en-US" sz="2000">
                <a:ea typeface="+mn-lt"/>
                <a:cs typeface="+mn-lt"/>
              </a:rPr>
              <a:t>Improve research quality</a:t>
            </a:r>
          </a:p>
          <a:p>
            <a:pPr marL="172720" indent="-172720"/>
            <a:r>
              <a:rPr lang="en-US" sz="2000">
                <a:ea typeface="+mn-lt"/>
                <a:cs typeface="+mn-lt"/>
              </a:rPr>
              <a:t>Ensure long term access</a:t>
            </a:r>
          </a:p>
          <a:p>
            <a:pPr marL="172720" indent="-172720"/>
            <a:r>
              <a:rPr lang="en-US" sz="2000">
                <a:ea typeface="+mn-lt"/>
                <a:cs typeface="+mn-lt"/>
              </a:rPr>
              <a:t>Share your work </a:t>
            </a:r>
          </a:p>
          <a:p>
            <a:pPr marL="172720" indent="-172720"/>
            <a:r>
              <a:rPr lang="en-US" sz="2000">
                <a:ea typeface="+mn-lt"/>
                <a:cs typeface="+mn-lt"/>
              </a:rPr>
              <a:t>Fulfill emerging requirements</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13</a:t>
            </a:fld>
            <a:endParaRPr lang="en-CA"/>
          </a:p>
        </p:txBody>
      </p:sp>
    </p:spTree>
    <p:extLst>
      <p:ext uri="{BB962C8B-B14F-4D97-AF65-F5344CB8AC3E}">
        <p14:creationId xmlns:p14="http://schemas.microsoft.com/office/powerpoint/2010/main" val="1317253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Stay organized</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Find your files and keep track of different versions of your data</a:t>
            </a:r>
          </a:p>
          <a:p>
            <a:pPr marL="172720" indent="-172720"/>
            <a:r>
              <a:rPr lang="en-US" sz="2000">
                <a:ea typeface="+mn-lt"/>
                <a:cs typeface="+mn-lt"/>
              </a:rPr>
              <a:t>Helps collaborators be on the same page</a:t>
            </a:r>
          </a:p>
          <a:p>
            <a:pPr marL="172720" indent="-172720"/>
            <a:r>
              <a:rPr lang="en-US" sz="2000">
                <a:ea typeface="+mn-lt"/>
                <a:cs typeface="+mn-lt"/>
              </a:rPr>
              <a:t>Facilitates continuity if project staff leave or new researchers join</a:t>
            </a:r>
          </a:p>
          <a:p>
            <a:pPr marL="172720" indent="-172720"/>
            <a:r>
              <a:rPr lang="en-US" sz="2000">
                <a:ea typeface="+mn-lt"/>
                <a:cs typeface="+mn-lt"/>
              </a:rPr>
              <a:t>Organize and compile information at the end of a project</a:t>
            </a:r>
          </a:p>
          <a:p>
            <a:pPr marL="0" indent="0">
              <a:lnSpc>
                <a:spcPct val="90000"/>
              </a:lnSpc>
              <a:spcBef>
                <a:spcPts val="1000"/>
              </a:spcBef>
              <a:buNone/>
            </a:pPr>
            <a:endParaRPr lang="en-US" sz="24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14</a:t>
            </a:fld>
            <a:endParaRPr lang="en-CA"/>
          </a:p>
        </p:txBody>
      </p:sp>
      <p:pic>
        <p:nvPicPr>
          <p:cNvPr id="5" name="Graphic 5" descr="Head with gears outline">
            <a:extLst>
              <a:ext uri="{FF2B5EF4-FFF2-40B4-BE49-F238E27FC236}">
                <a16:creationId xmlns:a16="http://schemas.microsoft.com/office/drawing/2014/main" id="{A5803EF2-DBFD-E467-E195-80704B3D5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4040523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Improve research quality</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Ensures necessary supports are in place and included in budget </a:t>
            </a:r>
          </a:p>
          <a:p>
            <a:pPr marL="172720" indent="-172720"/>
            <a:r>
              <a:rPr lang="en-US" sz="2000">
                <a:ea typeface="+mn-lt"/>
                <a:cs typeface="+mn-lt"/>
              </a:rPr>
              <a:t>Helps anticipate and mitigate problems, barriers and risk </a:t>
            </a:r>
          </a:p>
          <a:p>
            <a:pPr marL="172720" indent="-172720"/>
            <a:r>
              <a:rPr lang="en-US" sz="2000">
                <a:ea typeface="+mn-lt"/>
                <a:cs typeface="+mn-lt"/>
              </a:rPr>
              <a:t>Increases project efficiencies, reducing the overall cost and time of research </a:t>
            </a:r>
          </a:p>
          <a:p>
            <a:pPr marL="172720" indent="-172720"/>
            <a:r>
              <a:rPr lang="en-US" sz="2000">
                <a:ea typeface="+mn-lt"/>
                <a:cs typeface="+mn-lt"/>
              </a:rPr>
              <a:t>Increases reproducibility and transparency </a:t>
            </a:r>
          </a:p>
          <a:p>
            <a:pPr marL="172720" indent="-172720"/>
            <a:r>
              <a:rPr lang="en-US" sz="2000">
                <a:ea typeface="+mn-lt"/>
                <a:cs typeface="+mn-lt"/>
              </a:rPr>
              <a:t>Guards against misconduct and data falsification</a:t>
            </a:r>
          </a:p>
          <a:p>
            <a:pPr marL="172720" indent="-172720"/>
            <a:endParaRPr lang="en-US" sz="20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15</a:t>
            </a:fld>
            <a:endParaRPr lang="en-CA"/>
          </a:p>
        </p:txBody>
      </p:sp>
      <p:pic>
        <p:nvPicPr>
          <p:cNvPr id="7" name="Graphic 7" descr="Clipboard Badge outline">
            <a:extLst>
              <a:ext uri="{FF2B5EF4-FFF2-40B4-BE49-F238E27FC236}">
                <a16:creationId xmlns:a16="http://schemas.microsoft.com/office/drawing/2014/main" id="{DE89E967-6401-FD5F-B058-B23FC9D41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2304761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US" b="0">
                <a:ea typeface="+mj-lt"/>
                <a:cs typeface="+mj-lt"/>
              </a:rPr>
              <a:t>Maintain long-term access</a:t>
            </a:r>
            <a:endParaRPr lang="en-CA" b="0">
              <a:ea typeface="+mj-lt"/>
              <a:cs typeface="+mj-lt"/>
            </a:endParaRPr>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Helps prepare data packages to retain or deposit into a repository</a:t>
            </a:r>
          </a:p>
          <a:p>
            <a:pPr marL="172720" indent="-172720"/>
            <a:r>
              <a:rPr lang="en-US" sz="2000">
                <a:ea typeface="+mn-lt"/>
                <a:cs typeface="+mn-lt"/>
              </a:rPr>
              <a:t>Enables preservation actions</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16</a:t>
            </a:fld>
            <a:endParaRPr lang="en-CA"/>
          </a:p>
        </p:txBody>
      </p:sp>
      <p:pic>
        <p:nvPicPr>
          <p:cNvPr id="5" name="Graphic 5" descr="Box outline">
            <a:extLst>
              <a:ext uri="{FF2B5EF4-FFF2-40B4-BE49-F238E27FC236}">
                <a16:creationId xmlns:a16="http://schemas.microsoft.com/office/drawing/2014/main" id="{8389A44E-7D24-D157-F7BC-9AF03EBF4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253664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US" b="0">
                <a:ea typeface="+mj-lt"/>
                <a:cs typeface="+mj-lt"/>
              </a:rPr>
              <a:t>Share your work</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Enable the reuse of your data</a:t>
            </a:r>
          </a:p>
          <a:p>
            <a:pPr marL="172720" indent="-172720"/>
            <a:r>
              <a:rPr lang="en-US" sz="2000">
                <a:ea typeface="+mn-lt"/>
                <a:cs typeface="+mn-lt"/>
              </a:rPr>
              <a:t>Increase visibility and scholarly impact</a:t>
            </a:r>
          </a:p>
          <a:p>
            <a:pPr marL="172720" indent="-172720"/>
            <a:r>
              <a:rPr lang="en-US" sz="2000">
                <a:ea typeface="+mn-lt"/>
                <a:cs typeface="+mn-lt"/>
              </a:rPr>
              <a:t>Encourage collaboration and interdisciplinary research</a:t>
            </a:r>
          </a:p>
          <a:p>
            <a:pPr marL="172720" indent="-172720"/>
            <a:endParaRPr lang="en-US" sz="20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17</a:t>
            </a:fld>
            <a:endParaRPr lang="en-CA"/>
          </a:p>
        </p:txBody>
      </p:sp>
      <p:pic>
        <p:nvPicPr>
          <p:cNvPr id="5" name="Graphic 5" descr="Share outline">
            <a:extLst>
              <a:ext uri="{FF2B5EF4-FFF2-40B4-BE49-F238E27FC236}">
                <a16:creationId xmlns:a16="http://schemas.microsoft.com/office/drawing/2014/main" id="{4D7FB2E0-69B4-3A3A-B087-F438BFCE68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12813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US" b="0">
                <a:ea typeface="+mj-lt"/>
                <a:cs typeface="+mj-lt"/>
              </a:rPr>
              <a:t>Fulfill emerging requirements</a:t>
            </a:r>
            <a:endParaRPr lang="en-CA" b="0">
              <a:ea typeface="+mj-lt"/>
              <a:cs typeface="+mj-lt"/>
            </a:endParaRPr>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r>
              <a:rPr lang="en-US" sz="2000">
                <a:ea typeface="+mn-lt"/>
                <a:cs typeface="+mn-lt"/>
              </a:rPr>
              <a:t>Satisfy granting agency*, partner, and/or publisher requirements </a:t>
            </a:r>
          </a:p>
          <a:p>
            <a:pPr marL="172720" indent="-172720"/>
            <a:endParaRPr lang="en-US" sz="2000">
              <a:ea typeface="+mn-lt"/>
              <a:cs typeface="+mn-lt"/>
            </a:endParaRPr>
          </a:p>
          <a:p>
            <a:pPr marL="0" indent="0">
              <a:buNone/>
            </a:pPr>
            <a:endParaRPr lang="en-US" sz="2000">
              <a:ea typeface="+mn-lt"/>
              <a:cs typeface="+mn-lt"/>
            </a:endParaRPr>
          </a:p>
          <a:p>
            <a:pPr marL="0" indent="0">
              <a:buNone/>
            </a:pPr>
            <a:r>
              <a:rPr lang="en-US" sz="2000">
                <a:ea typeface="+mn-lt"/>
                <a:cs typeface="+mn-lt"/>
              </a:rPr>
              <a:t>*Further information: </a:t>
            </a:r>
            <a:r>
              <a:rPr lang="en-US" sz="2000">
                <a:ea typeface="+mn-lt"/>
                <a:cs typeface="+mn-lt"/>
                <a:hlinkClick r:id="rId3"/>
              </a:rPr>
              <a:t>Tri-Agency Research Data Management Policy</a:t>
            </a:r>
            <a:r>
              <a:rPr lang="en-US" sz="2000">
                <a:ea typeface="+mn-lt"/>
                <a:cs typeface="+mn-lt"/>
              </a:rPr>
              <a:t> and </a:t>
            </a:r>
            <a:r>
              <a:rPr lang="en-US" sz="2000">
                <a:ea typeface="+mn-lt"/>
                <a:cs typeface="+mn-lt"/>
                <a:hlinkClick r:id="rId4"/>
              </a:rPr>
              <a:t>DMP update</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18</a:t>
            </a:fld>
            <a:endParaRPr lang="en-CA"/>
          </a:p>
        </p:txBody>
      </p:sp>
      <p:pic>
        <p:nvPicPr>
          <p:cNvPr id="7" name="Graphic 6" descr="Bank outline">
            <a:extLst>
              <a:ext uri="{FF2B5EF4-FFF2-40B4-BE49-F238E27FC236}">
                <a16:creationId xmlns:a16="http://schemas.microsoft.com/office/drawing/2014/main" id="{D2FC440B-1758-BED8-82FD-DFAFC2B17B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323701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US" b="0">
                <a:ea typeface="+mj-lt"/>
                <a:cs typeface="+mj-lt"/>
              </a:rPr>
              <a:t>Effective Data Management Plans</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78606" cy="4176713"/>
          </a:xfrm>
        </p:spPr>
        <p:txBody>
          <a:bodyPr vert="horz" lIns="91440" tIns="45720" rIns="91440" bIns="45720" rtlCol="0" anchor="t">
            <a:normAutofit/>
          </a:bodyPr>
          <a:lstStyle/>
          <a:p>
            <a:pPr marL="172720" indent="-172720"/>
            <a:r>
              <a:rPr lang="en-US" sz="2000" dirty="0">
                <a:ea typeface="+mn-lt"/>
                <a:cs typeface="+mn-lt"/>
              </a:rPr>
              <a:t>Are detailed and project-specific</a:t>
            </a:r>
          </a:p>
          <a:p>
            <a:pPr marL="172720" indent="-172720"/>
            <a:r>
              <a:rPr lang="en-US" sz="2000" dirty="0">
                <a:ea typeface="+mn-lt"/>
                <a:cs typeface="+mn-lt"/>
              </a:rPr>
              <a:t>Inventory all data needs across the project</a:t>
            </a:r>
          </a:p>
          <a:p>
            <a:pPr marL="172720" indent="-172720"/>
            <a:r>
              <a:rPr lang="en-US" sz="2000" dirty="0">
                <a:ea typeface="+mn-lt"/>
                <a:cs typeface="+mn-lt"/>
              </a:rPr>
              <a:t>Require thought and considerations for all decisions</a:t>
            </a:r>
          </a:p>
          <a:p>
            <a:pPr marL="172720" indent="-172720"/>
            <a:r>
              <a:rPr lang="en-US" sz="2000" dirty="0">
                <a:ea typeface="+mn-lt"/>
                <a:cs typeface="+mn-lt"/>
              </a:rPr>
              <a:t>Bear in mind the wider context and consequences of different options</a:t>
            </a:r>
          </a:p>
          <a:p>
            <a:pPr marL="172720" indent="-172720"/>
            <a:r>
              <a:rPr lang="en-US" sz="2000" dirty="0">
                <a:ea typeface="+mn-lt"/>
                <a:cs typeface="+mn-lt"/>
              </a:rPr>
              <a:t>Have buy-in from all collaborators</a:t>
            </a:r>
          </a:p>
          <a:p>
            <a:pPr marL="172720" indent="-172720"/>
            <a:r>
              <a:rPr lang="en-US" sz="2000" dirty="0">
                <a:ea typeface="+mn-lt"/>
                <a:cs typeface="+mn-lt"/>
              </a:rPr>
              <a:t>Detail who is responsible for certain actions</a:t>
            </a:r>
          </a:p>
          <a:p>
            <a:pPr marL="172720" indent="-172720"/>
            <a:r>
              <a:rPr lang="en-US" sz="2000" dirty="0">
                <a:ea typeface="+mn-lt"/>
                <a:cs typeface="+mn-lt"/>
              </a:rPr>
              <a:t>Include review and evaluation </a:t>
            </a:r>
          </a:p>
          <a:p>
            <a:pPr marL="172720" indent="-172720"/>
            <a:r>
              <a:rPr lang="en-US" sz="2000" dirty="0">
                <a:ea typeface="+mn-lt"/>
                <a:cs typeface="+mn-lt"/>
              </a:rPr>
              <a:t>Are a living document – update as changes to process are needed (a DMP can be versioned)</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19</a:t>
            </a:fld>
            <a:endParaRPr lang="en-CA"/>
          </a:p>
        </p:txBody>
      </p:sp>
    </p:spTree>
    <p:extLst>
      <p:ext uri="{BB962C8B-B14F-4D97-AF65-F5344CB8AC3E}">
        <p14:creationId xmlns:p14="http://schemas.microsoft.com/office/powerpoint/2010/main" val="401300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sz="3200" b="0">
                <a:ea typeface="+mj-lt"/>
                <a:cs typeface="+mj-lt"/>
              </a:rPr>
              <a:t>Objectives</a:t>
            </a:r>
            <a:endParaRPr lang="en-US" sz="3200">
              <a:cs typeface="Arial"/>
            </a:endParaRPr>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58195" cy="4176713"/>
          </a:xfrm>
        </p:spPr>
        <p:txBody>
          <a:bodyPr vert="horz" lIns="91440" tIns="45720" rIns="91440" bIns="45720" rtlCol="0" anchor="t">
            <a:normAutofit/>
          </a:bodyPr>
          <a:lstStyle/>
          <a:p>
            <a:pPr marL="172720" indent="-172720"/>
            <a:r>
              <a:rPr lang="en-CA" sz="2400">
                <a:ea typeface="+mn-lt"/>
                <a:cs typeface="+mn-lt"/>
              </a:rPr>
              <a:t>Describe why planning and managing research data is important </a:t>
            </a:r>
            <a:endParaRPr lang="en-US" sz="2400">
              <a:cs typeface="Arial" panose="020B0604020202020204"/>
            </a:endParaRPr>
          </a:p>
          <a:p>
            <a:pPr marL="172720" indent="-172720"/>
            <a:r>
              <a:rPr lang="en-CA" sz="2400">
                <a:ea typeface="+mn-lt"/>
                <a:cs typeface="+mn-lt"/>
              </a:rPr>
              <a:t>Identify common elements often included in data management plans </a:t>
            </a:r>
            <a:endParaRPr lang="en-CA" sz="2400">
              <a:cs typeface="Arial" panose="020B0604020202020204"/>
            </a:endParaRPr>
          </a:p>
          <a:p>
            <a:pPr marL="172720" indent="-172720"/>
            <a:r>
              <a:rPr lang="en-CA" sz="2400">
                <a:ea typeface="+mn-lt"/>
                <a:cs typeface="+mn-lt"/>
              </a:rPr>
              <a:t>Locate resources and supports for developing a data management plan</a:t>
            </a:r>
            <a:endParaRPr lang="en-CA" sz="2400">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a:t>
            </a:fld>
            <a:endParaRPr lang="en-CA"/>
          </a:p>
        </p:txBody>
      </p:sp>
    </p:spTree>
    <p:extLst>
      <p:ext uri="{BB962C8B-B14F-4D97-AF65-F5344CB8AC3E}">
        <p14:creationId xmlns:p14="http://schemas.microsoft.com/office/powerpoint/2010/main" val="4263177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20</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What a Data Management Plan covers</a:t>
            </a:r>
            <a:endParaRPr lang="en-US"/>
          </a:p>
        </p:txBody>
      </p:sp>
    </p:spTree>
    <p:extLst>
      <p:ext uri="{BB962C8B-B14F-4D97-AF65-F5344CB8AC3E}">
        <p14:creationId xmlns:p14="http://schemas.microsoft.com/office/powerpoint/2010/main" val="245598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Typical components of a DMP</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lnSpcReduction="10000"/>
          </a:bodyPr>
          <a:lstStyle/>
          <a:p>
            <a:pPr marL="457200" indent="-457200">
              <a:buAutoNum type="arabicPeriod"/>
            </a:pPr>
            <a:r>
              <a:rPr lang="en-US" sz="2000">
                <a:ea typeface="+mn-lt"/>
                <a:cs typeface="+mn-lt"/>
              </a:rPr>
              <a:t>Administrative details </a:t>
            </a:r>
            <a:endParaRPr lang="en-US"/>
          </a:p>
          <a:p>
            <a:pPr marL="457200" indent="-457200">
              <a:buAutoNum type="arabicPeriod"/>
            </a:pPr>
            <a:r>
              <a:rPr lang="en-US" sz="2000">
                <a:ea typeface="+mn-lt"/>
                <a:cs typeface="+mn-lt"/>
              </a:rPr>
              <a:t>Data collection </a:t>
            </a:r>
          </a:p>
          <a:p>
            <a:pPr marL="457200" indent="-457200">
              <a:buAutoNum type="arabicPeriod"/>
            </a:pPr>
            <a:r>
              <a:rPr lang="en-US" sz="2000">
                <a:ea typeface="+mn-lt"/>
                <a:cs typeface="+mn-lt"/>
              </a:rPr>
              <a:t>Documentation and metadata </a:t>
            </a:r>
          </a:p>
          <a:p>
            <a:pPr marL="457200" indent="-457200">
              <a:buAutoNum type="arabicPeriod"/>
            </a:pPr>
            <a:r>
              <a:rPr lang="en-US" sz="2000">
                <a:ea typeface="+mn-lt"/>
                <a:cs typeface="+mn-lt"/>
              </a:rPr>
              <a:t>Storage and backup </a:t>
            </a:r>
          </a:p>
          <a:p>
            <a:pPr marL="457200" indent="-457200">
              <a:buAutoNum type="arabicPeriod"/>
            </a:pPr>
            <a:r>
              <a:rPr lang="en-US" sz="2000">
                <a:ea typeface="+mn-lt"/>
                <a:cs typeface="+mn-lt"/>
              </a:rPr>
              <a:t>Retention and preservation </a:t>
            </a:r>
          </a:p>
          <a:p>
            <a:pPr marL="457200" indent="-457200">
              <a:buAutoNum type="arabicPeriod"/>
            </a:pPr>
            <a:r>
              <a:rPr lang="en-US" sz="2000">
                <a:ea typeface="+mn-lt"/>
                <a:cs typeface="+mn-lt"/>
              </a:rPr>
              <a:t>Sharing and reuse </a:t>
            </a:r>
          </a:p>
          <a:p>
            <a:pPr marL="457200" indent="-457200">
              <a:buAutoNum type="arabicPeriod"/>
            </a:pPr>
            <a:r>
              <a:rPr lang="en-US" sz="2000">
                <a:ea typeface="+mn-lt"/>
                <a:cs typeface="+mn-lt"/>
              </a:rPr>
              <a:t>Responsibilities and resources </a:t>
            </a:r>
          </a:p>
          <a:p>
            <a:pPr marL="457200" indent="-457200">
              <a:buAutoNum type="arabicPeriod"/>
            </a:pPr>
            <a:r>
              <a:rPr lang="en-US" sz="2000">
                <a:ea typeface="+mn-lt"/>
                <a:cs typeface="+mn-lt"/>
              </a:rPr>
              <a:t>Ethics and legal compliance </a:t>
            </a:r>
          </a:p>
          <a:p>
            <a:pPr marL="342900" indent="-342900">
              <a:buAutoNum type="arabicPeriod"/>
            </a:pPr>
            <a:endParaRPr lang="en-US">
              <a:cs typeface="Arial" panose="020B0604020202020204"/>
            </a:endParaRPr>
          </a:p>
          <a:p>
            <a:pPr marL="342900" indent="-342900">
              <a:buAutoNum type="arabicPeriod"/>
            </a:pPr>
            <a:endParaRPr lang="en-US">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21</a:t>
            </a:fld>
            <a:endParaRPr lang="en-CA"/>
          </a:p>
        </p:txBody>
      </p:sp>
    </p:spTree>
    <p:extLst>
      <p:ext uri="{BB962C8B-B14F-4D97-AF65-F5344CB8AC3E}">
        <p14:creationId xmlns:p14="http://schemas.microsoft.com/office/powerpoint/2010/main" val="3892163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1 |</a:t>
            </a:r>
            <a:r>
              <a:rPr lang="en-CA" b="0">
                <a:ea typeface="+mj-lt"/>
                <a:cs typeface="+mj-lt"/>
              </a:rPr>
              <a:t>  Administrative details</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0" indent="0">
              <a:lnSpc>
                <a:spcPct val="90000"/>
              </a:lnSpc>
              <a:spcBef>
                <a:spcPts val="1000"/>
              </a:spcBef>
              <a:buNone/>
            </a:pPr>
            <a:r>
              <a:rPr lang="en-US" sz="2000">
                <a:ea typeface="+mn-lt"/>
                <a:cs typeface="+mn-lt"/>
              </a:rPr>
              <a:t>Provides an overview of the research project, including:</a:t>
            </a:r>
          </a:p>
          <a:p>
            <a:pPr marL="172720" indent="-172720"/>
            <a:r>
              <a:rPr lang="en-US" sz="2000">
                <a:ea typeface="+mn-lt"/>
                <a:cs typeface="+mn-lt"/>
              </a:rPr>
              <a:t>Project details and description</a:t>
            </a:r>
          </a:p>
          <a:p>
            <a:pPr marL="172720" indent="-172720"/>
            <a:r>
              <a:rPr lang="en-US" sz="2000">
                <a:ea typeface="+mn-lt"/>
                <a:cs typeface="+mn-lt"/>
              </a:rPr>
              <a:t>Who is responsible for the project</a:t>
            </a:r>
          </a:p>
          <a:p>
            <a:pPr marL="172720" indent="-172720"/>
            <a:r>
              <a:rPr lang="en-US" sz="2000">
                <a:ea typeface="+mn-lt"/>
                <a:cs typeface="+mn-lt"/>
              </a:rPr>
              <a:t>Who is responsible for the data</a:t>
            </a:r>
          </a:p>
          <a:p>
            <a:pPr marL="172720" indent="-172720"/>
            <a:r>
              <a:rPr lang="en-US" sz="2000">
                <a:ea typeface="+mn-lt"/>
                <a:cs typeface="+mn-lt"/>
              </a:rPr>
              <a:t>Contact information</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22</a:t>
            </a:fld>
            <a:endParaRPr lang="en-CA"/>
          </a:p>
        </p:txBody>
      </p:sp>
      <p:pic>
        <p:nvPicPr>
          <p:cNvPr id="5" name="Graphic 5" descr="Employee badge outline">
            <a:extLst>
              <a:ext uri="{FF2B5EF4-FFF2-40B4-BE49-F238E27FC236}">
                <a16:creationId xmlns:a16="http://schemas.microsoft.com/office/drawing/2014/main" id="{C3DB99AE-C243-4C54-9B26-FD7045D0C6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4292326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2 |</a:t>
            </a:r>
            <a:r>
              <a:rPr lang="en-CA" b="0">
                <a:ea typeface="+mj-lt"/>
                <a:cs typeface="+mj-lt"/>
              </a:rPr>
              <a:t>  Data collection</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0" indent="0">
              <a:buNone/>
            </a:pPr>
            <a:r>
              <a:rPr lang="en-US" sz="2000">
                <a:ea typeface="+mn-lt"/>
                <a:cs typeface="+mn-lt"/>
              </a:rPr>
              <a:t>Provides a description of the data, including:</a:t>
            </a:r>
            <a:endParaRPr lang="en-US"/>
          </a:p>
          <a:p>
            <a:pPr marL="172720" indent="-172720"/>
            <a:r>
              <a:rPr lang="en-US" sz="2000">
                <a:ea typeface="+mn-lt"/>
                <a:cs typeface="+mn-lt"/>
              </a:rPr>
              <a:t>What data you intend to collect, generate or use  </a:t>
            </a:r>
          </a:p>
          <a:p>
            <a:pPr marL="172720" indent="-172720"/>
            <a:r>
              <a:rPr lang="en-US" sz="2000">
                <a:ea typeface="+mn-lt"/>
                <a:cs typeface="+mn-lt"/>
              </a:rPr>
              <a:t>The different types of data, formats and programs you will be working with</a:t>
            </a:r>
          </a:p>
          <a:p>
            <a:pPr marL="172720" indent="-172720"/>
            <a:r>
              <a:rPr lang="en-US" sz="2000">
                <a:ea typeface="+mn-lt"/>
                <a:cs typeface="+mn-lt"/>
              </a:rPr>
              <a:t>How you will organize and structure the data</a:t>
            </a:r>
          </a:p>
          <a:p>
            <a:pPr marL="0" indent="0">
              <a:lnSpc>
                <a:spcPct val="90000"/>
              </a:lnSpc>
              <a:spcBef>
                <a:spcPts val="1000"/>
              </a:spcBef>
              <a:buNone/>
            </a:pPr>
            <a:endParaRPr lang="en-US" sz="2000">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23</a:t>
            </a:fld>
            <a:endParaRPr lang="en-CA"/>
          </a:p>
        </p:txBody>
      </p:sp>
      <p:pic>
        <p:nvPicPr>
          <p:cNvPr id="5" name="Graphic 5" descr="Research outline">
            <a:extLst>
              <a:ext uri="{FF2B5EF4-FFF2-40B4-BE49-F238E27FC236}">
                <a16:creationId xmlns:a16="http://schemas.microsoft.com/office/drawing/2014/main" id="{F193D9FF-18EC-89ED-814B-6B1E925E2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7901" y="4093396"/>
            <a:ext cx="2130175" cy="2138737"/>
          </a:xfrm>
          <a:prstGeom prst="rect">
            <a:avLst/>
          </a:prstGeom>
        </p:spPr>
      </p:pic>
    </p:spTree>
    <p:extLst>
      <p:ext uri="{BB962C8B-B14F-4D97-AF65-F5344CB8AC3E}">
        <p14:creationId xmlns:p14="http://schemas.microsoft.com/office/powerpoint/2010/main" val="4166148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3|</a:t>
            </a:r>
            <a:r>
              <a:rPr lang="en-CA" b="0">
                <a:ea typeface="+mj-lt"/>
                <a:cs typeface="+mj-lt"/>
              </a:rPr>
              <a:t>  Documentation and metadata</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 Information that allows the data to be understood or reused, including: </a:t>
            </a:r>
            <a:endParaRPr lang="en-US">
              <a:cs typeface="Arial" panose="020B0604020202020204"/>
            </a:endParaRPr>
          </a:p>
          <a:p>
            <a:pPr marL="172720" indent="-172720"/>
            <a:r>
              <a:rPr lang="en-US" sz="2000">
                <a:ea typeface="+mn-lt"/>
                <a:cs typeface="+mn-lt"/>
              </a:rPr>
              <a:t>What documentation will be needed to understand the data </a:t>
            </a:r>
          </a:p>
          <a:p>
            <a:pPr marL="172720" indent="-172720"/>
            <a:r>
              <a:rPr lang="en-US" sz="2000">
                <a:ea typeface="+mn-lt"/>
                <a:cs typeface="+mn-lt"/>
              </a:rPr>
              <a:t>The metadata standard that will be used to describe the data (if needed) </a:t>
            </a:r>
          </a:p>
          <a:p>
            <a:pPr marL="172720" indent="-172720"/>
            <a:r>
              <a:rPr lang="en-US" sz="2000">
                <a:ea typeface="+mn-lt"/>
                <a:cs typeface="+mn-lt"/>
              </a:rPr>
              <a:t>How you will capture this information throughout the project </a:t>
            </a:r>
            <a:endParaRPr lang="en-US"/>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24</a:t>
            </a:fld>
            <a:endParaRPr lang="en-CA"/>
          </a:p>
        </p:txBody>
      </p:sp>
      <p:pic>
        <p:nvPicPr>
          <p:cNvPr id="5" name="Graphic 5" descr="Tag outline">
            <a:extLst>
              <a:ext uri="{FF2B5EF4-FFF2-40B4-BE49-F238E27FC236}">
                <a16:creationId xmlns:a16="http://schemas.microsoft.com/office/drawing/2014/main" id="{A3D3E4F0-7F6A-0567-C826-EB6A5F234C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2469706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4|</a:t>
            </a:r>
            <a:r>
              <a:rPr lang="en-CA" b="0">
                <a:ea typeface="+mj-lt"/>
                <a:cs typeface="+mj-lt"/>
              </a:rPr>
              <a:t>  Storage and backup</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Details the space and procedures for keeping the data during the active phase of research, including: </a:t>
            </a:r>
            <a:endParaRPr lang="en-US">
              <a:cs typeface="Arial" panose="020B0604020202020204"/>
            </a:endParaRPr>
          </a:p>
          <a:p>
            <a:pPr marL="172720" indent="-172720"/>
            <a:r>
              <a:rPr lang="en-US" sz="2000">
                <a:ea typeface="+mn-lt"/>
                <a:cs typeface="+mn-lt"/>
              </a:rPr>
              <a:t>An estimation of the amount of data being generated </a:t>
            </a:r>
          </a:p>
          <a:p>
            <a:pPr marL="172720" indent="-172720"/>
            <a:r>
              <a:rPr lang="en-US" sz="2000">
                <a:ea typeface="+mn-lt"/>
                <a:cs typeface="+mn-lt"/>
              </a:rPr>
              <a:t>Where the data will be kept (both working and backup) </a:t>
            </a:r>
          </a:p>
          <a:p>
            <a:pPr marL="172720" indent="-172720"/>
            <a:r>
              <a:rPr lang="en-US" sz="2000">
                <a:ea typeface="+mn-lt"/>
                <a:cs typeface="+mn-lt"/>
              </a:rPr>
              <a:t>What security measures are needed </a:t>
            </a:r>
          </a:p>
          <a:p>
            <a:pPr marL="172720" indent="-172720"/>
            <a:r>
              <a:rPr lang="en-US" sz="2000">
                <a:ea typeface="+mn-lt"/>
                <a:cs typeface="+mn-lt"/>
              </a:rPr>
              <a:t>Mechanisms and schedules </a:t>
            </a:r>
            <a:endParaRPr lang="en-US"/>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25</a:t>
            </a:fld>
            <a:endParaRPr lang="en-CA"/>
          </a:p>
        </p:txBody>
      </p:sp>
      <p:pic>
        <p:nvPicPr>
          <p:cNvPr id="5" name="Graphic 5" descr="Database outline">
            <a:extLst>
              <a:ext uri="{FF2B5EF4-FFF2-40B4-BE49-F238E27FC236}">
                <a16:creationId xmlns:a16="http://schemas.microsoft.com/office/drawing/2014/main" id="{0FB158D0-2BE0-E5F8-7B98-6F3775A6A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1628470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5|</a:t>
            </a:r>
            <a:r>
              <a:rPr lang="en-CA" b="0">
                <a:ea typeface="+mj-lt"/>
                <a:cs typeface="+mj-lt"/>
              </a:rPr>
              <a:t>  Retention and preservation</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Details what happens to the data at the end of the project, including: </a:t>
            </a:r>
            <a:endParaRPr lang="en-US">
              <a:ea typeface="+mn-lt"/>
              <a:cs typeface="+mn-lt"/>
            </a:endParaRPr>
          </a:p>
          <a:p>
            <a:pPr marL="172720" indent="-172720"/>
            <a:r>
              <a:rPr lang="en-US" sz="2000">
                <a:ea typeface="+mn-lt"/>
                <a:cs typeface="+mn-lt"/>
              </a:rPr>
              <a:t>The files, formats, documentation that will be kept </a:t>
            </a:r>
          </a:p>
          <a:p>
            <a:pPr marL="172720" indent="-172720"/>
            <a:r>
              <a:rPr lang="en-US" sz="2000">
                <a:ea typeface="+mn-lt"/>
                <a:cs typeface="+mn-lt"/>
              </a:rPr>
              <a:t>How long will data be kept and what will be discarded </a:t>
            </a:r>
          </a:p>
          <a:p>
            <a:pPr marL="172720" indent="-172720"/>
            <a:r>
              <a:rPr lang="en-US" sz="2000">
                <a:ea typeface="+mn-lt"/>
                <a:cs typeface="+mn-lt"/>
              </a:rPr>
              <a:t>Where will it be kept after the project concludes </a:t>
            </a:r>
          </a:p>
          <a:p>
            <a:pPr marL="172720" indent="-172720"/>
            <a:r>
              <a:rPr lang="en-US" sz="2000">
                <a:ea typeface="+mn-lt"/>
                <a:cs typeface="+mn-lt"/>
              </a:rPr>
              <a:t>How it will remain accessible over time </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26</a:t>
            </a:fld>
            <a:endParaRPr lang="en-CA"/>
          </a:p>
        </p:txBody>
      </p:sp>
      <p:pic>
        <p:nvPicPr>
          <p:cNvPr id="5" name="Graphic 5" descr="Box outline">
            <a:extLst>
              <a:ext uri="{FF2B5EF4-FFF2-40B4-BE49-F238E27FC236}">
                <a16:creationId xmlns:a16="http://schemas.microsoft.com/office/drawing/2014/main" id="{A4FA15BE-1F9C-0FD7-6522-8AA978F0D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197022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6|</a:t>
            </a:r>
            <a:r>
              <a:rPr lang="en-CA" b="0">
                <a:ea typeface="+mj-lt"/>
                <a:cs typeface="+mj-lt"/>
              </a:rPr>
              <a:t>  Sharing and reuse</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Details about how you will provide access to external parties, including: </a:t>
            </a:r>
            <a:endParaRPr lang="en-US">
              <a:ea typeface="+mn-lt"/>
              <a:cs typeface="+mn-lt"/>
            </a:endParaRPr>
          </a:p>
          <a:p>
            <a:pPr marL="172720" indent="-172720"/>
            <a:r>
              <a:rPr lang="en-US" sz="2000">
                <a:ea typeface="+mn-lt"/>
                <a:cs typeface="+mn-lt"/>
              </a:rPr>
              <a:t>Any restrictions or reasons data will not be shared </a:t>
            </a:r>
          </a:p>
          <a:p>
            <a:pPr marL="172720" indent="-172720"/>
            <a:r>
              <a:rPr lang="en-US" sz="2000">
                <a:ea typeface="+mn-lt"/>
                <a:cs typeface="+mn-lt"/>
              </a:rPr>
              <a:t>Strategies to mitigate any issues related to data sharing </a:t>
            </a:r>
          </a:p>
          <a:p>
            <a:pPr marL="172720" indent="-172720"/>
            <a:r>
              <a:rPr lang="en-US" sz="2000">
                <a:ea typeface="+mn-lt"/>
                <a:cs typeface="+mn-lt"/>
              </a:rPr>
              <a:t>What data will be shared </a:t>
            </a:r>
          </a:p>
          <a:p>
            <a:pPr marL="172720" indent="-172720"/>
            <a:r>
              <a:rPr lang="en-US" sz="2000">
                <a:ea typeface="+mn-lt"/>
                <a:cs typeface="+mn-lt"/>
              </a:rPr>
              <a:t>Mechanism for sharing </a:t>
            </a:r>
          </a:p>
          <a:p>
            <a:pPr marL="172720" indent="-172720"/>
            <a:r>
              <a:rPr lang="en-US" sz="2000">
                <a:ea typeface="+mn-lt"/>
                <a:cs typeface="+mn-lt"/>
              </a:rPr>
              <a:t>Conditions of access </a:t>
            </a:r>
          </a:p>
          <a:p>
            <a:pPr marL="172720" indent="-172720">
              <a:buNone/>
            </a:pPr>
            <a:endParaRPr lang="en-US">
              <a:ea typeface="+mn-lt"/>
              <a:cs typeface="+mn-lt"/>
            </a:endParaRPr>
          </a:p>
          <a:p>
            <a:pPr marL="172720" indent="-172720">
              <a:buNone/>
            </a:pPr>
            <a:endParaRPr lang="en-US">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27</a:t>
            </a:fld>
            <a:endParaRPr lang="en-CA"/>
          </a:p>
        </p:txBody>
      </p:sp>
      <p:pic>
        <p:nvPicPr>
          <p:cNvPr id="6" name="Graphic 5" descr="Share outline">
            <a:extLst>
              <a:ext uri="{FF2B5EF4-FFF2-40B4-BE49-F238E27FC236}">
                <a16:creationId xmlns:a16="http://schemas.microsoft.com/office/drawing/2014/main" id="{A9250737-660A-B266-201A-872690B24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105736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7|</a:t>
            </a:r>
            <a:r>
              <a:rPr lang="en-CA" b="0">
                <a:ea typeface="+mj-lt"/>
                <a:cs typeface="+mj-lt"/>
              </a:rPr>
              <a:t>  Responsibilities and resources</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Plans the oversight of project provisions, including: </a:t>
            </a:r>
            <a:endParaRPr lang="en-US">
              <a:ea typeface="+mn-lt"/>
              <a:cs typeface="+mn-lt"/>
            </a:endParaRPr>
          </a:p>
          <a:p>
            <a:pPr marL="172720" indent="-172720"/>
            <a:r>
              <a:rPr lang="en-US" sz="2000">
                <a:ea typeface="+mn-lt"/>
                <a:cs typeface="+mn-lt"/>
              </a:rPr>
              <a:t>Roles of team members related to data actions </a:t>
            </a:r>
          </a:p>
          <a:p>
            <a:pPr marL="172720" indent="-172720"/>
            <a:r>
              <a:rPr lang="en-US" sz="2000">
                <a:ea typeface="+mn-lt"/>
                <a:cs typeface="+mn-lt"/>
              </a:rPr>
              <a:t>The use of available resources </a:t>
            </a:r>
          </a:p>
          <a:p>
            <a:pPr marL="172720" indent="-172720"/>
            <a:r>
              <a:rPr lang="en-US" sz="2000">
                <a:ea typeface="+mn-lt"/>
                <a:cs typeface="+mn-lt"/>
              </a:rPr>
              <a:t>Budget considerations for personnel or services </a:t>
            </a:r>
          </a:p>
          <a:p>
            <a:pPr marL="172720" indent="-172720"/>
            <a:r>
              <a:rPr lang="en-US" sz="2000">
                <a:ea typeface="+mn-lt"/>
                <a:cs typeface="+mn-lt"/>
              </a:rPr>
              <a:t>Budget for required tools, software or hardware </a:t>
            </a:r>
          </a:p>
          <a:p>
            <a:pPr marL="172720" indent="-172720">
              <a:buNone/>
            </a:pPr>
            <a:endParaRPr lang="en-US">
              <a:cs typeface="Arial" panose="020B0604020202020204"/>
            </a:endParaRPr>
          </a:p>
          <a:p>
            <a:pPr marL="172720" indent="-172720">
              <a:buNone/>
            </a:pPr>
            <a:endParaRPr lang="en-US"/>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28</a:t>
            </a:fld>
            <a:endParaRPr lang="en-CA"/>
          </a:p>
        </p:txBody>
      </p:sp>
      <p:pic>
        <p:nvPicPr>
          <p:cNvPr id="5" name="Graphic 5" descr="Users outline">
            <a:extLst>
              <a:ext uri="{FF2B5EF4-FFF2-40B4-BE49-F238E27FC236}">
                <a16:creationId xmlns:a16="http://schemas.microsoft.com/office/drawing/2014/main" id="{C61E35EB-7AD0-1A98-89C4-7D9D4A300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221822"/>
            <a:ext cx="2130175" cy="2138737"/>
          </a:xfrm>
          <a:prstGeom prst="rect">
            <a:avLst/>
          </a:prstGeom>
        </p:spPr>
      </p:pic>
    </p:spTree>
    <p:extLst>
      <p:ext uri="{BB962C8B-B14F-4D97-AF65-F5344CB8AC3E}">
        <p14:creationId xmlns:p14="http://schemas.microsoft.com/office/powerpoint/2010/main" val="102618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a:solidFill>
                  <a:schemeClr val="accent5"/>
                </a:solidFill>
                <a:ea typeface="+mj-lt"/>
                <a:cs typeface="+mj-lt"/>
              </a:rPr>
              <a:t>8|</a:t>
            </a:r>
            <a:r>
              <a:rPr lang="en-CA" b="0">
                <a:ea typeface="+mj-lt"/>
                <a:cs typeface="+mj-lt"/>
              </a:rPr>
              <a:t>  Ethics and legal compliance</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9751910" cy="4176713"/>
          </a:xfrm>
        </p:spPr>
        <p:txBody>
          <a:bodyPr vert="horz" lIns="91440" tIns="45720" rIns="91440" bIns="45720" rtlCol="0" anchor="t">
            <a:normAutofit/>
          </a:bodyPr>
          <a:lstStyle/>
          <a:p>
            <a:pPr marL="172720" indent="-172720">
              <a:buNone/>
            </a:pPr>
            <a:r>
              <a:rPr lang="en-US" sz="2000">
                <a:ea typeface="+mn-lt"/>
                <a:cs typeface="+mn-lt"/>
              </a:rPr>
              <a:t>Outlines strategies to ensure data will adhere to applicable requirements, including: </a:t>
            </a:r>
            <a:endParaRPr lang="en-US">
              <a:ea typeface="+mn-lt"/>
              <a:cs typeface="+mn-lt"/>
            </a:endParaRPr>
          </a:p>
          <a:p>
            <a:pPr marL="172720" indent="-172720"/>
            <a:r>
              <a:rPr lang="en-US" sz="2000">
                <a:ea typeface="+mn-lt"/>
                <a:cs typeface="+mn-lt"/>
              </a:rPr>
              <a:t>Privacy legislation and laws, including funding and institutional requirements </a:t>
            </a:r>
            <a:endParaRPr lang="en-US">
              <a:cs typeface="Arial" panose="020B0604020202020204"/>
            </a:endParaRPr>
          </a:p>
          <a:p>
            <a:pPr marL="172720" indent="-172720"/>
            <a:r>
              <a:rPr lang="en-US" sz="2000">
                <a:ea typeface="+mn-lt"/>
                <a:cs typeface="+mn-lt"/>
              </a:rPr>
              <a:t>Any legal, ethical, contractual, and intellectual property issues when managing and sharing the data </a:t>
            </a:r>
            <a:endParaRPr lang="en-US">
              <a:cs typeface="Arial" panose="020B0604020202020204"/>
            </a:endParaRPr>
          </a:p>
          <a:p>
            <a:pPr marL="172720" indent="-172720"/>
            <a:r>
              <a:rPr lang="en-US" sz="2000">
                <a:ea typeface="+mn-lt"/>
                <a:cs typeface="+mn-lt"/>
              </a:rPr>
              <a:t>Actions that need to be taken across a project to ensure compliance </a:t>
            </a:r>
            <a:endParaRPr lang="en-US">
              <a:cs typeface="Arial" panose="020B0604020202020204"/>
            </a:endParaRPr>
          </a:p>
          <a:p>
            <a:pPr marL="172720" indent="-172720"/>
            <a:r>
              <a:rPr lang="en-US" sz="2000">
                <a:ea typeface="+mn-lt"/>
                <a:cs typeface="+mn-lt"/>
              </a:rPr>
              <a:t>Obligations related to the secure management of sensitive data </a:t>
            </a:r>
            <a:endParaRPr lang="en-US">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dirty="0" smtClean="0"/>
              <a:pPr/>
              <a:t>29</a:t>
            </a:fld>
            <a:endParaRPr lang="en-CA"/>
          </a:p>
        </p:txBody>
      </p:sp>
      <p:pic>
        <p:nvPicPr>
          <p:cNvPr id="5" name="Graphic 5" descr="Scales of justice outline">
            <a:extLst>
              <a:ext uri="{FF2B5EF4-FFF2-40B4-BE49-F238E27FC236}">
                <a16:creationId xmlns:a16="http://schemas.microsoft.com/office/drawing/2014/main" id="{D0C6955F-30EF-6C53-E9C7-D62254CED8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8935" y="4093396"/>
            <a:ext cx="2130175" cy="2138737"/>
          </a:xfrm>
          <a:prstGeom prst="rect">
            <a:avLst/>
          </a:prstGeom>
        </p:spPr>
      </p:pic>
    </p:spTree>
    <p:extLst>
      <p:ext uri="{BB962C8B-B14F-4D97-AF65-F5344CB8AC3E}">
        <p14:creationId xmlns:p14="http://schemas.microsoft.com/office/powerpoint/2010/main" val="381830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sz="3200" b="0">
                <a:ea typeface="+mj-lt"/>
                <a:cs typeface="+mj-lt"/>
              </a:rPr>
              <a:t>Agenda</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58195" cy="4176713"/>
          </a:xfrm>
        </p:spPr>
        <p:txBody>
          <a:bodyPr vert="horz" lIns="91440" tIns="45720" rIns="91440" bIns="45720" rtlCol="0" anchor="t">
            <a:normAutofit/>
          </a:bodyPr>
          <a:lstStyle/>
          <a:p>
            <a:pPr marL="172720" indent="-172720"/>
            <a:r>
              <a:rPr lang="en-CA" sz="2400">
                <a:ea typeface="+mn-lt"/>
                <a:cs typeface="+mn-lt"/>
              </a:rPr>
              <a:t>What is Research Data Management (RDM)</a:t>
            </a:r>
            <a:endParaRPr lang="en-US" sz="2400">
              <a:ea typeface="+mn-lt"/>
              <a:cs typeface="+mn-lt"/>
            </a:endParaRPr>
          </a:p>
          <a:p>
            <a:pPr marL="172720" indent="-172720"/>
            <a:r>
              <a:rPr lang="en-CA" sz="2400">
                <a:cs typeface="Arial" panose="020B0604020202020204"/>
              </a:rPr>
              <a:t>What is a Data Management Plan (DMP)</a:t>
            </a:r>
          </a:p>
          <a:p>
            <a:pPr marL="172720" indent="-172720"/>
            <a:r>
              <a:rPr lang="en-CA" sz="2400">
                <a:cs typeface="Arial" panose="020B0604020202020204"/>
              </a:rPr>
              <a:t>The purpose of a Data Management Plan</a:t>
            </a:r>
          </a:p>
          <a:p>
            <a:pPr marL="172720" indent="-172720"/>
            <a:r>
              <a:rPr lang="en-CA" sz="2400">
                <a:cs typeface="Arial" panose="020B0604020202020204"/>
              </a:rPr>
              <a:t>What a Data Management Plan covers</a:t>
            </a:r>
          </a:p>
          <a:p>
            <a:pPr marL="172720" indent="-172720"/>
            <a:r>
              <a:rPr lang="en-CA" sz="2400">
                <a:cs typeface="Arial" panose="020B0604020202020204"/>
              </a:rPr>
              <a:t>How to create a Data Management Plan</a:t>
            </a:r>
          </a:p>
          <a:p>
            <a:pPr marL="172720" indent="-172720"/>
            <a:r>
              <a:rPr lang="en-CA" sz="2400">
                <a:cs typeface="Arial" panose="020B0604020202020204"/>
              </a:rPr>
              <a:t>Data Management Plan resources</a:t>
            </a:r>
          </a:p>
          <a:p>
            <a:pPr marL="172720" indent="-172720"/>
            <a:endParaRPr lang="en-CA" sz="2400">
              <a:cs typeface="Arial" panose="020B0604020202020204"/>
            </a:endParaRPr>
          </a:p>
          <a:p>
            <a:pPr marL="172720" indent="-172720"/>
            <a:endParaRPr lang="en-CA" sz="2400">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3</a:t>
            </a:fld>
            <a:endParaRPr lang="en-CA"/>
          </a:p>
        </p:txBody>
      </p:sp>
    </p:spTree>
    <p:extLst>
      <p:ext uri="{BB962C8B-B14F-4D97-AF65-F5344CB8AC3E}">
        <p14:creationId xmlns:p14="http://schemas.microsoft.com/office/powerpoint/2010/main" val="3006573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Example pages of a compiled DMP</a:t>
            </a:r>
            <a:endParaRPr lang="en-US"/>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30</a:t>
            </a:fld>
            <a:endParaRPr lang="en-CA"/>
          </a:p>
        </p:txBody>
      </p:sp>
      <p:pic>
        <p:nvPicPr>
          <p:cNvPr id="7" name="Picture 7" descr="Text, letter&#10;&#10;Description automatically generated">
            <a:extLst>
              <a:ext uri="{FF2B5EF4-FFF2-40B4-BE49-F238E27FC236}">
                <a16:creationId xmlns:a16="http://schemas.microsoft.com/office/drawing/2014/main" id="{636DD613-8CFA-829B-02CD-4DF6123A8042}"/>
              </a:ext>
            </a:extLst>
          </p:cNvPr>
          <p:cNvPicPr>
            <a:picLocks noGrp="1" noChangeAspect="1"/>
          </p:cNvPicPr>
          <p:nvPr>
            <p:ph idx="1"/>
          </p:nvPr>
        </p:nvPicPr>
        <p:blipFill>
          <a:blip r:embed="rId3"/>
          <a:stretch>
            <a:fillRect/>
          </a:stretch>
        </p:blipFill>
        <p:spPr>
          <a:xfrm>
            <a:off x="6710349" y="1221846"/>
            <a:ext cx="3384046" cy="4589463"/>
          </a:xfrm>
        </p:spPr>
      </p:pic>
      <p:pic>
        <p:nvPicPr>
          <p:cNvPr id="8" name="Picture 8" descr="Text, letter&#10;&#10;Description automatically generated">
            <a:extLst>
              <a:ext uri="{FF2B5EF4-FFF2-40B4-BE49-F238E27FC236}">
                <a16:creationId xmlns:a16="http://schemas.microsoft.com/office/drawing/2014/main" id="{EA2C287B-E347-F43C-B676-0DE3CCABF6EE}"/>
              </a:ext>
            </a:extLst>
          </p:cNvPr>
          <p:cNvPicPr>
            <a:picLocks noChangeAspect="1"/>
          </p:cNvPicPr>
          <p:nvPr/>
        </p:nvPicPr>
        <p:blipFill>
          <a:blip r:embed="rId4"/>
          <a:stretch>
            <a:fillRect/>
          </a:stretch>
        </p:blipFill>
        <p:spPr>
          <a:xfrm>
            <a:off x="2296583" y="1217083"/>
            <a:ext cx="3390900" cy="4594225"/>
          </a:xfrm>
          <a:prstGeom prst="rect">
            <a:avLst/>
          </a:prstGeom>
        </p:spPr>
      </p:pic>
    </p:spTree>
    <p:extLst>
      <p:ext uri="{BB962C8B-B14F-4D97-AF65-F5344CB8AC3E}">
        <p14:creationId xmlns:p14="http://schemas.microsoft.com/office/powerpoint/2010/main" val="4240324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Considerations for an effective DMP</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0429243" cy="4176713"/>
          </a:xfrm>
        </p:spPr>
        <p:txBody>
          <a:bodyPr vert="horz" lIns="91440" tIns="45720" rIns="91440" bIns="45720" rtlCol="0" anchor="t">
            <a:normAutofit fontScale="92500"/>
          </a:bodyPr>
          <a:lstStyle/>
          <a:p>
            <a:pPr marL="172720" indent="-172720"/>
            <a:r>
              <a:rPr lang="en-US" sz="2200">
                <a:ea typeface="+mn-lt"/>
                <a:cs typeface="+mn-lt"/>
              </a:rPr>
              <a:t>Time consuming up front, but saves time later </a:t>
            </a:r>
          </a:p>
          <a:p>
            <a:pPr marL="172720" indent="-172720"/>
            <a:r>
              <a:rPr lang="en-US" sz="2200">
                <a:ea typeface="+mn-lt"/>
                <a:cs typeface="+mn-lt"/>
              </a:rPr>
              <a:t>Make it understandable - avoid extended use of acronyms or discipline-specific jargon </a:t>
            </a:r>
          </a:p>
          <a:p>
            <a:pPr marL="172720" indent="-172720"/>
            <a:r>
              <a:rPr lang="en-US" sz="2200">
                <a:ea typeface="+mn-lt"/>
                <a:cs typeface="+mn-lt"/>
              </a:rPr>
              <a:t>Consider all ethical, cultural, legal or IP considerations </a:t>
            </a:r>
          </a:p>
          <a:p>
            <a:pPr marL="172720" indent="-172720"/>
            <a:r>
              <a:rPr lang="en-US" sz="2200">
                <a:ea typeface="+mn-lt"/>
                <a:cs typeface="+mn-lt"/>
              </a:rPr>
              <a:t>Consider using existing supports</a:t>
            </a:r>
          </a:p>
          <a:p>
            <a:pPr marL="172720" indent="-172720"/>
            <a:r>
              <a:rPr lang="en-US" sz="2200">
                <a:ea typeface="+mn-lt"/>
                <a:cs typeface="+mn-lt"/>
              </a:rPr>
              <a:t>Include rationale for decisions </a:t>
            </a:r>
          </a:p>
          <a:p>
            <a:pPr marL="172720" indent="-172720"/>
            <a:r>
              <a:rPr lang="en-US" sz="2200">
                <a:ea typeface="+mn-lt"/>
                <a:cs typeface="+mn-lt"/>
              </a:rPr>
              <a:t>Do not leave relevant sections or questions blank </a:t>
            </a:r>
          </a:p>
          <a:p>
            <a:pPr marL="172720" indent="-172720"/>
            <a:r>
              <a:rPr lang="en-US" sz="2200">
                <a:ea typeface="+mn-lt"/>
                <a:cs typeface="+mn-lt"/>
              </a:rPr>
              <a:t>Include sufficient detail for review and evaluation </a:t>
            </a:r>
          </a:p>
          <a:p>
            <a:pPr marL="172720" indent="-172720"/>
            <a:r>
              <a:rPr lang="en-US" sz="2200">
                <a:ea typeface="+mn-lt"/>
                <a:cs typeface="+mn-lt"/>
              </a:rPr>
              <a:t>Be prepared to implement your pla</a:t>
            </a:r>
            <a:r>
              <a:rPr lang="en-US" sz="2000">
                <a:ea typeface="+mn-lt"/>
                <a:cs typeface="+mn-lt"/>
              </a:rPr>
              <a:t>n </a:t>
            </a:r>
            <a:endParaRPr lang="en-US">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31</a:t>
            </a:fld>
            <a:endParaRPr lang="en-CA"/>
          </a:p>
        </p:txBody>
      </p:sp>
    </p:spTree>
    <p:extLst>
      <p:ext uri="{BB962C8B-B14F-4D97-AF65-F5344CB8AC3E}">
        <p14:creationId xmlns:p14="http://schemas.microsoft.com/office/powerpoint/2010/main" val="2809683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32</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How to create a DMP</a:t>
            </a:r>
            <a:endParaRPr lang="en-US"/>
          </a:p>
        </p:txBody>
      </p:sp>
    </p:spTree>
    <p:extLst>
      <p:ext uri="{BB962C8B-B14F-4D97-AF65-F5344CB8AC3E}">
        <p14:creationId xmlns:p14="http://schemas.microsoft.com/office/powerpoint/2010/main" val="783479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DMP creation</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0429243" cy="4176713"/>
          </a:xfrm>
        </p:spPr>
        <p:txBody>
          <a:bodyPr vert="horz" lIns="91440" tIns="45720" rIns="91440" bIns="45720" rtlCol="0" anchor="t">
            <a:normAutofit/>
          </a:bodyPr>
          <a:lstStyle/>
          <a:p>
            <a:pPr marL="172720" indent="-172720"/>
            <a:r>
              <a:rPr lang="en-US" sz="2200">
                <a:ea typeface="+mn-lt"/>
                <a:cs typeface="+mn-lt"/>
              </a:rPr>
              <a:t>Short document to state the RDM plans - consider it a living document </a:t>
            </a:r>
            <a:endParaRPr lang="en-US"/>
          </a:p>
          <a:p>
            <a:pPr marL="172720" indent="-172720"/>
            <a:r>
              <a:rPr lang="en-US" sz="2200">
                <a:ea typeface="+mn-lt"/>
                <a:cs typeface="+mn-lt"/>
              </a:rPr>
              <a:t>Can be point form, paragraph, etc. </a:t>
            </a:r>
            <a:endParaRPr lang="en-US"/>
          </a:p>
          <a:p>
            <a:pPr marL="172720" indent="-172720"/>
            <a:r>
              <a:rPr lang="en-US" sz="2200">
                <a:ea typeface="+mn-lt"/>
                <a:cs typeface="+mn-lt"/>
              </a:rPr>
              <a:t>There are tools for drafting DMPs: </a:t>
            </a:r>
            <a:endParaRPr lang="en-US"/>
          </a:p>
          <a:p>
            <a:pPr marL="518795" lvl="1" indent="-175895"/>
            <a:r>
              <a:rPr lang="en-US" sz="2200" err="1">
                <a:ea typeface="+mn-lt"/>
                <a:cs typeface="+mn-lt"/>
                <a:hlinkClick r:id="rId3"/>
              </a:rPr>
              <a:t>DMPonline</a:t>
            </a:r>
            <a:r>
              <a:rPr lang="en-US" sz="2200">
                <a:ea typeface="+mn-lt"/>
                <a:cs typeface="+mn-lt"/>
              </a:rPr>
              <a:t> (United Kingdom) </a:t>
            </a:r>
            <a:endParaRPr lang="en-US">
              <a:cs typeface="Arial" panose="020B0604020202020204"/>
            </a:endParaRPr>
          </a:p>
          <a:p>
            <a:pPr marL="518795" lvl="1" indent="-175895"/>
            <a:r>
              <a:rPr lang="en-US" sz="2200" err="1">
                <a:ea typeface="+mn-lt"/>
                <a:cs typeface="+mn-lt"/>
                <a:hlinkClick r:id="rId4"/>
              </a:rPr>
              <a:t>DMPTool</a:t>
            </a:r>
            <a:r>
              <a:rPr lang="en-US" sz="2200">
                <a:ea typeface="+mn-lt"/>
                <a:cs typeface="+mn-lt"/>
              </a:rPr>
              <a:t> (United States) </a:t>
            </a:r>
            <a:endParaRPr lang="en-US">
              <a:cs typeface="Arial" panose="020B0604020202020204"/>
            </a:endParaRPr>
          </a:p>
          <a:p>
            <a:pPr marL="518795" lvl="1" indent="-175895"/>
            <a:r>
              <a:rPr lang="en-US" sz="2200">
                <a:ea typeface="+mn-lt"/>
                <a:cs typeface="+mn-lt"/>
                <a:hlinkClick r:id="rId5"/>
              </a:rPr>
              <a:t>DMP Assistant</a:t>
            </a:r>
            <a:r>
              <a:rPr lang="en-US" sz="2200">
                <a:ea typeface="+mn-lt"/>
                <a:cs typeface="+mn-lt"/>
              </a:rPr>
              <a:t> (Canada) </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33</a:t>
            </a:fld>
            <a:endParaRPr lang="en-CA"/>
          </a:p>
        </p:txBody>
      </p:sp>
    </p:spTree>
    <p:extLst>
      <p:ext uri="{BB962C8B-B14F-4D97-AF65-F5344CB8AC3E}">
        <p14:creationId xmlns:p14="http://schemas.microsoft.com/office/powerpoint/2010/main" val="2571903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What is a DMP template?</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85409" cy="4176713"/>
          </a:xfrm>
        </p:spPr>
        <p:txBody>
          <a:bodyPr vert="horz" lIns="91440" tIns="45720" rIns="91440" bIns="45720" rtlCol="0" anchor="t">
            <a:normAutofit fontScale="85000" lnSpcReduction="20000"/>
          </a:bodyPr>
          <a:lstStyle/>
          <a:p>
            <a:pPr marL="0" indent="0">
              <a:buNone/>
            </a:pPr>
            <a:r>
              <a:rPr lang="en-US" sz="2200" dirty="0">
                <a:ea typeface="+mn-lt"/>
                <a:cs typeface="+mn-lt"/>
              </a:rPr>
              <a:t>A DMP template has a set list of questions that a researcher can use to create a robust plan. Templates can: </a:t>
            </a:r>
            <a:endParaRPr lang="en-US" dirty="0">
              <a:ea typeface="+mn-lt"/>
              <a:cs typeface="+mn-lt"/>
            </a:endParaRPr>
          </a:p>
          <a:p>
            <a:pPr marL="172720" indent="-172720"/>
            <a:r>
              <a:rPr lang="en-US" sz="2200" dirty="0">
                <a:ea typeface="+mn-lt"/>
                <a:cs typeface="+mn-lt"/>
              </a:rPr>
              <a:t>Come from a funder or institution </a:t>
            </a:r>
            <a:endParaRPr lang="en-US" dirty="0">
              <a:cs typeface="Arial" panose="020B0604020202020204"/>
            </a:endParaRPr>
          </a:p>
          <a:p>
            <a:pPr marL="518795" lvl="1" indent="-175895"/>
            <a:r>
              <a:rPr lang="en-US" sz="2200" dirty="0">
                <a:ea typeface="+mn-lt"/>
                <a:cs typeface="+mn-lt"/>
              </a:rPr>
              <a:t>E.g., UK - Arts and Humanities Research Council (AHRC) DMP template; US - National Science Foundation (NSF) Arctic Data Center: Polar Programs DMP template </a:t>
            </a:r>
            <a:endParaRPr lang="en-US" dirty="0">
              <a:cs typeface="Arial" panose="020B0604020202020204"/>
            </a:endParaRPr>
          </a:p>
          <a:p>
            <a:pPr marL="172720" indent="-172720"/>
            <a:r>
              <a:rPr lang="en-US" sz="2200" dirty="0">
                <a:ea typeface="+mn-lt"/>
                <a:cs typeface="+mn-lt"/>
              </a:rPr>
              <a:t>Be for specific disciplines </a:t>
            </a:r>
            <a:endParaRPr lang="en-US" dirty="0"/>
          </a:p>
          <a:p>
            <a:pPr marL="518795" lvl="1" indent="-175895"/>
            <a:r>
              <a:rPr lang="en-US" sz="2200" dirty="0">
                <a:ea typeface="+mn-lt"/>
                <a:cs typeface="+mn-lt"/>
              </a:rPr>
              <a:t>E.g., water quality research, art-based research </a:t>
            </a:r>
            <a:endParaRPr lang="en-US" dirty="0">
              <a:cs typeface="Arial" panose="020B0604020202020204"/>
            </a:endParaRPr>
          </a:p>
          <a:p>
            <a:pPr marL="172720" indent="-172720"/>
            <a:r>
              <a:rPr lang="en-US" sz="2200" dirty="0">
                <a:ea typeface="+mn-lt"/>
                <a:cs typeface="+mn-lt"/>
              </a:rPr>
              <a:t>Be for specific research methods </a:t>
            </a:r>
            <a:endParaRPr lang="en-US" dirty="0"/>
          </a:p>
          <a:p>
            <a:pPr marL="518795" lvl="1" indent="-175895"/>
            <a:r>
              <a:rPr lang="en-US" sz="2200" dirty="0">
                <a:ea typeface="+mn-lt"/>
                <a:cs typeface="+mn-lt"/>
              </a:rPr>
              <a:t>E.g., systematic reviews, mixed methods (surveys and qualitative research) </a:t>
            </a:r>
            <a:endParaRPr lang="en-US" dirty="0">
              <a:cs typeface="Arial" panose="020B0604020202020204"/>
            </a:endParaRPr>
          </a:p>
          <a:p>
            <a:pPr marL="172720" indent="-172720"/>
            <a:r>
              <a:rPr lang="en-US" sz="2200" dirty="0">
                <a:ea typeface="+mn-lt"/>
                <a:cs typeface="+mn-lt"/>
              </a:rPr>
              <a:t>Include tailored guidance to assist in addressing important aspects of the question or providing insight into supports available </a:t>
            </a:r>
            <a:endParaRPr lang="en-US" dirty="0"/>
          </a:p>
          <a:p>
            <a:pPr marL="172720" indent="-172720"/>
            <a:endParaRPr lang="en-US" dirty="0"/>
          </a:p>
          <a:p>
            <a:pPr marL="172720" indent="-172720"/>
            <a:endParaRPr lang="en-US" dirty="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34</a:t>
            </a:fld>
            <a:endParaRPr lang="en-CA"/>
          </a:p>
        </p:txBody>
      </p:sp>
    </p:spTree>
    <p:extLst>
      <p:ext uri="{BB962C8B-B14F-4D97-AF65-F5344CB8AC3E}">
        <p14:creationId xmlns:p14="http://schemas.microsoft.com/office/powerpoint/2010/main" val="2446215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35</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Data Management Plan resources</a:t>
            </a:r>
            <a:endParaRPr lang="en-US"/>
          </a:p>
        </p:txBody>
      </p:sp>
    </p:spTree>
    <p:extLst>
      <p:ext uri="{BB962C8B-B14F-4D97-AF65-F5344CB8AC3E}">
        <p14:creationId xmlns:p14="http://schemas.microsoft.com/office/powerpoint/2010/main" val="110580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254C99-5FA7-DB6F-9989-6A3B0B3DB23A}"/>
              </a:ext>
            </a:extLst>
          </p:cNvPr>
          <p:cNvPicPr>
            <a:picLocks noChangeAspect="1"/>
          </p:cNvPicPr>
          <p:nvPr/>
        </p:nvPicPr>
        <p:blipFill>
          <a:blip r:embed="rId3"/>
          <a:stretch>
            <a:fillRect/>
          </a:stretch>
        </p:blipFill>
        <p:spPr>
          <a:xfrm>
            <a:off x="360399" y="1592263"/>
            <a:ext cx="7772400" cy="4961974"/>
          </a:xfrm>
          <a:prstGeom prst="rect">
            <a:avLst/>
          </a:prstGeom>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p:txBody>
          <a:bodyPr vert="horz" lIns="91440" tIns="45720" rIns="91440" bIns="45720" rtlCol="0" anchor="t">
            <a:normAutofit/>
          </a:bodyPr>
          <a:lstStyle/>
          <a:p>
            <a:pPr marL="0" indent="0">
              <a:buNone/>
            </a:pPr>
            <a:r>
              <a:rPr lang="en-CA" sz="2000" dirty="0">
                <a:ea typeface="+mn-lt"/>
                <a:cs typeface="+mn-lt"/>
              </a:rPr>
              <a:t>The DRI Portal offers guidance and resources related to data management planning.</a:t>
            </a:r>
            <a:br>
              <a:rPr lang="en-CA" sz="2000" dirty="0">
                <a:ea typeface="+mn-lt"/>
                <a:cs typeface="+mn-lt"/>
              </a:rPr>
            </a:br>
            <a:br>
              <a:rPr lang="en-CA" sz="2000" dirty="0">
                <a:ea typeface="+mn-lt"/>
                <a:cs typeface="+mn-lt"/>
              </a:rPr>
            </a:br>
            <a:r>
              <a:rPr lang="en-CA" sz="2000" dirty="0">
                <a:ea typeface="+mn-lt"/>
                <a:cs typeface="+mn-lt"/>
              </a:rPr>
              <a:t>University of Toronto Libraries (UTL) also offers best practices and resources for DMPs.</a:t>
            </a:r>
            <a:endParaRPr lang="en-US" dirty="0">
              <a:ea typeface="+mn-lt"/>
              <a:cs typeface="+mn-lt"/>
            </a:endParaRPr>
          </a:p>
          <a:p>
            <a:pPr marL="0" indent="0">
              <a:buNone/>
            </a:pPr>
            <a:endParaRPr lang="en-US" dirty="0">
              <a:cs typeface="Arial"/>
            </a:endParaRPr>
          </a:p>
          <a:p>
            <a:pPr marL="172720" indent="-172720">
              <a:buNone/>
            </a:pPr>
            <a:endParaRPr lang="en-US" dirty="0">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36</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dirty="0"/>
              <a:t>DRI Portal and the UTL RDM website</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26044"/>
            <a:ext cx="6112872"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dirty="0">
                <a:solidFill>
                  <a:schemeClr val="bg1"/>
                </a:solidFill>
                <a:cs typeface="Segoe UI"/>
                <a:hlinkClick r:id="rId4"/>
              </a:rPr>
              <a:t>https://cris.utoronto.ca/dri_portal/</a:t>
            </a:r>
            <a:r>
              <a:rPr lang="en-US" sz="2000" dirty="0">
                <a:solidFill>
                  <a:schemeClr val="bg1"/>
                </a:solidFill>
                <a:cs typeface="Segoe UI"/>
              </a:rPr>
              <a:t> </a:t>
            </a:r>
          </a:p>
          <a:p>
            <a:pPr algn="r"/>
            <a:r>
              <a:rPr lang="en-US" sz="2000" dirty="0">
                <a:solidFill>
                  <a:schemeClr val="bg1"/>
                </a:solidFill>
                <a:cs typeface="Segoe UI"/>
                <a:hlinkClick r:id="rId5"/>
              </a:rPr>
              <a:t>https://onesearch.library.utoronto.ca/researchdata</a:t>
            </a:r>
            <a:r>
              <a:rPr lang="en-US" sz="2000" dirty="0">
                <a:solidFill>
                  <a:schemeClr val="bg1"/>
                </a:solidFill>
                <a:cs typeface="Segoe UI"/>
              </a:rPr>
              <a:t>​</a:t>
            </a:r>
          </a:p>
        </p:txBody>
      </p:sp>
    </p:spTree>
    <p:extLst>
      <p:ext uri="{BB962C8B-B14F-4D97-AF65-F5344CB8AC3E}">
        <p14:creationId xmlns:p14="http://schemas.microsoft.com/office/powerpoint/2010/main" val="3833027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5" descr="Table&#10;&#10;Description automatically generated">
            <a:extLst>
              <a:ext uri="{FF2B5EF4-FFF2-40B4-BE49-F238E27FC236}">
                <a16:creationId xmlns:a16="http://schemas.microsoft.com/office/drawing/2014/main" id="{BB4B7230-B8EF-37ED-9415-C74D2B149D8A}"/>
              </a:ext>
            </a:extLst>
          </p:cNvPr>
          <p:cNvPicPr>
            <a:picLocks noGrp="1" noChangeAspect="1"/>
          </p:cNvPicPr>
          <p:nvPr>
            <p:ph type="pic" idx="1"/>
          </p:nvPr>
        </p:nvPicPr>
        <p:blipFill rotWithShape="1">
          <a:blip r:embed="rId3"/>
          <a:srcRect t="14227" b="14227"/>
          <a:stretch/>
        </p:blipFill>
        <p:spPr>
          <a:ln>
            <a:solidFill>
              <a:schemeClr val="tx2"/>
            </a:solidFill>
          </a:ln>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p:txBody>
          <a:bodyPr vert="horz" lIns="91440" tIns="45720" rIns="91440" bIns="45720" rtlCol="0" anchor="t">
            <a:normAutofit/>
          </a:bodyPr>
          <a:lstStyle/>
          <a:p>
            <a:pPr marL="0" indent="0">
              <a:lnSpc>
                <a:spcPct val="90000"/>
              </a:lnSpc>
              <a:spcBef>
                <a:spcPts val="1000"/>
              </a:spcBef>
              <a:buNone/>
            </a:pPr>
            <a:r>
              <a:rPr lang="en-US" sz="2000">
                <a:ea typeface="+mn-lt"/>
                <a:cs typeface="+mn-lt"/>
              </a:rPr>
              <a:t>UTL maintains resources that assist in preparing researchers to address typical DMP topics and questions </a:t>
            </a:r>
          </a:p>
          <a:p>
            <a:pPr marL="0" indent="0">
              <a:buNone/>
            </a:pPr>
            <a:endParaRPr lang="en-CA" sz="2000">
              <a:cs typeface="Arial"/>
            </a:endParaRPr>
          </a:p>
          <a:p>
            <a:pPr marL="0" indent="0">
              <a:buNone/>
            </a:pPr>
            <a:endParaRPr lang="en-US">
              <a:cs typeface="Arial"/>
            </a:endParaRPr>
          </a:p>
          <a:p>
            <a:pPr marL="172720" indent="-172720">
              <a:buNone/>
            </a:pPr>
            <a:endParaRPr lang="en-US">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37</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a:t>UTL DMP guidance and checklist documents</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26044"/>
            <a:ext cx="6112872" cy="805349"/>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bg1"/>
                </a:solidFill>
                <a:cs typeface="Segoe UI"/>
              </a:rPr>
              <a:t> </a:t>
            </a:r>
            <a:r>
              <a:rPr lang="en-US" sz="2000">
                <a:cs typeface="Arial"/>
                <a:hlinkClick r:id="rId4"/>
              </a:rPr>
              <a:t>UTL DMP -  Question Guide</a:t>
            </a:r>
            <a:r>
              <a:rPr lang="en-US" sz="2000">
                <a:cs typeface="Arial"/>
              </a:rPr>
              <a:t> </a:t>
            </a:r>
            <a:endParaRPr lang="en-US" sz="2000">
              <a:ea typeface="+mn-lt"/>
              <a:cs typeface="+mn-lt"/>
            </a:endParaRPr>
          </a:p>
          <a:p>
            <a:pPr algn="r">
              <a:lnSpc>
                <a:spcPct val="90000"/>
              </a:lnSpc>
              <a:spcBef>
                <a:spcPts val="1000"/>
              </a:spcBef>
            </a:pPr>
            <a:r>
              <a:rPr lang="en-US" sz="2000">
                <a:cs typeface="Arial"/>
                <a:hlinkClick r:id="rId5"/>
              </a:rPr>
              <a:t>UTL DMP - Planning Checklist</a:t>
            </a:r>
            <a:r>
              <a:rPr lang="en-US" sz="2000">
                <a:solidFill>
                  <a:schemeClr val="bg1"/>
                </a:solidFill>
                <a:cs typeface="Segoe UI"/>
              </a:rPr>
              <a:t> </a:t>
            </a:r>
            <a:endParaRPr lang="en-US">
              <a:solidFill>
                <a:schemeClr val="bg1"/>
              </a:solidFill>
              <a:cs typeface="Arial" panose="020B0604020202020204"/>
            </a:endParaRPr>
          </a:p>
        </p:txBody>
      </p:sp>
    </p:spTree>
    <p:extLst>
      <p:ext uri="{BB962C8B-B14F-4D97-AF65-F5344CB8AC3E}">
        <p14:creationId xmlns:p14="http://schemas.microsoft.com/office/powerpoint/2010/main" val="2163180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8" descr="Graphical user interface, application, Teams&#10;&#10;Description automatically generated">
            <a:extLst>
              <a:ext uri="{FF2B5EF4-FFF2-40B4-BE49-F238E27FC236}">
                <a16:creationId xmlns:a16="http://schemas.microsoft.com/office/drawing/2014/main" id="{9578F64C-0869-5B86-1A3A-238FD5254D38}"/>
              </a:ext>
            </a:extLst>
          </p:cNvPr>
          <p:cNvPicPr>
            <a:picLocks noGrp="1" noChangeAspect="1"/>
          </p:cNvPicPr>
          <p:nvPr>
            <p:ph type="pic" idx="1"/>
          </p:nvPr>
        </p:nvPicPr>
        <p:blipFill rotWithShape="1">
          <a:blip r:embed="rId3"/>
          <a:srcRect t="7683" b="7683"/>
          <a:stretch/>
        </p:blipFill>
        <p:spPr>
          <a:ln>
            <a:solidFill>
              <a:schemeClr val="tx2"/>
            </a:solidFill>
          </a:ln>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a:xfrm>
            <a:off x="8102136" y="1592264"/>
            <a:ext cx="3794480" cy="3818903"/>
          </a:xfrm>
        </p:spPr>
        <p:txBody>
          <a:bodyPr vert="horz" lIns="91440" tIns="45720" rIns="91440" bIns="45720" rtlCol="0" anchor="t">
            <a:normAutofit fontScale="92500" lnSpcReduction="10000"/>
          </a:bodyPr>
          <a:lstStyle/>
          <a:p>
            <a:pPr marL="0" indent="0">
              <a:lnSpc>
                <a:spcPct val="90000"/>
              </a:lnSpc>
              <a:spcBef>
                <a:spcPts val="1000"/>
              </a:spcBef>
              <a:buNone/>
            </a:pPr>
            <a:r>
              <a:rPr lang="en-US" sz="2000">
                <a:ea typeface="+mn-lt"/>
                <a:cs typeface="+mn-lt"/>
              </a:rPr>
              <a:t>DMP Assistant is a national, bilingual tool available to assist researchers in preparing data management plans</a:t>
            </a:r>
          </a:p>
          <a:p>
            <a:pPr marL="342900" indent="-342900">
              <a:lnSpc>
                <a:spcPct val="90000"/>
              </a:lnSpc>
              <a:spcBef>
                <a:spcPts val="1000"/>
              </a:spcBef>
            </a:pPr>
            <a:r>
              <a:rPr lang="en-US" sz="2000">
                <a:ea typeface="+mn-lt"/>
                <a:cs typeface="+mn-lt"/>
              </a:rPr>
              <a:t>Includes templates, guidance and examples</a:t>
            </a:r>
            <a:endParaRPr lang="en-US" sz="2000">
              <a:cs typeface="Arial"/>
            </a:endParaRPr>
          </a:p>
          <a:p>
            <a:pPr marL="342900" indent="-342900">
              <a:lnSpc>
                <a:spcPct val="90000"/>
              </a:lnSpc>
              <a:spcBef>
                <a:spcPts val="1000"/>
              </a:spcBef>
            </a:pPr>
            <a:r>
              <a:rPr lang="en-US" sz="2000">
                <a:ea typeface="+mn-lt"/>
                <a:cs typeface="+mn-lt"/>
              </a:rPr>
              <a:t>Freely available  </a:t>
            </a:r>
            <a:endParaRPr lang="en-US"/>
          </a:p>
          <a:p>
            <a:pPr marL="342900" indent="-342900">
              <a:lnSpc>
                <a:spcPct val="90000"/>
              </a:lnSpc>
              <a:spcBef>
                <a:spcPts val="1000"/>
              </a:spcBef>
            </a:pPr>
            <a:r>
              <a:rPr lang="en-US" sz="2000">
                <a:ea typeface="+mn-lt"/>
                <a:cs typeface="+mn-lt"/>
              </a:rPr>
              <a:t>Supports cross-institutional research collaborations </a:t>
            </a:r>
          </a:p>
          <a:p>
            <a:pPr marL="342900" indent="-342900">
              <a:lnSpc>
                <a:spcPct val="90000"/>
              </a:lnSpc>
              <a:spcBef>
                <a:spcPts val="1000"/>
              </a:spcBef>
            </a:pPr>
            <a:r>
              <a:rPr lang="en-US" sz="2000">
                <a:ea typeface="+mn-lt"/>
                <a:cs typeface="+mn-lt"/>
              </a:rPr>
              <a:t>Role-based permissions (co-owner, editor, or read only) </a:t>
            </a:r>
          </a:p>
          <a:p>
            <a:pPr marL="342900" indent="-342900">
              <a:lnSpc>
                <a:spcPct val="90000"/>
              </a:lnSpc>
              <a:spcBef>
                <a:spcPts val="1000"/>
              </a:spcBef>
            </a:pPr>
            <a:r>
              <a:rPr lang="en-US" sz="2000">
                <a:ea typeface="+mn-lt"/>
                <a:cs typeface="+mn-lt"/>
              </a:rPr>
              <a:t>Exports to multiple formats</a:t>
            </a:r>
          </a:p>
          <a:p>
            <a:pPr marL="172720" indent="-172720">
              <a:lnSpc>
                <a:spcPct val="90000"/>
              </a:lnSpc>
              <a:spcBef>
                <a:spcPts val="1000"/>
              </a:spcBef>
            </a:pPr>
            <a:endParaRPr lang="en-US" sz="2000">
              <a:ea typeface="+mn-lt"/>
              <a:cs typeface="+mn-lt"/>
            </a:endParaRPr>
          </a:p>
          <a:p>
            <a:pPr marL="0" indent="0">
              <a:lnSpc>
                <a:spcPct val="90000"/>
              </a:lnSpc>
              <a:spcBef>
                <a:spcPts val="1000"/>
              </a:spcBef>
              <a:buNone/>
            </a:pPr>
            <a:endParaRPr lang="en-US">
              <a:cs typeface="Arial"/>
            </a:endParaRPr>
          </a:p>
          <a:p>
            <a:pPr marL="0" indent="0">
              <a:buNone/>
            </a:pPr>
            <a:endParaRPr lang="en-CA" sz="2000">
              <a:cs typeface="Arial"/>
            </a:endParaRPr>
          </a:p>
          <a:p>
            <a:pPr marL="0" indent="0">
              <a:buNone/>
            </a:pPr>
            <a:endParaRPr lang="en-US">
              <a:cs typeface="Arial"/>
            </a:endParaRPr>
          </a:p>
          <a:p>
            <a:pPr marL="172720" indent="-172720">
              <a:buNone/>
            </a:pPr>
            <a:endParaRPr lang="en-US">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38</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a:t>DMP Assistant</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19180"/>
            <a:ext cx="6099143"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endParaRPr lang="en-US" sz="2000">
              <a:solidFill>
                <a:schemeClr val="bg1"/>
              </a:solidFill>
              <a:cs typeface="Segoe UI"/>
            </a:endParaRPr>
          </a:p>
          <a:p>
            <a:pPr algn="r"/>
            <a:r>
              <a:rPr lang="en-US" sz="2000">
                <a:solidFill>
                  <a:schemeClr val="bg1"/>
                </a:solidFill>
                <a:cs typeface="Segoe UI"/>
              </a:rPr>
              <a:t> </a:t>
            </a:r>
            <a:r>
              <a:rPr lang="en-US" sz="2000">
                <a:ea typeface="+mn-lt"/>
                <a:cs typeface="+mn-lt"/>
                <a:hlinkClick r:id="rId4"/>
              </a:rPr>
              <a:t>https://assistant.portagenetwork.ca/</a:t>
            </a:r>
            <a:r>
              <a:rPr lang="en-US" sz="2000">
                <a:ea typeface="+mn-lt"/>
                <a:cs typeface="+mn-lt"/>
              </a:rPr>
              <a:t> </a:t>
            </a:r>
            <a:endParaRPr lang="en-US"/>
          </a:p>
        </p:txBody>
      </p:sp>
    </p:spTree>
    <p:extLst>
      <p:ext uri="{BB962C8B-B14F-4D97-AF65-F5344CB8AC3E}">
        <p14:creationId xmlns:p14="http://schemas.microsoft.com/office/powerpoint/2010/main" val="153513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9" descr="Advanced Research Computing​&#10;Arts-Based Research​&#10;CRDCN: Accessing Data from Research Data Centres​&#10;CRDCN: Research Data Centres and External Analysis​&#10;History and the Humanities​&#10;Interdisciplinary Health Software/Technology Development​&#10;Mixed Methods (Surveys &amp; Qualitative Research)​&#10;Neuroimaging in the Neurosciences​&#10;Open Science Workflows​&#10;Qualitative Health Sciences Research​&#10;Studying Molecular Interactions​&#10;Systematic Reviews​&#10;Water Quality Research">
            <a:extLst>
              <a:ext uri="{FF2B5EF4-FFF2-40B4-BE49-F238E27FC236}">
                <a16:creationId xmlns:a16="http://schemas.microsoft.com/office/drawing/2014/main" id="{B028B481-F6BC-FF64-09FB-5187B526E207}"/>
              </a:ext>
            </a:extLst>
          </p:cNvPr>
          <p:cNvPicPr>
            <a:picLocks noGrp="1" noChangeAspect="1"/>
          </p:cNvPicPr>
          <p:nvPr>
            <p:ph type="pic" idx="1"/>
          </p:nvPr>
        </p:nvPicPr>
        <p:blipFill rotWithShape="1">
          <a:blip r:embed="rId3"/>
          <a:srcRect t="2473" b="2473"/>
          <a:stretch/>
        </p:blipFill>
        <p:spPr>
          <a:ln>
            <a:solidFill>
              <a:schemeClr val="tx2"/>
            </a:solidFill>
          </a:ln>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a:xfrm>
            <a:off x="8239124" y="1592264"/>
            <a:ext cx="3571875" cy="3818903"/>
          </a:xfrm>
        </p:spPr>
        <p:txBody>
          <a:bodyPr vert="horz" lIns="91440" tIns="45720" rIns="91440" bIns="45720" rtlCol="0" anchor="t">
            <a:normAutofit/>
          </a:bodyPr>
          <a:lstStyle/>
          <a:p>
            <a:pPr marL="0" indent="0">
              <a:lnSpc>
                <a:spcPct val="90000"/>
              </a:lnSpc>
              <a:spcBef>
                <a:spcPts val="1000"/>
              </a:spcBef>
              <a:buNone/>
            </a:pPr>
            <a:r>
              <a:rPr lang="en-US" sz="2000">
                <a:ea typeface="+mn-lt"/>
                <a:cs typeface="+mn-lt"/>
              </a:rPr>
              <a:t>The Digital Research Alliance of Canada offers DMP templates by discipline and research method</a:t>
            </a:r>
          </a:p>
          <a:p>
            <a:pPr marL="172720" indent="-172720">
              <a:lnSpc>
                <a:spcPct val="90000"/>
              </a:lnSpc>
              <a:spcBef>
                <a:spcPts val="1000"/>
              </a:spcBef>
            </a:pPr>
            <a:endParaRPr lang="en-US" sz="2000">
              <a:ea typeface="+mn-lt"/>
              <a:cs typeface="+mn-lt"/>
            </a:endParaRPr>
          </a:p>
          <a:p>
            <a:pPr marL="0" indent="0">
              <a:lnSpc>
                <a:spcPct val="90000"/>
              </a:lnSpc>
              <a:spcBef>
                <a:spcPts val="1000"/>
              </a:spcBef>
              <a:buNone/>
            </a:pPr>
            <a:endParaRPr lang="en-US">
              <a:ea typeface="+mn-lt"/>
              <a:cs typeface="+mn-lt"/>
            </a:endParaRPr>
          </a:p>
          <a:p>
            <a:pPr marL="0" indent="0">
              <a:buNone/>
            </a:pPr>
            <a:endParaRPr lang="en-CA" sz="2000">
              <a:cs typeface="Arial"/>
            </a:endParaRPr>
          </a:p>
          <a:p>
            <a:pPr marL="0" indent="0">
              <a:buNone/>
            </a:pPr>
            <a:endParaRPr lang="en-US">
              <a:cs typeface="Arial"/>
            </a:endParaRPr>
          </a:p>
          <a:p>
            <a:pPr marL="172720" indent="-172720">
              <a:buNone/>
            </a:pPr>
            <a:endParaRPr lang="en-US">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39</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a:t>The Alliance – DMP Templates</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19180"/>
            <a:ext cx="6099143"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ea typeface="+mn-lt"/>
                <a:cs typeface="+mn-lt"/>
                <a:hlinkClick r:id="rId4"/>
              </a:rPr>
              <a:t>https://alliancecan.ca/en/services/research-data-management</a:t>
            </a:r>
            <a:r>
              <a:rPr lang="en-US" sz="2000">
                <a:ea typeface="+mn-lt"/>
                <a:cs typeface="+mn-lt"/>
              </a:rPr>
              <a:t> </a:t>
            </a:r>
            <a:endParaRPr lang="en-US">
              <a:cs typeface="Arial"/>
            </a:endParaRPr>
          </a:p>
        </p:txBody>
      </p:sp>
    </p:spTree>
    <p:extLst>
      <p:ext uri="{BB962C8B-B14F-4D97-AF65-F5344CB8AC3E}">
        <p14:creationId xmlns:p14="http://schemas.microsoft.com/office/powerpoint/2010/main" val="100091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4</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What is Research Data Management</a:t>
            </a:r>
            <a:endParaRPr lang="en-CA">
              <a:cs typeface="Arial"/>
            </a:endParaRPr>
          </a:p>
        </p:txBody>
      </p:sp>
    </p:spTree>
    <p:extLst>
      <p:ext uri="{BB962C8B-B14F-4D97-AF65-F5344CB8AC3E}">
        <p14:creationId xmlns:p14="http://schemas.microsoft.com/office/powerpoint/2010/main" val="3643640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9" descr="Digital Humanities&#10;&#10;Data Management Plan for Belgians and French in the Prairies&#10;Data Management Plan: Soundscape Study&#10;Data Management Plan for Women’s Print History Project (1750-1830)&#10;Digital Humanities and Secondary Data&#10;&#10;Data Management Plan for Historical Canadian Census Data&#10;Mixed Methods&#10;&#10;Data Management Plan for Mixed Methods Fictional Exemplar&#10;Natural Sciences&#10;&#10;Data Management Plan for Ecohydrology Research Group&#10;Data Management Plan for Computational reproducibility in High-Performance Computing (HPC)&#10;Social Sciences&#10;&#10;Data Management Plan for People, Places, Policies and Prospects: Affordable Rental Housing for Those in Greatest Need&#10;Data Management Plan for Usage of Academic Profile Websites">
            <a:extLst>
              <a:ext uri="{FF2B5EF4-FFF2-40B4-BE49-F238E27FC236}">
                <a16:creationId xmlns:a16="http://schemas.microsoft.com/office/drawing/2014/main" id="{9D5D60FF-E944-1ED9-9179-97C98AFCF6A1}"/>
              </a:ext>
            </a:extLst>
          </p:cNvPr>
          <p:cNvPicPr>
            <a:picLocks noGrp="1" noChangeAspect="1"/>
          </p:cNvPicPr>
          <p:nvPr>
            <p:ph type="pic" idx="1"/>
          </p:nvPr>
        </p:nvPicPr>
        <p:blipFill rotWithShape="1">
          <a:blip r:embed="rId3"/>
          <a:srcRect t="2473" b="2473"/>
          <a:stretch/>
        </p:blipFill>
        <p:spPr>
          <a:ln>
            <a:solidFill>
              <a:schemeClr val="tx2"/>
            </a:solidFill>
          </a:ln>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a:xfrm>
            <a:off x="8239124" y="1592264"/>
            <a:ext cx="3571875" cy="3818903"/>
          </a:xfrm>
        </p:spPr>
        <p:txBody>
          <a:bodyPr vert="horz" lIns="91440" tIns="45720" rIns="91440" bIns="45720" rtlCol="0" anchor="t">
            <a:normAutofit/>
          </a:bodyPr>
          <a:lstStyle/>
          <a:p>
            <a:pPr marL="0" indent="0">
              <a:lnSpc>
                <a:spcPct val="90000"/>
              </a:lnSpc>
              <a:spcBef>
                <a:spcPts val="1000"/>
              </a:spcBef>
              <a:buNone/>
            </a:pPr>
            <a:r>
              <a:rPr lang="en-US" sz="2000">
                <a:ea typeface="+mn-lt"/>
                <a:cs typeface="+mn-lt"/>
              </a:rPr>
              <a:t>The Digital Research Alliance of Canada offers examples of DMPs created for different types of projects</a:t>
            </a:r>
          </a:p>
          <a:p>
            <a:pPr marL="172720" indent="-172720">
              <a:lnSpc>
                <a:spcPct val="90000"/>
              </a:lnSpc>
              <a:spcBef>
                <a:spcPts val="1000"/>
              </a:spcBef>
            </a:pPr>
            <a:endParaRPr lang="en-US" sz="2000">
              <a:ea typeface="+mn-lt"/>
              <a:cs typeface="+mn-lt"/>
            </a:endParaRPr>
          </a:p>
          <a:p>
            <a:pPr marL="0" indent="0">
              <a:lnSpc>
                <a:spcPct val="90000"/>
              </a:lnSpc>
              <a:spcBef>
                <a:spcPts val="1000"/>
              </a:spcBef>
              <a:buNone/>
            </a:pPr>
            <a:endParaRPr lang="en-US">
              <a:ea typeface="+mn-lt"/>
              <a:cs typeface="+mn-lt"/>
            </a:endParaRPr>
          </a:p>
          <a:p>
            <a:pPr marL="0" indent="0">
              <a:buNone/>
            </a:pPr>
            <a:endParaRPr lang="en-CA" sz="2000">
              <a:cs typeface="Arial"/>
            </a:endParaRPr>
          </a:p>
          <a:p>
            <a:pPr marL="0" indent="0">
              <a:buNone/>
            </a:pPr>
            <a:endParaRPr lang="en-US">
              <a:cs typeface="Arial"/>
            </a:endParaRPr>
          </a:p>
          <a:p>
            <a:pPr marL="172720" indent="-172720">
              <a:buNone/>
            </a:pPr>
            <a:endParaRPr lang="en-US">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40</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a:t>The Alliance – DMP Exemplars</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19180"/>
            <a:ext cx="6099143"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ea typeface="+mn-lt"/>
                <a:cs typeface="+mn-lt"/>
                <a:hlinkClick r:id="rId4"/>
              </a:rPr>
              <a:t>https://alliancecan.ca/en/services/research-data-management</a:t>
            </a:r>
            <a:r>
              <a:rPr lang="en-US" sz="2000">
                <a:ea typeface="+mn-lt"/>
                <a:cs typeface="+mn-lt"/>
              </a:rPr>
              <a:t> </a:t>
            </a:r>
            <a:endParaRPr lang="en-US">
              <a:cs typeface="Arial"/>
            </a:endParaRPr>
          </a:p>
        </p:txBody>
      </p:sp>
    </p:spTree>
    <p:extLst>
      <p:ext uri="{BB962C8B-B14F-4D97-AF65-F5344CB8AC3E}">
        <p14:creationId xmlns:p14="http://schemas.microsoft.com/office/powerpoint/2010/main" val="1767304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9" descr="Graphical user interface, application&#10;&#10;Description automatically generated">
            <a:extLst>
              <a:ext uri="{FF2B5EF4-FFF2-40B4-BE49-F238E27FC236}">
                <a16:creationId xmlns:a16="http://schemas.microsoft.com/office/drawing/2014/main" id="{E1DED053-F3DF-40B2-9F2B-FEE8CEC2CA12}"/>
              </a:ext>
            </a:extLst>
          </p:cNvPr>
          <p:cNvPicPr>
            <a:picLocks noGrp="1" noChangeAspect="1"/>
          </p:cNvPicPr>
          <p:nvPr>
            <p:ph type="pic" idx="1"/>
          </p:nvPr>
        </p:nvPicPr>
        <p:blipFill rotWithShape="1">
          <a:blip r:embed="rId3"/>
          <a:srcRect t="2727" b="2727"/>
          <a:stretch/>
        </p:blipFill>
        <p:spPr>
          <a:ln>
            <a:solidFill>
              <a:schemeClr val="tx2"/>
            </a:solidFill>
          </a:ln>
        </p:spPr>
      </p:pic>
      <p:sp>
        <p:nvSpPr>
          <p:cNvPr id="5" name="Content Placeholder 4">
            <a:extLst>
              <a:ext uri="{FF2B5EF4-FFF2-40B4-BE49-F238E27FC236}">
                <a16:creationId xmlns:a16="http://schemas.microsoft.com/office/drawing/2014/main" id="{A06DC6A2-A41C-CC48-9170-C77286F210FA}"/>
              </a:ext>
            </a:extLst>
          </p:cNvPr>
          <p:cNvSpPr>
            <a:spLocks noGrp="1"/>
          </p:cNvSpPr>
          <p:nvPr>
            <p:ph type="body" sz="half" idx="2"/>
          </p:nvPr>
        </p:nvSpPr>
        <p:spPr>
          <a:xfrm>
            <a:off x="8239124" y="1592264"/>
            <a:ext cx="3571875" cy="3818903"/>
          </a:xfrm>
        </p:spPr>
        <p:txBody>
          <a:bodyPr vert="horz" lIns="91440" tIns="45720" rIns="91440" bIns="45720" rtlCol="0" anchor="t">
            <a:normAutofit/>
          </a:bodyPr>
          <a:lstStyle/>
          <a:p>
            <a:pPr marL="0" indent="0">
              <a:lnSpc>
                <a:spcPct val="90000"/>
              </a:lnSpc>
              <a:spcBef>
                <a:spcPts val="1000"/>
              </a:spcBef>
              <a:buNone/>
            </a:pPr>
            <a:r>
              <a:rPr lang="en-US" sz="2000">
                <a:ea typeface="+mn-lt"/>
                <a:cs typeface="+mn-lt"/>
              </a:rPr>
              <a:t>Services to support DMP creation and RDM practices are available through the Map and Data Library </a:t>
            </a:r>
          </a:p>
          <a:p>
            <a:pPr marL="457200" indent="-457200">
              <a:lnSpc>
                <a:spcPct val="90000"/>
              </a:lnSpc>
              <a:spcBef>
                <a:spcPts val="1000"/>
              </a:spcBef>
            </a:pPr>
            <a:r>
              <a:rPr lang="en-US" sz="2000">
                <a:ea typeface="+mn-lt"/>
                <a:cs typeface="+mn-lt"/>
              </a:rPr>
              <a:t>General questions</a:t>
            </a:r>
          </a:p>
          <a:p>
            <a:pPr marL="457200" indent="-457200">
              <a:lnSpc>
                <a:spcPct val="90000"/>
              </a:lnSpc>
              <a:spcBef>
                <a:spcPts val="1000"/>
              </a:spcBef>
            </a:pPr>
            <a:r>
              <a:rPr lang="en-US" sz="2000">
                <a:ea typeface="+mn-lt"/>
                <a:cs typeface="+mn-lt"/>
              </a:rPr>
              <a:t>Consultations </a:t>
            </a:r>
          </a:p>
          <a:p>
            <a:pPr marL="457200" indent="-457200">
              <a:lnSpc>
                <a:spcPct val="90000"/>
              </a:lnSpc>
              <a:spcBef>
                <a:spcPts val="1000"/>
              </a:spcBef>
            </a:pPr>
            <a:r>
              <a:rPr lang="en-US" sz="2000">
                <a:ea typeface="+mn-lt"/>
                <a:cs typeface="+mn-lt"/>
              </a:rPr>
              <a:t>Workshops</a:t>
            </a:r>
          </a:p>
          <a:p>
            <a:pPr marL="457200" indent="-457200">
              <a:lnSpc>
                <a:spcPct val="90000"/>
              </a:lnSpc>
              <a:spcBef>
                <a:spcPts val="1000"/>
              </a:spcBef>
            </a:pPr>
            <a:r>
              <a:rPr lang="en-US" sz="2000">
                <a:ea typeface="+mn-lt"/>
                <a:cs typeface="+mn-lt"/>
              </a:rPr>
              <a:t>Instruction sessions</a:t>
            </a:r>
          </a:p>
          <a:p>
            <a:pPr marL="0" indent="0">
              <a:lnSpc>
                <a:spcPct val="90000"/>
              </a:lnSpc>
              <a:spcBef>
                <a:spcPts val="1000"/>
              </a:spcBef>
              <a:buNone/>
            </a:pPr>
            <a:endParaRPr lang="en-US" sz="2000">
              <a:ea typeface="+mn-lt"/>
              <a:cs typeface="+mn-lt"/>
            </a:endParaRPr>
          </a:p>
          <a:p>
            <a:pPr marL="172720" indent="-172720">
              <a:lnSpc>
                <a:spcPct val="90000"/>
              </a:lnSpc>
              <a:spcBef>
                <a:spcPts val="1000"/>
              </a:spcBef>
            </a:pPr>
            <a:endParaRPr lang="en-US" sz="2000">
              <a:ea typeface="+mn-lt"/>
              <a:cs typeface="+mn-lt"/>
            </a:endParaRPr>
          </a:p>
          <a:p>
            <a:pPr marL="0" indent="0">
              <a:lnSpc>
                <a:spcPct val="90000"/>
              </a:lnSpc>
              <a:spcBef>
                <a:spcPts val="1000"/>
              </a:spcBef>
              <a:buNone/>
            </a:pPr>
            <a:endParaRPr lang="en-US">
              <a:ea typeface="+mn-lt"/>
              <a:cs typeface="+mn-lt"/>
            </a:endParaRPr>
          </a:p>
          <a:p>
            <a:pPr marL="0" indent="0">
              <a:buNone/>
            </a:pPr>
            <a:endParaRPr lang="en-CA" sz="2000">
              <a:cs typeface="Arial"/>
            </a:endParaRPr>
          </a:p>
          <a:p>
            <a:pPr marL="0" indent="0">
              <a:buNone/>
            </a:pPr>
            <a:endParaRPr lang="en-US">
              <a:cs typeface="Arial"/>
            </a:endParaRPr>
          </a:p>
          <a:p>
            <a:pPr marL="172720" indent="-172720">
              <a:buNone/>
            </a:pPr>
            <a:endParaRPr lang="en-US">
              <a:cs typeface="Arial"/>
            </a:endParaRPr>
          </a:p>
        </p:txBody>
      </p:sp>
      <p:sp>
        <p:nvSpPr>
          <p:cNvPr id="3" name="Slide Number Placeholder 2">
            <a:extLst>
              <a:ext uri="{FF2B5EF4-FFF2-40B4-BE49-F238E27FC236}">
                <a16:creationId xmlns:a16="http://schemas.microsoft.com/office/drawing/2014/main" id="{5681FD30-FA21-DD46-9D6F-8F045ECED1E0}"/>
              </a:ext>
            </a:extLst>
          </p:cNvPr>
          <p:cNvSpPr>
            <a:spLocks noGrp="1"/>
          </p:cNvSpPr>
          <p:nvPr>
            <p:ph type="sldNum" sz="quarter" idx="12"/>
          </p:nvPr>
        </p:nvSpPr>
        <p:spPr/>
        <p:txBody>
          <a:bodyPr/>
          <a:lstStyle/>
          <a:p>
            <a:fld id="{E4ECB127-6B1D-4440-BB59-CB7FB51359B3}" type="slidenum">
              <a:rPr lang="en-CA" smtClean="0"/>
              <a:pPr/>
              <a:t>41</a:t>
            </a:fld>
            <a:endParaRPr lang="en-CA"/>
          </a:p>
        </p:txBody>
      </p:sp>
      <p:sp>
        <p:nvSpPr>
          <p:cNvPr id="4" name="Title 3">
            <a:extLst>
              <a:ext uri="{FF2B5EF4-FFF2-40B4-BE49-F238E27FC236}">
                <a16:creationId xmlns:a16="http://schemas.microsoft.com/office/drawing/2014/main" id="{DCEE5933-F950-E54E-A03D-0F3BB5C3A14B}"/>
              </a:ext>
            </a:extLst>
          </p:cNvPr>
          <p:cNvSpPr>
            <a:spLocks noGrp="1"/>
          </p:cNvSpPr>
          <p:nvPr>
            <p:ph type="title"/>
          </p:nvPr>
        </p:nvSpPr>
        <p:spPr/>
        <p:txBody>
          <a:bodyPr/>
          <a:lstStyle/>
          <a:p>
            <a:r>
              <a:rPr lang="en-CA"/>
              <a:t>Help with DMPs</a:t>
            </a:r>
          </a:p>
        </p:txBody>
      </p:sp>
      <p:sp>
        <p:nvSpPr>
          <p:cNvPr id="2" name="TextBox 1">
            <a:extLst>
              <a:ext uri="{FF2B5EF4-FFF2-40B4-BE49-F238E27FC236}">
                <a16:creationId xmlns:a16="http://schemas.microsoft.com/office/drawing/2014/main" id="{B28D6032-443B-4494-A4B4-A7625F916E27}"/>
              </a:ext>
            </a:extLst>
          </p:cNvPr>
          <p:cNvSpPr txBox="1"/>
          <p:nvPr/>
        </p:nvSpPr>
        <p:spPr>
          <a:xfrm>
            <a:off x="6097508" y="5419180"/>
            <a:ext cx="6099143"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dirty="0">
                <a:solidFill>
                  <a:schemeClr val="bg1"/>
                </a:solidFill>
                <a:ea typeface="+mn-lt"/>
                <a:cs typeface="+mn-lt"/>
                <a:hlinkClick r:id="rId4">
                  <a:extLst>
                    <a:ext uri="{A12FA001-AC4F-418D-AE19-62706E023703}">
                      <ahyp:hlinkClr xmlns:ahyp="http://schemas.microsoft.com/office/drawing/2018/hyperlinkcolor" val="tx"/>
                    </a:ext>
                  </a:extLst>
                </a:hlinkClick>
              </a:rPr>
              <a:t>https://library.utoronto.ca/researchdata</a:t>
            </a:r>
            <a:r>
              <a:rPr lang="en-US" sz="2000">
                <a:solidFill>
                  <a:schemeClr val="bg1"/>
                </a:solidFill>
                <a:ea typeface="+mn-lt"/>
                <a:cs typeface="+mn-lt"/>
              </a:rPr>
              <a:t> </a:t>
            </a:r>
            <a:endParaRPr lang="en-US" sz="2000" dirty="0">
              <a:solidFill>
                <a:schemeClr val="bg1"/>
              </a:solidFill>
              <a:ea typeface="+mn-lt"/>
              <a:cs typeface="+mn-lt"/>
            </a:endParaRPr>
          </a:p>
          <a:p>
            <a:pPr algn="r"/>
            <a:r>
              <a:rPr lang="en-US" sz="2000" dirty="0">
                <a:ea typeface="+mn-lt"/>
                <a:cs typeface="+mn-lt"/>
              </a:rPr>
              <a:t>email:</a:t>
            </a:r>
            <a:r>
              <a:rPr lang="en-US" sz="2000" dirty="0">
                <a:solidFill>
                  <a:schemeClr val="bg1"/>
                </a:solidFill>
                <a:ea typeface="+mn-lt"/>
                <a:cs typeface="+mn-lt"/>
              </a:rPr>
              <a:t> </a:t>
            </a:r>
            <a:r>
              <a:rPr lang="en-US" sz="2000" dirty="0">
                <a:solidFill>
                  <a:schemeClr val="bg1"/>
                </a:solidFill>
                <a:ea typeface="+mn-lt"/>
                <a:cs typeface="+mn-lt"/>
                <a:hlinkClick r:id="rId5">
                  <a:extLst>
                    <a:ext uri="{A12FA001-AC4F-418D-AE19-62706E023703}">
                      <ahyp:hlinkClr xmlns:ahyp="http://schemas.microsoft.com/office/drawing/2018/hyperlinkcolor" val="tx"/>
                    </a:ext>
                  </a:extLst>
                </a:hlinkClick>
              </a:rPr>
              <a:t>rdm@utoronto.ca</a:t>
            </a:r>
            <a:r>
              <a:rPr lang="en-US" sz="2000" dirty="0">
                <a:solidFill>
                  <a:schemeClr val="bg1"/>
                </a:solidFill>
                <a:ea typeface="+mn-lt"/>
                <a:cs typeface="+mn-lt"/>
              </a:rPr>
              <a:t> </a:t>
            </a:r>
            <a:r>
              <a:rPr lang="en-US" sz="2000" dirty="0">
                <a:solidFill>
                  <a:srgbClr val="000000"/>
                </a:solidFill>
                <a:ea typeface="+mn-lt"/>
                <a:cs typeface="+mn-lt"/>
              </a:rPr>
              <a:t>or</a:t>
            </a:r>
            <a:r>
              <a:rPr lang="en-US" sz="2000" dirty="0">
                <a:ea typeface="+mn-lt"/>
                <a:cs typeface="+mn-lt"/>
              </a:rPr>
              <a:t> </a:t>
            </a:r>
            <a:r>
              <a:rPr lang="en-US" sz="2000" dirty="0">
                <a:ea typeface="+mn-lt"/>
                <a:cs typeface="+mn-lt"/>
                <a:hlinkClick r:id="rId6"/>
              </a:rPr>
              <a:t>cris@utoronto.ca</a:t>
            </a:r>
          </a:p>
        </p:txBody>
      </p:sp>
    </p:spTree>
    <p:extLst>
      <p:ext uri="{BB962C8B-B14F-4D97-AF65-F5344CB8AC3E}">
        <p14:creationId xmlns:p14="http://schemas.microsoft.com/office/powerpoint/2010/main" val="3463061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42</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Key Takeaways</a:t>
            </a:r>
            <a:endParaRPr lang="en-US"/>
          </a:p>
        </p:txBody>
      </p:sp>
    </p:spTree>
    <p:extLst>
      <p:ext uri="{BB962C8B-B14F-4D97-AF65-F5344CB8AC3E}">
        <p14:creationId xmlns:p14="http://schemas.microsoft.com/office/powerpoint/2010/main" val="3204366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Key takeaways</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0429243" cy="4176713"/>
          </a:xfrm>
        </p:spPr>
        <p:txBody>
          <a:bodyPr vert="horz" lIns="91440" tIns="45720" rIns="91440" bIns="45720" rtlCol="0" anchor="t">
            <a:normAutofit/>
          </a:bodyPr>
          <a:lstStyle/>
          <a:p>
            <a:pPr marL="172720" indent="-172720"/>
            <a:r>
              <a:rPr lang="en-US" sz="2200" dirty="0">
                <a:ea typeface="+mn-lt"/>
                <a:cs typeface="+mn-lt"/>
              </a:rPr>
              <a:t>DMPs can be a useful tool to help design an effective research project</a:t>
            </a:r>
            <a:endParaRPr lang="en-US" dirty="0"/>
          </a:p>
          <a:p>
            <a:pPr marL="172720" indent="-172720">
              <a:lnSpc>
                <a:spcPct val="90000"/>
              </a:lnSpc>
              <a:spcBef>
                <a:spcPts val="1000"/>
              </a:spcBef>
            </a:pPr>
            <a:r>
              <a:rPr lang="en-US" sz="2200" dirty="0">
                <a:ea typeface="+mn-lt"/>
                <a:cs typeface="+mn-lt"/>
              </a:rPr>
              <a:t>There are resources to help you create a DMP</a:t>
            </a:r>
          </a:p>
          <a:p>
            <a:pPr marL="172720" indent="-172720">
              <a:lnSpc>
                <a:spcPct val="90000"/>
              </a:lnSpc>
              <a:spcBef>
                <a:spcPts val="1000"/>
              </a:spcBef>
            </a:pPr>
            <a:r>
              <a:rPr lang="en-US" sz="2200" dirty="0">
                <a:ea typeface="+mn-lt"/>
                <a:cs typeface="+mn-lt"/>
              </a:rPr>
              <a:t>Plan for, and practice, good research data management - it will help your research team to: </a:t>
            </a:r>
          </a:p>
          <a:p>
            <a:pPr marL="518795" lvl="1" indent="-175895">
              <a:lnSpc>
                <a:spcPct val="90000"/>
              </a:lnSpc>
              <a:spcBef>
                <a:spcPts val="500"/>
              </a:spcBef>
              <a:buFont typeface="Arial,Sans-Serif" panose="020B0604020202020204" pitchFamily="34" charset="0"/>
            </a:pPr>
            <a:r>
              <a:rPr lang="en-US" sz="2200" dirty="0">
                <a:ea typeface="+mn-lt"/>
                <a:cs typeface="+mn-lt"/>
              </a:rPr>
              <a:t>Stay organized, </a:t>
            </a:r>
          </a:p>
          <a:p>
            <a:pPr marL="518795" lvl="1" indent="-175895">
              <a:lnSpc>
                <a:spcPct val="90000"/>
              </a:lnSpc>
              <a:spcBef>
                <a:spcPts val="500"/>
              </a:spcBef>
              <a:buFont typeface="Arial,Sans-Serif" panose="020B0604020202020204" pitchFamily="34" charset="0"/>
            </a:pPr>
            <a:r>
              <a:rPr lang="en-US" sz="2200" dirty="0">
                <a:ea typeface="+mn-lt"/>
                <a:cs typeface="+mn-lt"/>
              </a:rPr>
              <a:t>Improve the quality of your research, </a:t>
            </a:r>
          </a:p>
          <a:p>
            <a:pPr marL="518795" lvl="1" indent="-175895">
              <a:lnSpc>
                <a:spcPct val="90000"/>
              </a:lnSpc>
              <a:spcBef>
                <a:spcPts val="500"/>
              </a:spcBef>
              <a:buFont typeface="Arial,Sans-Serif" panose="020B0604020202020204" pitchFamily="34" charset="0"/>
            </a:pPr>
            <a:r>
              <a:rPr lang="en-US" sz="2200" dirty="0">
                <a:ea typeface="+mn-lt"/>
                <a:cs typeface="+mn-lt"/>
              </a:rPr>
              <a:t>Maintain access to your data over time,</a:t>
            </a:r>
          </a:p>
          <a:p>
            <a:pPr marL="518795" lvl="1" indent="-175895">
              <a:lnSpc>
                <a:spcPct val="90000"/>
              </a:lnSpc>
              <a:spcBef>
                <a:spcPts val="500"/>
              </a:spcBef>
              <a:buFont typeface="Arial,Sans-Serif" panose="020B0604020202020204" pitchFamily="34" charset="0"/>
            </a:pPr>
            <a:r>
              <a:rPr lang="en-US" sz="2200" dirty="0">
                <a:ea typeface="+mn-lt"/>
                <a:cs typeface="+mn-lt"/>
              </a:rPr>
              <a:t>Share your data with others, and </a:t>
            </a:r>
          </a:p>
          <a:p>
            <a:pPr marL="518795" lvl="1" indent="-175895">
              <a:lnSpc>
                <a:spcPct val="90000"/>
              </a:lnSpc>
              <a:spcBef>
                <a:spcPts val="500"/>
              </a:spcBef>
              <a:buFont typeface="Arial,Sans-Serif" panose="020B0604020202020204" pitchFamily="34" charset="0"/>
            </a:pPr>
            <a:r>
              <a:rPr lang="en-US" sz="2200" dirty="0">
                <a:ea typeface="+mn-lt"/>
                <a:cs typeface="+mn-lt"/>
              </a:rPr>
              <a:t>Fulfill funding, partner, and publisher requirements </a:t>
            </a:r>
          </a:p>
          <a:p>
            <a:pPr marL="172720" indent="-172720"/>
            <a:endParaRPr lang="en-US" sz="22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43</a:t>
            </a:fld>
            <a:endParaRPr lang="en-CA"/>
          </a:p>
        </p:txBody>
      </p:sp>
    </p:spTree>
    <p:extLst>
      <p:ext uri="{BB962C8B-B14F-4D97-AF65-F5344CB8AC3E}">
        <p14:creationId xmlns:p14="http://schemas.microsoft.com/office/powerpoint/2010/main" val="124210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44</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normAutofit fontScale="90000"/>
          </a:bodyPr>
          <a:lstStyle/>
          <a:p>
            <a:r>
              <a:rPr lang="en-CA" dirty="0"/>
              <a:t>Questions?</a:t>
            </a:r>
            <a:br>
              <a:rPr lang="en-CA" dirty="0">
                <a:cs typeface="Arial"/>
              </a:rPr>
            </a:br>
            <a:br>
              <a:rPr lang="en-CA" dirty="0">
                <a:cs typeface="Arial"/>
              </a:rPr>
            </a:br>
            <a:br>
              <a:rPr lang="en-CA" dirty="0">
                <a:cs typeface="Arial"/>
              </a:rPr>
            </a:br>
            <a:br>
              <a:rPr lang="en-CA" dirty="0">
                <a:cs typeface="Arial"/>
              </a:rPr>
            </a:br>
            <a:r>
              <a:rPr lang="en-CA" dirty="0">
                <a:cs typeface="Arial"/>
                <a:hlinkClick r:id="rId3"/>
              </a:rPr>
              <a:t>cris@utoronto.ca</a:t>
            </a:r>
            <a:r>
              <a:rPr lang="en-CA" dirty="0">
                <a:cs typeface="Arial"/>
              </a:rPr>
              <a:t> or </a:t>
            </a:r>
            <a:r>
              <a:rPr lang="en-CA" dirty="0">
                <a:cs typeface="Arial"/>
                <a:hlinkClick r:id="rId4"/>
              </a:rPr>
              <a:t>rdm@utoronto.ca</a:t>
            </a:r>
            <a:r>
              <a:rPr lang="en-CA" dirty="0">
                <a:cs typeface="Arial"/>
              </a:rPr>
              <a:t> </a:t>
            </a:r>
          </a:p>
        </p:txBody>
      </p:sp>
    </p:spTree>
    <p:extLst>
      <p:ext uri="{BB962C8B-B14F-4D97-AF65-F5344CB8AC3E}">
        <p14:creationId xmlns:p14="http://schemas.microsoft.com/office/powerpoint/2010/main" val="10538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Acknowledgements</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0429243" cy="4176713"/>
          </a:xfrm>
        </p:spPr>
        <p:txBody>
          <a:bodyPr vert="horz" lIns="91440" tIns="45720" rIns="91440" bIns="45720" rtlCol="0" anchor="t">
            <a:normAutofit/>
          </a:bodyPr>
          <a:lstStyle/>
          <a:p>
            <a:pPr marL="172720" indent="-172720">
              <a:buNone/>
            </a:pPr>
            <a:r>
              <a:rPr lang="en-US" sz="2200">
                <a:ea typeface="+mn-lt"/>
                <a:cs typeface="+mn-lt"/>
              </a:rPr>
              <a:t>Some content modified from:</a:t>
            </a:r>
            <a:endParaRPr lang="en-US">
              <a:cs typeface="Arial" panose="020B0604020202020204"/>
            </a:endParaRPr>
          </a:p>
          <a:p>
            <a:pPr marL="172720" indent="-172720"/>
            <a:r>
              <a:rPr lang="en-US" sz="2200">
                <a:ea typeface="+mn-lt"/>
                <a:cs typeface="+mn-lt"/>
              </a:rPr>
              <a:t>Dearborn, D., Forbes, S., </a:t>
            </a:r>
            <a:r>
              <a:rPr lang="en-US" sz="2200" err="1">
                <a:ea typeface="+mn-lt"/>
                <a:cs typeface="+mn-lt"/>
              </a:rPr>
              <a:t>Umetsubo</a:t>
            </a:r>
            <a:r>
              <a:rPr lang="en-US" sz="2200">
                <a:ea typeface="+mn-lt"/>
                <a:cs typeface="+mn-lt"/>
              </a:rPr>
              <a:t>, Y., </a:t>
            </a:r>
            <a:r>
              <a:rPr lang="en-US" sz="2200" err="1">
                <a:ea typeface="+mn-lt"/>
                <a:cs typeface="+mn-lt"/>
              </a:rPr>
              <a:t>Henshilwood</a:t>
            </a:r>
            <a:r>
              <a:rPr lang="en-US" sz="2200">
                <a:ea typeface="+mn-lt"/>
                <a:cs typeface="+mn-lt"/>
              </a:rPr>
              <a:t>, A., </a:t>
            </a:r>
            <a:r>
              <a:rPr lang="en-US" sz="2200" err="1">
                <a:ea typeface="+mn-lt"/>
                <a:cs typeface="+mn-lt"/>
              </a:rPr>
              <a:t>Maistrovskaya</a:t>
            </a:r>
            <a:r>
              <a:rPr lang="en-US" sz="2200">
                <a:ea typeface="+mn-lt"/>
                <a:cs typeface="+mn-lt"/>
              </a:rPr>
              <a:t>, M. (2021). Research Data Management Level 2: Data Management Plans. University of Toronto Libraries.</a:t>
            </a:r>
          </a:p>
          <a:p>
            <a:pPr marL="172720" indent="-172720"/>
            <a:r>
              <a:rPr lang="en-US" sz="2200">
                <a:ea typeface="+mn-lt"/>
                <a:cs typeface="+mn-lt"/>
              </a:rPr>
              <a:t>Grenier, M. (2021). Introduction to Data Management Plans. University of Victoria Libraries Digital Scholarship Commons.</a:t>
            </a:r>
          </a:p>
          <a:p>
            <a:pPr marL="172720" indent="-172720">
              <a:lnSpc>
                <a:spcPct val="90000"/>
              </a:lnSpc>
              <a:spcBef>
                <a:spcPts val="1000"/>
              </a:spcBef>
            </a:pPr>
            <a:endParaRPr lang="en-US" sz="2200">
              <a:ea typeface="+mn-lt"/>
              <a:cs typeface="+mn-lt"/>
            </a:endParaRPr>
          </a:p>
          <a:p>
            <a:pPr marL="172720" indent="-172720"/>
            <a:endParaRPr lang="en-US" sz="22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45</a:t>
            </a:fld>
            <a:endParaRPr lang="en-CA"/>
          </a:p>
        </p:txBody>
      </p:sp>
    </p:spTree>
    <p:extLst>
      <p:ext uri="{BB962C8B-B14F-4D97-AF65-F5344CB8AC3E}">
        <p14:creationId xmlns:p14="http://schemas.microsoft.com/office/powerpoint/2010/main" val="117851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6F802F-942E-454B-956E-FC52C48FFC16}"/>
              </a:ext>
            </a:extLst>
          </p:cNvPr>
          <p:cNvSpPr>
            <a:spLocks noGrp="1"/>
          </p:cNvSpPr>
          <p:nvPr>
            <p:ph type="sldNum" sz="quarter" idx="12"/>
          </p:nvPr>
        </p:nvSpPr>
        <p:spPr/>
        <p:txBody>
          <a:bodyPr/>
          <a:lstStyle/>
          <a:p>
            <a:fld id="{E4ECB127-6B1D-4440-BB59-CB7FB51359B3}" type="slidenum">
              <a:rPr lang="en-CA" smtClean="0"/>
              <a:pPr/>
              <a:t>5</a:t>
            </a:fld>
            <a:endParaRPr lang="en-CA"/>
          </a:p>
        </p:txBody>
      </p:sp>
      <p:sp>
        <p:nvSpPr>
          <p:cNvPr id="3" name="Content Placeholder 2">
            <a:extLst>
              <a:ext uri="{FF2B5EF4-FFF2-40B4-BE49-F238E27FC236}">
                <a16:creationId xmlns:a16="http://schemas.microsoft.com/office/drawing/2014/main" id="{6DB8DC5F-F289-7D41-98B5-913B66A4044C}"/>
              </a:ext>
            </a:extLst>
          </p:cNvPr>
          <p:cNvSpPr>
            <a:spLocks noGrp="1"/>
          </p:cNvSpPr>
          <p:nvPr>
            <p:ph idx="1"/>
          </p:nvPr>
        </p:nvSpPr>
        <p:spPr/>
        <p:txBody>
          <a:bodyPr vert="horz" lIns="91440" tIns="45720" rIns="91440" bIns="45720" rtlCol="0" anchor="t">
            <a:noAutofit/>
          </a:bodyPr>
          <a:lstStyle/>
          <a:p>
            <a:pPr marL="172720" indent="-172720"/>
            <a:r>
              <a:rPr lang="en-CA" sz="2400">
                <a:ea typeface="+mn-lt"/>
                <a:cs typeface="+mn-lt"/>
              </a:rPr>
              <a:t>What is collected, observed, or created for the purpose of analysis to produce original research results </a:t>
            </a:r>
            <a:endParaRPr lang="en-US" sz="2400">
              <a:cs typeface="Arial" panose="020B0604020202020204"/>
            </a:endParaRPr>
          </a:p>
          <a:p>
            <a:pPr marL="172720" indent="-172720"/>
            <a:r>
              <a:rPr lang="en-CA" sz="2400">
                <a:ea typeface="+mn-lt"/>
                <a:cs typeface="+mn-lt"/>
              </a:rPr>
              <a:t>"Research data" will mean different things for different projects </a:t>
            </a:r>
            <a:endParaRPr lang="en-CA" sz="2400">
              <a:cs typeface="Arial" panose="020B0604020202020204"/>
            </a:endParaRPr>
          </a:p>
          <a:p>
            <a:pPr marL="172720" indent="-172720"/>
            <a:r>
              <a:rPr lang="en-CA" sz="2400">
                <a:ea typeface="+mn-lt"/>
                <a:cs typeface="+mn-lt"/>
              </a:rPr>
              <a:t>Includes notes, documentation, scripts, etc. </a:t>
            </a:r>
          </a:p>
        </p:txBody>
      </p:sp>
      <p:sp>
        <p:nvSpPr>
          <p:cNvPr id="4" name="Title 3">
            <a:extLst>
              <a:ext uri="{FF2B5EF4-FFF2-40B4-BE49-F238E27FC236}">
                <a16:creationId xmlns:a16="http://schemas.microsoft.com/office/drawing/2014/main" id="{98ED07E8-93ED-8341-89FA-E22824CC1CA7}"/>
              </a:ext>
            </a:extLst>
          </p:cNvPr>
          <p:cNvSpPr>
            <a:spLocks noGrp="1"/>
          </p:cNvSpPr>
          <p:nvPr>
            <p:ph type="title"/>
          </p:nvPr>
        </p:nvSpPr>
        <p:spPr/>
        <p:txBody>
          <a:bodyPr/>
          <a:lstStyle/>
          <a:p>
            <a:r>
              <a:rPr lang="en-CA" b="0">
                <a:latin typeface="Arial"/>
                <a:cs typeface="Arial"/>
              </a:rPr>
              <a:t>What is Research Data?</a:t>
            </a:r>
          </a:p>
        </p:txBody>
      </p:sp>
      <p:pic>
        <p:nvPicPr>
          <p:cNvPr id="12" name="Picture 12" descr="A network made up of connected lines and dots">
            <a:extLst>
              <a:ext uri="{FF2B5EF4-FFF2-40B4-BE49-F238E27FC236}">
                <a16:creationId xmlns:a16="http://schemas.microsoft.com/office/drawing/2014/main" id="{9425C3CB-F21F-79C5-402B-8D9F31B6CF1C}"/>
              </a:ext>
            </a:extLst>
          </p:cNvPr>
          <p:cNvPicPr>
            <a:picLocks noGrp="1" noChangeAspect="1"/>
          </p:cNvPicPr>
          <p:nvPr>
            <p:ph type="pic" sz="quarter" idx="15"/>
          </p:nvPr>
        </p:nvPicPr>
        <p:blipFill rotWithShape="1">
          <a:blip r:embed="rId3"/>
          <a:srcRect t="695" b="695"/>
          <a:stretch/>
        </p:blipFill>
        <p:spPr/>
      </p:pic>
      <p:pic>
        <p:nvPicPr>
          <p:cNvPr id="15" name="Picture 15" descr="Scientist holding up a multi well plate of samples with results on the computer screen">
            <a:extLst>
              <a:ext uri="{FF2B5EF4-FFF2-40B4-BE49-F238E27FC236}">
                <a16:creationId xmlns:a16="http://schemas.microsoft.com/office/drawing/2014/main" id="{FEA5743D-8888-B455-1361-C406FB819948}"/>
              </a:ext>
            </a:extLst>
          </p:cNvPr>
          <p:cNvPicPr>
            <a:picLocks noGrp="1" noChangeAspect="1"/>
          </p:cNvPicPr>
          <p:nvPr>
            <p:ph type="pic" sz="quarter" idx="19"/>
          </p:nvPr>
        </p:nvPicPr>
        <p:blipFill rotWithShape="1">
          <a:blip r:embed="rId4"/>
          <a:srcRect l="12120" r="12120"/>
          <a:stretch/>
        </p:blipFill>
        <p:spPr/>
      </p:pic>
      <p:pic>
        <p:nvPicPr>
          <p:cNvPr id="18" name="Picture 19" descr="A person writing in notebook">
            <a:extLst>
              <a:ext uri="{FF2B5EF4-FFF2-40B4-BE49-F238E27FC236}">
                <a16:creationId xmlns:a16="http://schemas.microsoft.com/office/drawing/2014/main" id="{CA7C9BC6-14E1-F310-6AD0-2995FCD7594A}"/>
              </a:ext>
            </a:extLst>
          </p:cNvPr>
          <p:cNvPicPr>
            <a:picLocks noGrp="1" noChangeAspect="1"/>
          </p:cNvPicPr>
          <p:nvPr>
            <p:ph type="pic" sz="quarter" idx="20"/>
          </p:nvPr>
        </p:nvPicPr>
        <p:blipFill rotWithShape="1">
          <a:blip r:embed="rId5"/>
          <a:srcRect l="24109" r="24109"/>
          <a:stretch/>
        </p:blipFill>
        <p:spPr/>
      </p:pic>
      <p:pic>
        <p:nvPicPr>
          <p:cNvPr id="22" name="Picture 22" descr="A long row of satellite dishes in the sunset">
            <a:extLst>
              <a:ext uri="{FF2B5EF4-FFF2-40B4-BE49-F238E27FC236}">
                <a16:creationId xmlns:a16="http://schemas.microsoft.com/office/drawing/2014/main" id="{29ACA9AF-1F59-33F9-8930-F3CC8C96E230}"/>
              </a:ext>
            </a:extLst>
          </p:cNvPr>
          <p:cNvPicPr>
            <a:picLocks noGrp="1" noChangeAspect="1"/>
          </p:cNvPicPr>
          <p:nvPr>
            <p:ph type="pic" sz="quarter" idx="17"/>
          </p:nvPr>
        </p:nvPicPr>
        <p:blipFill rotWithShape="1">
          <a:blip r:embed="rId6"/>
          <a:srcRect l="24115" r="24115"/>
          <a:stretch/>
        </p:blipFill>
        <p:spPr/>
      </p:pic>
    </p:spTree>
    <p:extLst>
      <p:ext uri="{BB962C8B-B14F-4D97-AF65-F5344CB8AC3E}">
        <p14:creationId xmlns:p14="http://schemas.microsoft.com/office/powerpoint/2010/main" val="272606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What is Research Data Management (RDM)?</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58195" cy="4176713"/>
          </a:xfrm>
        </p:spPr>
        <p:txBody>
          <a:bodyPr vert="horz" lIns="91440" tIns="45720" rIns="91440" bIns="45720" rtlCol="0" anchor="t">
            <a:normAutofit/>
          </a:bodyPr>
          <a:lstStyle/>
          <a:p>
            <a:pPr marL="172720" indent="-172720"/>
            <a:r>
              <a:rPr lang="en-CA" sz="2000" dirty="0">
                <a:ea typeface="+mn-lt"/>
                <a:cs typeface="+mn-lt"/>
              </a:rPr>
              <a:t>RDM is about handling research data effectively and appropriately throughout a research project, from beginning to end and beyond </a:t>
            </a:r>
            <a:endParaRPr lang="en-US" sz="2000" dirty="0">
              <a:ea typeface="+mn-lt"/>
              <a:cs typeface="+mn-lt"/>
            </a:endParaRPr>
          </a:p>
          <a:p>
            <a:pPr marL="172720" indent="-172720"/>
            <a:r>
              <a:rPr lang="en-CA" sz="2000" dirty="0">
                <a:ea typeface="+mn-lt"/>
                <a:cs typeface="+mn-lt"/>
              </a:rPr>
              <a:t>RDM refers to all aspects of planning, creating, processing, storing, sharing and preserving data </a:t>
            </a:r>
            <a:endParaRPr lang="en-CA" dirty="0">
              <a:ea typeface="+mn-lt"/>
              <a:cs typeface="+mn-lt"/>
            </a:endParaRPr>
          </a:p>
          <a:p>
            <a:pPr marL="172720" indent="-172720"/>
            <a:r>
              <a:rPr lang="en-CA" sz="2000" dirty="0">
                <a:ea typeface="+mn-lt"/>
                <a:cs typeface="+mn-lt"/>
              </a:rPr>
              <a:t>RDM is an essential aspect of conducting responsible research </a:t>
            </a:r>
            <a:endParaRPr lang="en-CA" dirty="0">
              <a:ea typeface="+mn-lt"/>
              <a:cs typeface="+mn-lt"/>
            </a:endParaRPr>
          </a:p>
          <a:p>
            <a:pPr marL="172720" indent="-172720"/>
            <a:r>
              <a:rPr lang="en-CA" sz="2000" dirty="0">
                <a:ea typeface="+mn-lt"/>
                <a:cs typeface="+mn-lt"/>
              </a:rPr>
              <a:t>Well managed research data means: </a:t>
            </a:r>
            <a:endParaRPr lang="en-CA" dirty="0">
              <a:ea typeface="+mn-lt"/>
              <a:cs typeface="+mn-lt"/>
            </a:endParaRPr>
          </a:p>
          <a:p>
            <a:pPr marL="518795" lvl="1" indent="-175895">
              <a:buFont typeface="Wingdings"/>
              <a:buChar char="Ø"/>
            </a:pPr>
            <a:r>
              <a:rPr lang="en-CA" sz="2000" dirty="0">
                <a:ea typeface="+mn-lt"/>
                <a:cs typeface="+mn-lt"/>
              </a:rPr>
              <a:t>  Others should be able to understand your data </a:t>
            </a:r>
            <a:endParaRPr lang="en-CA" dirty="0">
              <a:ea typeface="+mn-lt"/>
              <a:cs typeface="+mn-lt"/>
            </a:endParaRPr>
          </a:p>
          <a:p>
            <a:pPr marL="518795" lvl="1" indent="-175895">
              <a:buFont typeface="Wingdings"/>
              <a:buChar char="Ø"/>
            </a:pPr>
            <a:r>
              <a:rPr lang="en-CA" sz="2000" dirty="0">
                <a:ea typeface="+mn-lt"/>
                <a:cs typeface="+mn-lt"/>
              </a:rPr>
              <a:t>  Others should be able to reproduce your results </a:t>
            </a:r>
            <a:endParaRPr lang="en-CA" dirty="0">
              <a:cs typeface="Arial" panose="020B0604020202020204"/>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6</a:t>
            </a:fld>
            <a:endParaRPr lang="en-CA"/>
          </a:p>
        </p:txBody>
      </p:sp>
    </p:spTree>
    <p:extLst>
      <p:ext uri="{BB962C8B-B14F-4D97-AF65-F5344CB8AC3E}">
        <p14:creationId xmlns:p14="http://schemas.microsoft.com/office/powerpoint/2010/main" val="1166661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normAutofit/>
          </a:bodyPr>
          <a:lstStyle/>
          <a:p>
            <a:r>
              <a:rPr lang="en-CA" b="0">
                <a:ea typeface="+mj-lt"/>
                <a:cs typeface="+mj-lt"/>
              </a:rPr>
              <a:t>Research Data Management - Planning</a:t>
            </a:r>
            <a:endParaRPr lang="en-US"/>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a:xfrm>
            <a:off x="381000" y="1592262"/>
            <a:ext cx="11058195" cy="4176713"/>
          </a:xfrm>
        </p:spPr>
        <p:txBody>
          <a:bodyPr vert="horz" lIns="91440" tIns="45720" rIns="91440" bIns="45720" rtlCol="0" anchor="t">
            <a:normAutofit/>
          </a:bodyPr>
          <a:lstStyle/>
          <a:p>
            <a:pPr marL="0" indent="0">
              <a:buNone/>
            </a:pPr>
            <a:r>
              <a:rPr lang="en-CA" sz="2000">
                <a:ea typeface="+mn-lt"/>
                <a:cs typeface="+mn-lt"/>
              </a:rPr>
              <a:t>Planning means: </a:t>
            </a:r>
            <a:endParaRPr lang="en-US" sz="2000">
              <a:ea typeface="+mn-lt"/>
              <a:cs typeface="+mn-lt"/>
            </a:endParaRPr>
          </a:p>
          <a:p>
            <a:pPr marL="172720" indent="-172720"/>
            <a:r>
              <a:rPr lang="en-CA" sz="2000">
                <a:ea typeface="+mn-lt"/>
                <a:cs typeface="+mn-lt"/>
              </a:rPr>
              <a:t>Preparing for the research project </a:t>
            </a:r>
          </a:p>
          <a:p>
            <a:pPr marL="172720" indent="-172720"/>
            <a:r>
              <a:rPr lang="en-CA" sz="2000">
                <a:ea typeface="+mn-lt"/>
                <a:cs typeface="+mn-lt"/>
              </a:rPr>
              <a:t>Conceptualizing data management actions across project stages </a:t>
            </a:r>
          </a:p>
          <a:p>
            <a:pPr marL="172720" indent="-172720"/>
            <a:r>
              <a:rPr lang="en-CA" sz="2000">
                <a:ea typeface="+mn-lt"/>
                <a:cs typeface="+mn-lt"/>
              </a:rPr>
              <a:t>Developing consistent approaches for working with the data </a:t>
            </a:r>
          </a:p>
          <a:p>
            <a:pPr marL="172720" indent="-172720"/>
            <a:r>
              <a:rPr lang="en-CA" sz="2000">
                <a:ea typeface="+mn-lt"/>
                <a:cs typeface="+mn-lt"/>
              </a:rPr>
              <a:t>Considering what is needed to carry out the strategy </a:t>
            </a:r>
          </a:p>
          <a:p>
            <a:pPr marL="0" indent="0">
              <a:buNone/>
            </a:pPr>
            <a:r>
              <a:rPr lang="en-CA" sz="2000">
                <a:cs typeface="Arial" panose="020B0604020202020204"/>
              </a:rPr>
              <a:t>     </a:t>
            </a:r>
          </a:p>
          <a:p>
            <a:pPr marL="0" indent="0">
              <a:buNone/>
            </a:pPr>
            <a:r>
              <a:rPr lang="en-CA" sz="2000">
                <a:ea typeface="+mn-lt"/>
                <a:cs typeface="+mn-lt"/>
              </a:rPr>
              <a:t>Documenting and formalizing the strategy =</a:t>
            </a:r>
            <a:r>
              <a:rPr lang="en-CA" sz="2000" b="1">
                <a:solidFill>
                  <a:schemeClr val="accent5"/>
                </a:solidFill>
                <a:ea typeface="+mn-lt"/>
                <a:cs typeface="+mn-lt"/>
              </a:rPr>
              <a:t>  a Data Management Plan (DMP) </a:t>
            </a:r>
            <a:endParaRPr lang="en-CA" sz="2000" b="1">
              <a:solidFill>
                <a:schemeClr val="accent5"/>
              </a:solidFill>
              <a:cs typeface="Arial" panose="020B0604020202020204"/>
            </a:endParaRPr>
          </a:p>
          <a:p>
            <a:pPr marL="172720" indent="-172720"/>
            <a:endParaRPr lang="en-CA" sz="2000">
              <a:cs typeface="Arial"/>
            </a:endParaRPr>
          </a:p>
          <a:p>
            <a:pPr marL="172720" indent="-172720"/>
            <a:endParaRPr lang="en-CA" sz="2000">
              <a:ea typeface="+mn-lt"/>
              <a:cs typeface="+mn-lt"/>
            </a:endParaRP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7</a:t>
            </a:fld>
            <a:endParaRPr lang="en-CA"/>
          </a:p>
        </p:txBody>
      </p:sp>
    </p:spTree>
    <p:extLst>
      <p:ext uri="{BB962C8B-B14F-4D97-AF65-F5344CB8AC3E}">
        <p14:creationId xmlns:p14="http://schemas.microsoft.com/office/powerpoint/2010/main" val="303197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8</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a:xfrm>
            <a:off x="695325" y="1792371"/>
            <a:ext cx="7002915" cy="2765968"/>
          </a:xfrm>
        </p:spPr>
        <p:txBody>
          <a:bodyPr/>
          <a:lstStyle/>
          <a:p>
            <a:r>
              <a:rPr lang="en-CA"/>
              <a:t>What is a Data Management </a:t>
            </a:r>
            <a:br>
              <a:rPr lang="en-CA"/>
            </a:br>
            <a:r>
              <a:rPr lang="en-CA"/>
              <a:t>Plan</a:t>
            </a:r>
            <a:endParaRPr lang="en-CA">
              <a:cs typeface="Arial"/>
            </a:endParaRPr>
          </a:p>
        </p:txBody>
      </p:sp>
    </p:spTree>
    <p:extLst>
      <p:ext uri="{BB962C8B-B14F-4D97-AF65-F5344CB8AC3E}">
        <p14:creationId xmlns:p14="http://schemas.microsoft.com/office/powerpoint/2010/main" val="235447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81">
            <a:extLst>
              <a:ext uri="{FF2B5EF4-FFF2-40B4-BE49-F238E27FC236}">
                <a16:creationId xmlns:a16="http://schemas.microsoft.com/office/drawing/2014/main" id="{170563E3-FE5C-1F40-BABF-0F1D28259FB3}"/>
              </a:ext>
            </a:extLst>
          </p:cNvPr>
          <p:cNvSpPr>
            <a:spLocks noGrp="1"/>
          </p:cNvSpPr>
          <p:nvPr>
            <p:ph type="title"/>
          </p:nvPr>
        </p:nvSpPr>
        <p:spPr/>
        <p:txBody>
          <a:bodyPr/>
          <a:lstStyle/>
          <a:p>
            <a:r>
              <a:rPr lang="en-CA">
                <a:cs typeface="Arial"/>
              </a:rPr>
              <a:t>Definition of Data Management Plans from the Tri-Agency Research Data Management Policy FAQs</a:t>
            </a:r>
            <a:endParaRPr lang="en-CA"/>
          </a:p>
        </p:txBody>
      </p:sp>
      <p:pic>
        <p:nvPicPr>
          <p:cNvPr id="74" name="Picture Placeholder 73">
            <a:extLst>
              <a:ext uri="{FF2B5EF4-FFF2-40B4-BE49-F238E27FC236}">
                <a16:creationId xmlns:a16="http://schemas.microsoft.com/office/drawing/2014/main" id="{6DEDC1A8-358B-DD4E-BCD2-809C8AA5CDC9}"/>
              </a:ext>
            </a:extLst>
          </p:cNvPr>
          <p:cNvPicPr>
            <a:picLocks noGrp="1" noChangeAspect="1"/>
          </p:cNvPicPr>
          <p:nvPr>
            <p:ph type="pic" sz="quarter" idx="17"/>
          </p:nvPr>
        </p:nvPicPr>
        <p:blipFill>
          <a:blip r:embed="rId3"/>
          <a:srcRect/>
          <a:stretch>
            <a:fillRect/>
          </a:stretch>
        </p:blipFill>
        <p:spPr/>
      </p:pic>
      <p:sp>
        <p:nvSpPr>
          <p:cNvPr id="83" name="Text Placeholder 82">
            <a:extLst>
              <a:ext uri="{FF2B5EF4-FFF2-40B4-BE49-F238E27FC236}">
                <a16:creationId xmlns:a16="http://schemas.microsoft.com/office/drawing/2014/main" id="{171A4E90-84E4-D447-AD93-27AB03D2D219}"/>
              </a:ext>
            </a:extLst>
          </p:cNvPr>
          <p:cNvSpPr>
            <a:spLocks noGrp="1"/>
          </p:cNvSpPr>
          <p:nvPr>
            <p:ph type="body" sz="quarter" idx="16"/>
          </p:nvPr>
        </p:nvSpPr>
        <p:spPr/>
        <p:txBody>
          <a:bodyPr/>
          <a:lstStyle/>
          <a:p>
            <a:endParaRPr lang="en-CA"/>
          </a:p>
        </p:txBody>
      </p:sp>
      <p:pic>
        <p:nvPicPr>
          <p:cNvPr id="22" name="Picture Placeholder 21">
            <a:extLst>
              <a:ext uri="{FF2B5EF4-FFF2-40B4-BE49-F238E27FC236}">
                <a16:creationId xmlns:a16="http://schemas.microsoft.com/office/drawing/2014/main" id="{5A46F008-9F68-A749-B26F-98E7B971FB2F}"/>
              </a:ext>
            </a:extLst>
          </p:cNvPr>
          <p:cNvPicPr>
            <a:picLocks noGrp="1" noChangeAspect="1"/>
          </p:cNvPicPr>
          <p:nvPr>
            <p:ph type="pic" sz="quarter" idx="15"/>
          </p:nvPr>
        </p:nvPicPr>
        <p:blipFill rotWithShape="1">
          <a:blip r:embed="rId4">
            <a:extLst>
              <a:ext uri="{96DAC541-7B7A-43D3-8B79-37D633B846F1}">
                <asvg:svgBlip xmlns:asvg="http://schemas.microsoft.com/office/drawing/2016/SVG/main" r:embed="rId5"/>
              </a:ext>
            </a:extLst>
          </a:blip>
          <a:srcRect l="135" r="135"/>
          <a:stretch/>
        </p:blipFill>
        <p:spPr/>
      </p:pic>
      <p:sp>
        <p:nvSpPr>
          <p:cNvPr id="11" name="Text Placeholder 10">
            <a:extLst>
              <a:ext uri="{FF2B5EF4-FFF2-40B4-BE49-F238E27FC236}">
                <a16:creationId xmlns:a16="http://schemas.microsoft.com/office/drawing/2014/main" id="{7DC7B6A5-5640-2B45-BFF3-59C8D36DA986}"/>
              </a:ext>
            </a:extLst>
          </p:cNvPr>
          <p:cNvSpPr>
            <a:spLocks noGrp="1"/>
          </p:cNvSpPr>
          <p:nvPr>
            <p:ph type="body" idx="1"/>
          </p:nvPr>
        </p:nvSpPr>
        <p:spPr>
          <a:xfrm>
            <a:off x="762000" y="1590675"/>
            <a:ext cx="7287985" cy="3633110"/>
          </a:xfrm>
        </p:spPr>
        <p:txBody>
          <a:bodyPr vert="horz" lIns="91440" tIns="45720" rIns="91440" bIns="45720" rtlCol="0" anchor="t">
            <a:normAutofit fontScale="85000" lnSpcReduction="20000"/>
          </a:bodyPr>
          <a:lstStyle/>
          <a:p>
            <a:r>
              <a:rPr lang="en-CA">
                <a:latin typeface="Times"/>
                <a:cs typeface="Times"/>
              </a:rPr>
              <a:t>“A data management plan (DMP) is a living document, typically associated with an individual research project or program that consists of the practices, processes and strategies that pertain to a set of specified topics related to data management and curation. DMPs should be modified throughout the course of a research project to reflect changes in project design, methods, or other considerations. </a:t>
            </a:r>
            <a:endParaRPr lang="en-US">
              <a:latin typeface="Times"/>
              <a:cs typeface="Times"/>
            </a:endParaRPr>
          </a:p>
          <a:p>
            <a:r>
              <a:rPr lang="en-CA">
                <a:latin typeface="Times"/>
                <a:cs typeface="Times"/>
              </a:rPr>
              <a:t>DMPs guide researchers in articulating their plans for managing data; they do not necessarily compel researchers to manage data differently.”</a:t>
            </a:r>
          </a:p>
          <a:p>
            <a:endParaRPr lang="en-CA">
              <a:cs typeface="Times"/>
            </a:endParaRPr>
          </a:p>
        </p:txBody>
      </p:sp>
      <p:sp>
        <p:nvSpPr>
          <p:cNvPr id="9" name="Content Placeholder 8">
            <a:extLst>
              <a:ext uri="{FF2B5EF4-FFF2-40B4-BE49-F238E27FC236}">
                <a16:creationId xmlns:a16="http://schemas.microsoft.com/office/drawing/2014/main" id="{04E558A3-F2E0-3142-BAA9-7A2AF0384242}"/>
              </a:ext>
            </a:extLst>
          </p:cNvPr>
          <p:cNvSpPr>
            <a:spLocks noGrp="1"/>
          </p:cNvSpPr>
          <p:nvPr>
            <p:ph type="body" sz="quarter" idx="14"/>
          </p:nvPr>
        </p:nvSpPr>
        <p:spPr>
          <a:xfrm>
            <a:off x="759470" y="5291113"/>
            <a:ext cx="3970373" cy="854800"/>
          </a:xfrm>
        </p:spPr>
        <p:txBody>
          <a:bodyPr vert="horz" lIns="91440" tIns="45720" rIns="91440" bIns="45720" rtlCol="0" anchor="t">
            <a:normAutofit lnSpcReduction="10000"/>
          </a:bodyPr>
          <a:lstStyle/>
          <a:p>
            <a:r>
              <a:rPr lang="en-CA" b="1"/>
              <a:t>Tri-Agency Research Data Management Policy FAQs</a:t>
            </a:r>
            <a:br>
              <a:rPr lang="en-CA" b="1"/>
            </a:br>
            <a:r>
              <a:rPr lang="en-CA">
                <a:ea typeface="+mn-lt"/>
                <a:cs typeface="+mn-lt"/>
                <a:hlinkClick r:id="rId6"/>
              </a:rPr>
              <a:t>https://www.ic.gc.ca/eic/site/063.nsf/eng/h_97609.html#4-2</a:t>
            </a:r>
            <a:r>
              <a:rPr lang="en-CA">
                <a:ea typeface="+mn-lt"/>
                <a:cs typeface="+mn-lt"/>
              </a:rPr>
              <a:t>   </a:t>
            </a:r>
            <a:endParaRPr lang="en-US">
              <a:cs typeface="Arial"/>
            </a:endParaRPr>
          </a:p>
          <a:p>
            <a:endParaRPr lang="en-US">
              <a:ea typeface="+mn-lt"/>
              <a:cs typeface="+mn-lt"/>
            </a:endParaRPr>
          </a:p>
        </p:txBody>
      </p:sp>
      <p:sp>
        <p:nvSpPr>
          <p:cNvPr id="75" name="Slide Number Placeholder 74">
            <a:extLst>
              <a:ext uri="{FF2B5EF4-FFF2-40B4-BE49-F238E27FC236}">
                <a16:creationId xmlns:a16="http://schemas.microsoft.com/office/drawing/2014/main" id="{BD52ABEA-F9BB-A840-88CF-5837E5D28959}"/>
              </a:ext>
            </a:extLst>
          </p:cNvPr>
          <p:cNvSpPr>
            <a:spLocks noGrp="1"/>
          </p:cNvSpPr>
          <p:nvPr>
            <p:ph type="sldNum" sz="quarter" idx="12"/>
          </p:nvPr>
        </p:nvSpPr>
        <p:spPr/>
        <p:txBody>
          <a:bodyPr/>
          <a:lstStyle/>
          <a:p>
            <a:fld id="{1BD90C89-BB05-D647-8C9B-C2376028CB3D}" type="slidenum">
              <a:rPr lang="en-CA" smtClean="0"/>
              <a:pPr/>
              <a:t>9</a:t>
            </a:fld>
            <a:endParaRPr lang="en-CA"/>
          </a:p>
        </p:txBody>
      </p:sp>
    </p:spTree>
    <p:extLst>
      <p:ext uri="{BB962C8B-B14F-4D97-AF65-F5344CB8AC3E}">
        <p14:creationId xmlns:p14="http://schemas.microsoft.com/office/powerpoint/2010/main" val="2330750786"/>
      </p:ext>
    </p:extLst>
  </p:cSld>
  <p:clrMapOvr>
    <a:masterClrMapping/>
  </p:clrMapOvr>
</p:sld>
</file>

<file path=ppt/theme/theme1.xml><?xml version="1.0" encoding="utf-8"?>
<a:theme xmlns:a="http://schemas.openxmlformats.org/drawingml/2006/main" name="U of T Defy Gravity 2021">
  <a:themeElements>
    <a:clrScheme name="University of Toronto 2022">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custClrLst>
    <a:custClr name="Pantone Cool Gray 2">
      <a:srgbClr val="D0D1C9"/>
    </a:custClr>
    <a:custClr name="Pantone 376">
      <a:srgbClr val="8DBF2E"/>
    </a:custClr>
    <a:custClr name="Pantone 3285">
      <a:srgbClr val="00A189"/>
    </a:custClr>
    <a:custClr name="Pantone 2985">
      <a:srgbClr val="6FC7EA"/>
    </a:custClr>
    <a:custClr name="Pantone 663">
      <a:srgbClr val="007FA3"/>
    </a:custClr>
    <a:custClr name="Pantone 2613">
      <a:srgbClr val="6D247A"/>
    </a:custClr>
    <a:custClr name="Pantone Warm Red">
      <a:srgbClr val="DC4633"/>
    </a:custClr>
    <a:custClr name="Pantone 7406">
      <a:srgbClr val="F1C500"/>
    </a:custClr>
    <a:custClr name="Pantone 227">
      <a:srgbClr val="AB1368"/>
    </a:custClr>
    <a:custClr name="Pantone 7722">
      <a:srgbClr val="0D534D"/>
    </a:custClr>
    <a:custClr name="80% Pantone Cool Gray 2">
      <a:srgbClr val="D7D8D1"/>
    </a:custClr>
    <a:custClr name="80% Pantone 376">
      <a:srgbClr val="A4CC58"/>
    </a:custClr>
    <a:custClr name="80% Pantone 3285">
      <a:srgbClr val="33B4A1"/>
    </a:custClr>
    <a:custClr name="80% Pantone 2985">
      <a:srgbClr val="8CD2EE"/>
    </a:custClr>
    <a:custClr name="80% Pantone 663">
      <a:srgbClr val="3399B5"/>
    </a:custClr>
    <a:custClr name="80% Pantone 2613">
      <a:srgbClr val="8A5095"/>
    </a:custClr>
    <a:custClr name="80% Pantone Warm Red">
      <a:srgbClr val="E36B5C"/>
    </a:custClr>
    <a:custClr name="80% Pantone 7406">
      <a:srgbClr val="F4D133"/>
    </a:custClr>
    <a:custClr name="80% Pantone 227">
      <a:srgbClr val="BC4286"/>
    </a:custClr>
    <a:custClr name="80% Pantone 7722">
      <a:srgbClr val="3D7571"/>
    </a:custClr>
    <a:custClr name="50% Pantone Cool Gray 2">
      <a:srgbClr val="E7E8E4"/>
    </a:custClr>
    <a:custClr name="50% Pantone 376">
      <a:srgbClr val="C6DF96"/>
    </a:custClr>
    <a:custClr name="50% Pantone 3285">
      <a:srgbClr val="80D0C4"/>
    </a:custClr>
    <a:custClr name="50% Pantone 2985">
      <a:srgbClr val="B7E3F4"/>
    </a:custClr>
    <a:custClr name="50% Pantone 663">
      <a:srgbClr val="80BFD1"/>
    </a:custClr>
    <a:custClr name="50% Pantone 2613">
      <a:srgbClr val="B691BC"/>
    </a:custClr>
    <a:custClr name="50% Pantone Warm Red">
      <a:srgbClr val="EDA299"/>
    </a:custClr>
    <a:custClr name="50% Pantone 7406">
      <a:srgbClr val="F8E280"/>
    </a:custClr>
    <a:custClr name="50% Pantone 227">
      <a:srgbClr val="D589B3"/>
    </a:custClr>
    <a:custClr name="50% Pantone 7722">
      <a:srgbClr val="86A9A6"/>
    </a:custClr>
    <a:custClr name="25% Pantone Cool Gray 2">
      <a:srgbClr val="F3F3F1"/>
    </a:custClr>
    <a:custClr name="25% Pantone 376">
      <a:srgbClr val="E2EFCB"/>
    </a:custClr>
    <a:custClr name="25% Pantone 3285">
      <a:srgbClr val="BFE7E1"/>
    </a:custClr>
    <a:custClr name="25% Pantone 2985">
      <a:srgbClr val="DBF1FA"/>
    </a:custClr>
    <a:custClr name="25% Pantone 663">
      <a:srgbClr val="BFDFE8"/>
    </a:custClr>
    <a:custClr name="25% Pantone 2613">
      <a:srgbClr val="DAC8DE"/>
    </a:custClr>
    <a:custClr name="25% Pantone Warm Red">
      <a:srgbClr val="F6D1CC"/>
    </a:custClr>
    <a:custClr name="25% Pantone 7406">
      <a:srgbClr val="FBF0BF"/>
    </a:custClr>
    <a:custClr name="25% Pantone 227">
      <a:srgbClr val="EAC4D9"/>
    </a:custClr>
    <a:custClr name="25% Pantone 7722">
      <a:srgbClr val="C2D4D2"/>
    </a:custClr>
  </a:custClrLst>
  <a:extLst>
    <a:ext uri="{05A4C25C-085E-4340-85A3-A5531E510DB2}">
      <thm15:themeFamily xmlns:thm15="http://schemas.microsoft.com/office/thememl/2012/main" name="DefyGravity-Template-4c-FINAL" id="{27AE89B6-AE73-7147-9415-5A70A1FD918B}" vid="{6C16C174-1EC8-5B47-9EBB-EB75FAEE11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621d51-3845-461f-b9d7-548ff2c0b4f7" xsi:nil="true"/>
    <lcf76f155ced4ddcb4097134ff3c332f xmlns="45fdfd55-c198-4beb-bb05-434f20e04ae8">
      <Terms xmlns="http://schemas.microsoft.com/office/infopath/2007/PartnerControls"/>
    </lcf76f155ced4ddcb4097134ff3c332f>
    <WorkshopDate xmlns="45fdfd55-c198-4beb-bb05-434f20e04ae8" xsi:nil="true"/>
    <Status xmlns="45fdfd55-c198-4beb-bb05-434f20e04ae8" xsi:nil="true"/>
    <Partner xmlns="45fdfd55-c198-4beb-bb05-434f20e04ae8" xsi:nil="true"/>
    <Series xmlns="45fdfd55-c198-4beb-bb05-434f20e04ae8" xsi:nil="true"/>
    <Lead xmlns="45fdfd55-c198-4beb-bb05-434f20e04ae8">
      <UserInfo>
        <DisplayName/>
        <AccountId xsi:nil="true"/>
        <AccountType/>
      </UserInfo>
    </Lead>
    <SessionNumber xmlns="45fdfd55-c198-4beb-bb05-434f20e04a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2D6CC0BB2DE748A32479BB3994C8DA" ma:contentTypeVersion="22" ma:contentTypeDescription="Create a new document." ma:contentTypeScope="" ma:versionID="db544c813fd1262e43d7112a39a7083b">
  <xsd:schema xmlns:xsd="http://www.w3.org/2001/XMLSchema" xmlns:xs="http://www.w3.org/2001/XMLSchema" xmlns:p="http://schemas.microsoft.com/office/2006/metadata/properties" xmlns:ns2="45fdfd55-c198-4beb-bb05-434f20e04ae8" xmlns:ns3="6cb12d08-2c8b-495e-a819-c1ad4f12e75a" xmlns:ns4="e6621d51-3845-461f-b9d7-548ff2c0b4f7" targetNamespace="http://schemas.microsoft.com/office/2006/metadata/properties" ma:root="true" ma:fieldsID="2fc2fec5b13444a75e7dab450f1f5b0c" ns2:_="" ns3:_="" ns4:_="">
    <xsd:import namespace="45fdfd55-c198-4beb-bb05-434f20e04ae8"/>
    <xsd:import namespace="6cb12d08-2c8b-495e-a819-c1ad4f12e75a"/>
    <xsd:import namespace="e6621d51-3845-461f-b9d7-548ff2c0b4f7"/>
    <xsd:element name="properties">
      <xsd:complexType>
        <xsd:sequence>
          <xsd:element name="documentManagement">
            <xsd:complexType>
              <xsd:all>
                <xsd:element ref="ns2:WorkshopDate" minOccurs="0"/>
                <xsd:element ref="ns2:Lead" minOccurs="0"/>
                <xsd:element ref="ns2:Series" minOccurs="0"/>
                <xsd:element ref="ns2:MediaServiceMetadata" minOccurs="0"/>
                <xsd:element ref="ns2:MediaServiceFastMetadata" minOccurs="0"/>
                <xsd:element ref="ns2:Partner"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Status" minOccurs="0"/>
                <xsd:element ref="ns3:SharedWithUsers" minOccurs="0"/>
                <xsd:element ref="ns3:SharedWithDetails" minOccurs="0"/>
                <xsd:element ref="ns2:SessionNumbe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fd55-c198-4beb-bb05-434f20e04ae8" elementFormDefault="qualified">
    <xsd:import namespace="http://schemas.microsoft.com/office/2006/documentManagement/types"/>
    <xsd:import namespace="http://schemas.microsoft.com/office/infopath/2007/PartnerControls"/>
    <xsd:element name="WorkshopDate" ma:index="8" nillable="true" ma:displayName="Workshop Date" ma:format="DateOnly" ma:internalName="WorkshopDate">
      <xsd:simpleType>
        <xsd:restriction base="dms:DateTime"/>
      </xsd:simpleType>
    </xsd:element>
    <xsd:element name="Lead" ma:index="9" nillable="true" ma:displayName="Lead" ma:format="Dropdown" ma:list="UserInfo" ma:SharePointGroup="0" ma:internalName="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ries" ma:index="10" nillable="true" ma:displayName="Series" ma:format="Dropdown" ma:internalName="Series">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Partner" ma:index="13" nillable="true" ma:displayName="Partner" ma:format="Dropdown" ma:internalName="Partner">
      <xsd:simpleType>
        <xsd:restriction base="dms:Text">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Status" ma:index="22" nillable="true" ma:displayName="Status" ma:format="Dropdown" ma:internalName="Status">
      <xsd:simpleType>
        <xsd:restriction base="dms:Choice">
          <xsd:enumeration value="In Progress"/>
          <xsd:enumeration value="Complete"/>
          <xsd:enumeration value="Inactive"/>
        </xsd:restriction>
      </xsd:simpleType>
    </xsd:element>
    <xsd:element name="SessionNumber" ma:index="25" nillable="true" ma:displayName="Session Number" ma:description="For a series, indicate the session number" ma:format="Dropdown" ma:internalName="SessionNumber" ma:percentage="FALSE">
      <xsd:simpleType>
        <xsd:restriction base="dms:Number"/>
      </xsd:simpleType>
    </xsd:element>
    <xsd:element name="MediaServiceLocation" ma:index="26" nillable="true" ma:displayName="Location" ma:internalName="MediaServiceLocation"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b12d08-2c8b-495e-a819-c1ad4f12e75a"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621d51-3845-461f-b9d7-548ff2c0b4f7"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58e0daec-8166-435b-aaff-aa666c828e97}" ma:internalName="TaxCatchAll" ma:showField="CatchAllData" ma:web="e6621d51-3845-461f-b9d7-548ff2c0b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404D40-D352-4205-BEBB-99523D4CB57B}">
  <ds:schemaRefs>
    <ds:schemaRef ds:uri="15087473-fe31-418c-9e91-47d9b4d2a980"/>
    <ds:schemaRef ds:uri="45fdfd55-c198-4beb-bb05-434f20e04ae8"/>
    <ds:schemaRef ds:uri="d39738d1-b3af-4236-9b4f-724275ef06c0"/>
    <ds:schemaRef ds:uri="e6621d51-3845-461f-b9d7-548ff2c0b4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558DD39-1E2E-43EC-B232-637ED844BD70}">
  <ds:schemaRefs>
    <ds:schemaRef ds:uri="http://schemas.microsoft.com/sharepoint/v3/contenttype/forms"/>
  </ds:schemaRefs>
</ds:datastoreItem>
</file>

<file path=customXml/itemProps3.xml><?xml version="1.0" encoding="utf-8"?>
<ds:datastoreItem xmlns:ds="http://schemas.openxmlformats.org/officeDocument/2006/customXml" ds:itemID="{29C3607A-A64E-44F5-A4FE-9558847D95CD}">
  <ds:schemaRefs>
    <ds:schemaRef ds:uri="45fdfd55-c198-4beb-bb05-434f20e04ae8"/>
    <ds:schemaRef ds:uri="6cb12d08-2c8b-495e-a819-c1ad4f12e75a"/>
    <ds:schemaRef ds:uri="e6621d51-3845-461f-b9d7-548ff2c0b4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DefyGravity-Template (2)</Template>
  <TotalTime>78</TotalTime>
  <Words>1932</Words>
  <Application>Microsoft Macintosh PowerPoint</Application>
  <PresentationFormat>Widescreen</PresentationFormat>
  <Paragraphs>326</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Black</vt:lpstr>
      <vt:lpstr>Arial,Sans-Serif</vt:lpstr>
      <vt:lpstr>Calibri</vt:lpstr>
      <vt:lpstr>System Font Regular</vt:lpstr>
      <vt:lpstr>Times</vt:lpstr>
      <vt:lpstr>Wingdings</vt:lpstr>
      <vt:lpstr>U of T Defy Gravity 2021</vt:lpstr>
      <vt:lpstr>What is a Data Management Plan and why do I need one? </vt:lpstr>
      <vt:lpstr>Objectives</vt:lpstr>
      <vt:lpstr>Agenda</vt:lpstr>
      <vt:lpstr>What is Research Data Management</vt:lpstr>
      <vt:lpstr>What is Research Data?</vt:lpstr>
      <vt:lpstr>What is Research Data Management (RDM)?</vt:lpstr>
      <vt:lpstr>Research Data Management - Planning</vt:lpstr>
      <vt:lpstr>What is a Data Management  Plan</vt:lpstr>
      <vt:lpstr>Definition of Data Management Plans from the Tri-Agency Research Data Management Policy FAQs</vt:lpstr>
      <vt:lpstr>What is a Data Management Plan?</vt:lpstr>
      <vt:lpstr>Typical components of a DMP</vt:lpstr>
      <vt:lpstr>The purpose of a Data Management Plan</vt:lpstr>
      <vt:lpstr>How is a DMP beneficial to a project?</vt:lpstr>
      <vt:lpstr>Stay organized</vt:lpstr>
      <vt:lpstr>Improve research quality</vt:lpstr>
      <vt:lpstr>Maintain long-term access</vt:lpstr>
      <vt:lpstr>Share your work</vt:lpstr>
      <vt:lpstr>Fulfill emerging requirements</vt:lpstr>
      <vt:lpstr>Effective Data Management Plans</vt:lpstr>
      <vt:lpstr>What a Data Management Plan covers</vt:lpstr>
      <vt:lpstr>Typical components of a DMP</vt:lpstr>
      <vt:lpstr>1 |  Administrative details</vt:lpstr>
      <vt:lpstr>2 |  Data collection</vt:lpstr>
      <vt:lpstr>3|  Documentation and metadata</vt:lpstr>
      <vt:lpstr>4|  Storage and backup</vt:lpstr>
      <vt:lpstr>5|  Retention and preservation</vt:lpstr>
      <vt:lpstr>6|  Sharing and reuse</vt:lpstr>
      <vt:lpstr>7|  Responsibilities and resources</vt:lpstr>
      <vt:lpstr>8|  Ethics and legal compliance</vt:lpstr>
      <vt:lpstr>Example pages of a compiled DMP</vt:lpstr>
      <vt:lpstr>Considerations for an effective DMP</vt:lpstr>
      <vt:lpstr>How to create a DMP</vt:lpstr>
      <vt:lpstr>DMP creation</vt:lpstr>
      <vt:lpstr>What is a DMP template?</vt:lpstr>
      <vt:lpstr>Data Management Plan resources</vt:lpstr>
      <vt:lpstr>DRI Portal and the UTL RDM website</vt:lpstr>
      <vt:lpstr>UTL DMP guidance and checklist documents</vt:lpstr>
      <vt:lpstr>DMP Assistant</vt:lpstr>
      <vt:lpstr>The Alliance – DMP Templates</vt:lpstr>
      <vt:lpstr>The Alliance – DMP Exemplars</vt:lpstr>
      <vt:lpstr>Help with DMPs</vt:lpstr>
      <vt:lpstr>Key Takeaways</vt:lpstr>
      <vt:lpstr>Key takeaways</vt:lpstr>
      <vt:lpstr>Questions?    cris@utoronto.ca or rdm@utoronto.ca </vt:lpstr>
      <vt:lpstr>Acknowledgements</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 Slide: Inserting New Slides</dc:title>
  <dc:creator>Vinita Haroun</dc:creator>
  <cp:lastModifiedBy>Dylanne Dearborn</cp:lastModifiedBy>
  <cp:revision>18</cp:revision>
  <cp:lastPrinted>2021-12-03T21:16:07Z</cp:lastPrinted>
  <dcterms:created xsi:type="dcterms:W3CDTF">2022-05-09T21:16:50Z</dcterms:created>
  <dcterms:modified xsi:type="dcterms:W3CDTF">2023-01-26T15:44:19Z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0x010100A22D6CC0BB2DE748A32479BB3994C8DA</vt:lpwstr>
  </property>
  <property fmtid="{D5CDD505-2E9C-101B-9397-08002B2CF9AE}" pid="3" name="MediaServiceImageTags">
    <vt:lpwstr/>
  </property>
</Properties>
</file>