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2.xml" ContentType="application/vnd.openxmlformats-officedocument.presentationml.tags+xml"/>
  <Override PartName="/ppt/notesSlides/notesSlide24.xml" ContentType="application/vnd.openxmlformats-officedocument.presentationml.notesSlide+xml"/>
  <Override PartName="/ppt/tags/tag3.xml" ContentType="application/vnd.openxmlformats-officedocument.presentationml.tags+xml"/>
  <Override PartName="/ppt/notesSlides/notesSlide2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4.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handoutMasterIdLst>
    <p:handoutMasterId r:id="rId57"/>
  </p:handoutMasterIdLst>
  <p:sldIdLst>
    <p:sldId id="1908" r:id="rId2"/>
    <p:sldId id="1392" r:id="rId3"/>
    <p:sldId id="1913" r:id="rId4"/>
    <p:sldId id="1393" r:id="rId5"/>
    <p:sldId id="1693" r:id="rId6"/>
    <p:sldId id="1697" r:id="rId7"/>
    <p:sldId id="1665" r:id="rId8"/>
    <p:sldId id="1666" r:id="rId9"/>
    <p:sldId id="1667" r:id="rId10"/>
    <p:sldId id="1702" r:id="rId11"/>
    <p:sldId id="1703" r:id="rId12"/>
    <p:sldId id="1696" r:id="rId13"/>
    <p:sldId id="1668" r:id="rId14"/>
    <p:sldId id="1669" r:id="rId15"/>
    <p:sldId id="1670" r:id="rId16"/>
    <p:sldId id="1671" r:id="rId17"/>
    <p:sldId id="1673" r:id="rId18"/>
    <p:sldId id="1651" r:id="rId19"/>
    <p:sldId id="1652" r:id="rId20"/>
    <p:sldId id="1653" r:id="rId21"/>
    <p:sldId id="1654" r:id="rId22"/>
    <p:sldId id="1655" r:id="rId23"/>
    <p:sldId id="1656" r:id="rId24"/>
    <p:sldId id="1595" r:id="rId25"/>
    <p:sldId id="1597" r:id="rId26"/>
    <p:sldId id="1645" r:id="rId27"/>
    <p:sldId id="1646" r:id="rId28"/>
    <p:sldId id="1647" r:id="rId29"/>
    <p:sldId id="1648" r:id="rId30"/>
    <p:sldId id="1649" r:id="rId31"/>
    <p:sldId id="1650" r:id="rId32"/>
    <p:sldId id="1664" r:id="rId33"/>
    <p:sldId id="1349" r:id="rId34"/>
    <p:sldId id="1350" r:id="rId35"/>
    <p:sldId id="1351" r:id="rId36"/>
    <p:sldId id="1352" r:id="rId37"/>
    <p:sldId id="420" r:id="rId38"/>
    <p:sldId id="1705" r:id="rId39"/>
    <p:sldId id="1566" r:id="rId40"/>
    <p:sldId id="1353" r:id="rId41"/>
    <p:sldId id="1354" r:id="rId42"/>
    <p:sldId id="1356" r:id="rId43"/>
    <p:sldId id="1357" r:id="rId44"/>
    <p:sldId id="1358" r:id="rId45"/>
    <p:sldId id="1107" r:id="rId46"/>
    <p:sldId id="1359" r:id="rId47"/>
    <p:sldId id="1360" r:id="rId48"/>
    <p:sldId id="1699" r:id="rId49"/>
    <p:sldId id="1910" r:id="rId50"/>
    <p:sldId id="1510" r:id="rId51"/>
    <p:sldId id="1911" r:id="rId52"/>
    <p:sldId id="1912" r:id="rId53"/>
    <p:sldId id="1704" r:id="rId54"/>
    <p:sldId id="1565" r:id="rId55"/>
  </p:sldIdLst>
  <p:sldSz cx="9144000" cy="5143500" type="screen16x9"/>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304" userDrawn="1">
          <p15:clr>
            <a:srgbClr val="A4A3A4"/>
          </p15:clr>
        </p15:guide>
        <p15:guide id="2" pos="302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Paprica" initials="AP" lastIdx="1" clrIdx="0">
    <p:extLst>
      <p:ext uri="{19B8F6BF-5375-455C-9EA6-DF929625EA0E}">
        <p15:presenceInfo xmlns:p15="http://schemas.microsoft.com/office/powerpoint/2012/main" userId="16c861beaeeca38a" providerId="Windows Live"/>
      </p:ext>
    </p:extLst>
  </p:cmAuthor>
  <p:cmAuthor id="2" name="Alison Paprica" initials="AP [2]" lastIdx="1" clrIdx="1">
    <p:extLst>
      <p:ext uri="{19B8F6BF-5375-455C-9EA6-DF929625EA0E}">
        <p15:presenceInfo xmlns:p15="http://schemas.microsoft.com/office/powerpoint/2012/main" userId="S::alison.paprica@researchpm.com::0767f270-7d17-4839-8659-ff61743d2e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A5A5A"/>
    <a:srgbClr val="90A03C"/>
    <a:srgbClr val="0070C0"/>
    <a:srgbClr val="FFFFCC"/>
    <a:srgbClr val="DE9400"/>
    <a:srgbClr val="3A77B3"/>
    <a:srgbClr val="E8E5BA"/>
    <a:srgbClr val="FFB92D"/>
    <a:srgbClr val="FFAC05"/>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DF059C-FB21-4F2D-8461-7AF33A36804B}" v="39" dt="2023-01-16T20:52:09.9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32" autoAdjust="0"/>
    <p:restoredTop sz="93907" autoAdjust="0"/>
  </p:normalViewPr>
  <p:slideViewPr>
    <p:cSldViewPr>
      <p:cViewPr varScale="1">
        <p:scale>
          <a:sx n="102" d="100"/>
          <a:sy n="102" d="100"/>
        </p:scale>
        <p:origin x="91" y="58"/>
      </p:cViewPr>
      <p:guideLst>
        <p:guide orient="horz" pos="1620"/>
        <p:guide pos="2880"/>
      </p:guideLst>
    </p:cSldViewPr>
  </p:slideViewPr>
  <p:outlineViewPr>
    <p:cViewPr>
      <p:scale>
        <a:sx n="33" d="100"/>
        <a:sy n="33" d="100"/>
      </p:scale>
      <p:origin x="0" y="-56044"/>
    </p:cViewPr>
  </p:outlineViewPr>
  <p:notesTextViewPr>
    <p:cViewPr>
      <p:scale>
        <a:sx n="3" d="2"/>
        <a:sy n="3" d="2"/>
      </p:scale>
      <p:origin x="0" y="0"/>
    </p:cViewPr>
  </p:notesTextViewPr>
  <p:sorterViewPr>
    <p:cViewPr>
      <p:scale>
        <a:sx n="150" d="100"/>
        <a:sy n="150" d="100"/>
      </p:scale>
      <p:origin x="0" y="-17544"/>
    </p:cViewPr>
  </p:sorterViewPr>
  <p:notesViewPr>
    <p:cSldViewPr>
      <p:cViewPr varScale="1">
        <p:scale>
          <a:sx n="61" d="100"/>
          <a:sy n="61" d="100"/>
        </p:scale>
        <p:origin x="1036" y="40"/>
      </p:cViewPr>
      <p:guideLst>
        <p:guide orient="horz" pos="2304"/>
        <p:guide pos="30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Paprica" userId="0767f270-7d17-4839-8659-ff61743d2ee6" providerId="ADAL" clId="{B1DF059C-FB21-4F2D-8461-7AF33A36804B}"/>
    <pc:docChg chg="custSel addSld delSld modSld sldOrd modMainMaster">
      <pc:chgData name="Alison Paprica" userId="0767f270-7d17-4839-8659-ff61743d2ee6" providerId="ADAL" clId="{B1DF059C-FB21-4F2D-8461-7AF33A36804B}" dt="2023-01-16T21:01:23.551" v="482" actId="20577"/>
      <pc:docMkLst>
        <pc:docMk/>
      </pc:docMkLst>
      <pc:sldChg chg="modSp">
        <pc:chgData name="Alison Paprica" userId="0767f270-7d17-4839-8659-ff61743d2ee6" providerId="ADAL" clId="{B1DF059C-FB21-4F2D-8461-7AF33A36804B}" dt="2023-01-16T20:23:58.710" v="165" actId="20577"/>
        <pc:sldMkLst>
          <pc:docMk/>
          <pc:sldMk cId="1479130511" sldId="420"/>
        </pc:sldMkLst>
        <pc:spChg chg="mod">
          <ac:chgData name="Alison Paprica" userId="0767f270-7d17-4839-8659-ff61743d2ee6" providerId="ADAL" clId="{B1DF059C-FB21-4F2D-8461-7AF33A36804B}" dt="2023-01-16T20:23:58.710" v="165" actId="20577"/>
          <ac:spMkLst>
            <pc:docMk/>
            <pc:sldMk cId="1479130511" sldId="420"/>
            <ac:spMk id="3" creationId="{00000000-0000-0000-0000-000000000000}"/>
          </ac:spMkLst>
        </pc:spChg>
      </pc:sldChg>
      <pc:sldChg chg="add del">
        <pc:chgData name="Alison Paprica" userId="0767f270-7d17-4839-8659-ff61743d2ee6" providerId="ADAL" clId="{B1DF059C-FB21-4F2D-8461-7AF33A36804B}" dt="2023-01-16T20:20:04.107" v="159" actId="47"/>
        <pc:sldMkLst>
          <pc:docMk/>
          <pc:sldMk cId="1866137399" sldId="1123"/>
        </pc:sldMkLst>
      </pc:sldChg>
      <pc:sldChg chg="modSp add del mod">
        <pc:chgData name="Alison Paprica" userId="0767f270-7d17-4839-8659-ff61743d2ee6" providerId="ADAL" clId="{B1DF059C-FB21-4F2D-8461-7AF33A36804B}" dt="2023-01-16T20:20:04.107" v="159" actId="47"/>
        <pc:sldMkLst>
          <pc:docMk/>
          <pc:sldMk cId="967620295" sldId="1365"/>
        </pc:sldMkLst>
        <pc:spChg chg="mod">
          <ac:chgData name="Alison Paprica" userId="0767f270-7d17-4839-8659-ff61743d2ee6" providerId="ADAL" clId="{B1DF059C-FB21-4F2D-8461-7AF33A36804B}" dt="2023-01-16T20:18:00.793" v="157" actId="1076"/>
          <ac:spMkLst>
            <pc:docMk/>
            <pc:sldMk cId="967620295" sldId="1365"/>
            <ac:spMk id="2" creationId="{00000000-0000-0000-0000-000000000000}"/>
          </ac:spMkLst>
        </pc:spChg>
      </pc:sldChg>
      <pc:sldChg chg="add mod modShow">
        <pc:chgData name="Alison Paprica" userId="0767f270-7d17-4839-8659-ff61743d2ee6" providerId="ADAL" clId="{B1DF059C-FB21-4F2D-8461-7AF33A36804B}" dt="2023-01-16T20:20:13.458" v="160" actId="729"/>
        <pc:sldMkLst>
          <pc:docMk/>
          <pc:sldMk cId="957816105" sldId="1392"/>
        </pc:sldMkLst>
      </pc:sldChg>
      <pc:sldChg chg="add">
        <pc:chgData name="Alison Paprica" userId="0767f270-7d17-4839-8659-ff61743d2ee6" providerId="ADAL" clId="{B1DF059C-FB21-4F2D-8461-7AF33A36804B}" dt="2023-01-16T19:57:38.560" v="1"/>
        <pc:sldMkLst>
          <pc:docMk/>
          <pc:sldMk cId="1151921752" sldId="1393"/>
        </pc:sldMkLst>
      </pc:sldChg>
      <pc:sldChg chg="ord">
        <pc:chgData name="Alison Paprica" userId="0767f270-7d17-4839-8659-ff61743d2ee6" providerId="ADAL" clId="{B1DF059C-FB21-4F2D-8461-7AF33A36804B}" dt="2023-01-16T20:24:36.439" v="169"/>
        <pc:sldMkLst>
          <pc:docMk/>
          <pc:sldMk cId="3363591032" sldId="1510"/>
        </pc:sldMkLst>
      </pc:sldChg>
      <pc:sldChg chg="modSp add del mod">
        <pc:chgData name="Alison Paprica" userId="0767f270-7d17-4839-8659-ff61743d2ee6" providerId="ADAL" clId="{B1DF059C-FB21-4F2D-8461-7AF33A36804B}" dt="2023-01-16T20:20:04.107" v="159" actId="47"/>
        <pc:sldMkLst>
          <pc:docMk/>
          <pc:sldMk cId="4155422929" sldId="1560"/>
        </pc:sldMkLst>
        <pc:spChg chg="mod">
          <ac:chgData name="Alison Paprica" userId="0767f270-7d17-4839-8659-ff61743d2ee6" providerId="ADAL" clId="{B1DF059C-FB21-4F2D-8461-7AF33A36804B}" dt="2023-01-16T20:17:06.841" v="108" actId="20577"/>
          <ac:spMkLst>
            <pc:docMk/>
            <pc:sldMk cId="4155422929" sldId="1560"/>
            <ac:spMk id="2" creationId="{00000000-0000-0000-0000-000000000000}"/>
          </ac:spMkLst>
        </pc:spChg>
      </pc:sldChg>
      <pc:sldChg chg="add">
        <pc:chgData name="Alison Paprica" userId="0767f270-7d17-4839-8659-ff61743d2ee6" providerId="ADAL" clId="{B1DF059C-FB21-4F2D-8461-7AF33A36804B}" dt="2023-01-16T20:01:27.128" v="95"/>
        <pc:sldMkLst>
          <pc:docMk/>
          <pc:sldMk cId="1491897298" sldId="1565"/>
        </pc:sldMkLst>
      </pc:sldChg>
      <pc:sldChg chg="modSp mod">
        <pc:chgData name="Alison Paprica" userId="0767f270-7d17-4839-8659-ff61743d2ee6" providerId="ADAL" clId="{B1DF059C-FB21-4F2D-8461-7AF33A36804B}" dt="2023-01-16T20:24:14.835" v="167" actId="20577"/>
        <pc:sldMkLst>
          <pc:docMk/>
          <pc:sldMk cId="3657938319" sldId="1566"/>
        </pc:sldMkLst>
        <pc:spChg chg="mod">
          <ac:chgData name="Alison Paprica" userId="0767f270-7d17-4839-8659-ff61743d2ee6" providerId="ADAL" clId="{B1DF059C-FB21-4F2D-8461-7AF33A36804B}" dt="2023-01-16T20:24:14.835" v="167" actId="20577"/>
          <ac:spMkLst>
            <pc:docMk/>
            <pc:sldMk cId="3657938319" sldId="1566"/>
            <ac:spMk id="3" creationId="{00000000-0000-0000-0000-000000000000}"/>
          </ac:spMkLst>
        </pc:spChg>
      </pc:sldChg>
      <pc:sldChg chg="modAnim">
        <pc:chgData name="Alison Paprica" userId="0767f270-7d17-4839-8659-ff61743d2ee6" providerId="ADAL" clId="{B1DF059C-FB21-4F2D-8461-7AF33A36804B}" dt="2023-01-16T20:22:33.050" v="164"/>
        <pc:sldMkLst>
          <pc:docMk/>
          <pc:sldMk cId="3829715457" sldId="1656"/>
        </pc:sldMkLst>
      </pc:sldChg>
      <pc:sldChg chg="addSp delSp modSp mod modAnim">
        <pc:chgData name="Alison Paprica" userId="0767f270-7d17-4839-8659-ff61743d2ee6" providerId="ADAL" clId="{B1DF059C-FB21-4F2D-8461-7AF33A36804B}" dt="2023-01-16T20:33:46.868" v="358"/>
        <pc:sldMkLst>
          <pc:docMk/>
          <pc:sldMk cId="3324386601" sldId="1667"/>
        </pc:sldMkLst>
        <pc:spChg chg="add mod">
          <ac:chgData name="Alison Paprica" userId="0767f270-7d17-4839-8659-ff61743d2ee6" providerId="ADAL" clId="{B1DF059C-FB21-4F2D-8461-7AF33A36804B}" dt="2023-01-16T20:33:17.421" v="356" actId="164"/>
          <ac:spMkLst>
            <pc:docMk/>
            <pc:sldMk cId="3324386601" sldId="1667"/>
            <ac:spMk id="2" creationId="{FC14061E-BCCF-13D6-778A-50B1649C11B4}"/>
          </ac:spMkLst>
        </pc:spChg>
        <pc:spChg chg="mod">
          <ac:chgData name="Alison Paprica" userId="0767f270-7d17-4839-8659-ff61743d2ee6" providerId="ADAL" clId="{B1DF059C-FB21-4F2D-8461-7AF33A36804B}" dt="2023-01-16T20:33:17.421" v="356" actId="164"/>
          <ac:spMkLst>
            <pc:docMk/>
            <pc:sldMk cId="3324386601" sldId="1667"/>
            <ac:spMk id="20" creationId="{CDA9171C-0365-4C3C-9748-9DFD0FA435BA}"/>
          </ac:spMkLst>
        </pc:spChg>
        <pc:spChg chg="mod">
          <ac:chgData name="Alison Paprica" userId="0767f270-7d17-4839-8659-ff61743d2ee6" providerId="ADAL" clId="{B1DF059C-FB21-4F2D-8461-7AF33A36804B}" dt="2023-01-16T20:33:17.421" v="356" actId="164"/>
          <ac:spMkLst>
            <pc:docMk/>
            <pc:sldMk cId="3324386601" sldId="1667"/>
            <ac:spMk id="21" creationId="{1A1E9811-2C3A-4B7F-89A1-7EFCC885DEA0}"/>
          </ac:spMkLst>
        </pc:spChg>
        <pc:grpChg chg="add mod">
          <ac:chgData name="Alison Paprica" userId="0767f270-7d17-4839-8659-ff61743d2ee6" providerId="ADAL" clId="{B1DF059C-FB21-4F2D-8461-7AF33A36804B}" dt="2023-01-16T20:33:17.421" v="356" actId="164"/>
          <ac:grpSpMkLst>
            <pc:docMk/>
            <pc:sldMk cId="3324386601" sldId="1667"/>
            <ac:grpSpMk id="3" creationId="{E388C8AF-1093-63F0-159F-BF2F60A946E3}"/>
          </ac:grpSpMkLst>
        </pc:grpChg>
        <pc:cxnChg chg="del">
          <ac:chgData name="Alison Paprica" userId="0767f270-7d17-4839-8659-ff61743d2ee6" providerId="ADAL" clId="{B1DF059C-FB21-4F2D-8461-7AF33A36804B}" dt="2023-01-16T20:30:18.402" v="343" actId="478"/>
          <ac:cxnSpMkLst>
            <pc:docMk/>
            <pc:sldMk cId="3324386601" sldId="1667"/>
            <ac:cxnSpMk id="6" creationId="{38190C1E-4B8B-4434-9AD1-33660AE32B2B}"/>
          </ac:cxnSpMkLst>
        </pc:cxnChg>
      </pc:sldChg>
      <pc:sldChg chg="del">
        <pc:chgData name="Alison Paprica" userId="0767f270-7d17-4839-8659-ff61743d2ee6" providerId="ADAL" clId="{B1DF059C-FB21-4F2D-8461-7AF33A36804B}" dt="2023-01-16T20:01:05.118" v="94" actId="47"/>
        <pc:sldMkLst>
          <pc:docMk/>
          <pc:sldMk cId="3308425718" sldId="1680"/>
        </pc:sldMkLst>
      </pc:sldChg>
      <pc:sldChg chg="add del">
        <pc:chgData name="Alison Paprica" userId="0767f270-7d17-4839-8659-ff61743d2ee6" providerId="ADAL" clId="{B1DF059C-FB21-4F2D-8461-7AF33A36804B}" dt="2023-01-16T20:00:29.204" v="66" actId="47"/>
        <pc:sldMkLst>
          <pc:docMk/>
          <pc:sldMk cId="484289516" sldId="1682"/>
        </pc:sldMkLst>
      </pc:sldChg>
      <pc:sldChg chg="del">
        <pc:chgData name="Alison Paprica" userId="0767f270-7d17-4839-8659-ff61743d2ee6" providerId="ADAL" clId="{B1DF059C-FB21-4F2D-8461-7AF33A36804B}" dt="2023-01-16T20:01:05.118" v="94" actId="47"/>
        <pc:sldMkLst>
          <pc:docMk/>
          <pc:sldMk cId="349647238" sldId="1683"/>
        </pc:sldMkLst>
      </pc:sldChg>
      <pc:sldChg chg="modSp del">
        <pc:chgData name="Alison Paprica" userId="0767f270-7d17-4839-8659-ff61743d2ee6" providerId="ADAL" clId="{B1DF059C-FB21-4F2D-8461-7AF33A36804B}" dt="2023-01-16T20:28:39.597" v="336" actId="47"/>
        <pc:sldMkLst>
          <pc:docMk/>
          <pc:sldMk cId="3482641537" sldId="1691"/>
        </pc:sldMkLst>
        <pc:spChg chg="mod">
          <ac:chgData name="Alison Paprica" userId="0767f270-7d17-4839-8659-ff61743d2ee6" providerId="ADAL" clId="{B1DF059C-FB21-4F2D-8461-7AF33A36804B}" dt="2023-01-16T19:56:40.852" v="0"/>
          <ac:spMkLst>
            <pc:docMk/>
            <pc:sldMk cId="3482641537" sldId="1691"/>
            <ac:spMk id="2" creationId="{00000000-0000-0000-0000-000000000000}"/>
          </ac:spMkLst>
        </pc:spChg>
      </pc:sldChg>
      <pc:sldChg chg="del">
        <pc:chgData name="Alison Paprica" userId="0767f270-7d17-4839-8659-ff61743d2ee6" providerId="ADAL" clId="{B1DF059C-FB21-4F2D-8461-7AF33A36804B}" dt="2023-01-16T20:28:39.597" v="336" actId="47"/>
        <pc:sldMkLst>
          <pc:docMk/>
          <pc:sldMk cId="2510474385" sldId="1692"/>
        </pc:sldMkLst>
      </pc:sldChg>
      <pc:sldChg chg="modSp mod">
        <pc:chgData name="Alison Paprica" userId="0767f270-7d17-4839-8659-ff61743d2ee6" providerId="ADAL" clId="{B1DF059C-FB21-4F2D-8461-7AF33A36804B}" dt="2023-01-16T19:58:40.150" v="63" actId="20577"/>
        <pc:sldMkLst>
          <pc:docMk/>
          <pc:sldMk cId="1718484775" sldId="1693"/>
        </pc:sldMkLst>
        <pc:spChg chg="mod">
          <ac:chgData name="Alison Paprica" userId="0767f270-7d17-4839-8659-ff61743d2ee6" providerId="ADAL" clId="{B1DF059C-FB21-4F2D-8461-7AF33A36804B}" dt="2023-01-16T19:58:40.150" v="63" actId="20577"/>
          <ac:spMkLst>
            <pc:docMk/>
            <pc:sldMk cId="1718484775" sldId="1693"/>
            <ac:spMk id="3" creationId="{00000000-0000-0000-0000-000000000000}"/>
          </ac:spMkLst>
        </pc:spChg>
      </pc:sldChg>
      <pc:sldChg chg="del">
        <pc:chgData name="Alison Paprica" userId="0767f270-7d17-4839-8659-ff61743d2ee6" providerId="ADAL" clId="{B1DF059C-FB21-4F2D-8461-7AF33A36804B}" dt="2023-01-16T19:58:51.124" v="64" actId="47"/>
        <pc:sldMkLst>
          <pc:docMk/>
          <pc:sldMk cId="4030344580" sldId="1694"/>
        </pc:sldMkLst>
      </pc:sldChg>
      <pc:sldChg chg="del">
        <pc:chgData name="Alison Paprica" userId="0767f270-7d17-4839-8659-ff61743d2ee6" providerId="ADAL" clId="{B1DF059C-FB21-4F2D-8461-7AF33A36804B}" dt="2023-01-16T20:48:26.176" v="458" actId="47"/>
        <pc:sldMkLst>
          <pc:docMk/>
          <pc:sldMk cId="371038313" sldId="1695"/>
        </pc:sldMkLst>
      </pc:sldChg>
      <pc:sldChg chg="addSp delSp modSp mod">
        <pc:chgData name="Alison Paprica" userId="0767f270-7d17-4839-8659-ff61743d2ee6" providerId="ADAL" clId="{B1DF059C-FB21-4F2D-8461-7AF33A36804B}" dt="2023-01-16T20:49:06.117" v="463" actId="478"/>
        <pc:sldMkLst>
          <pc:docMk/>
          <pc:sldMk cId="650712816" sldId="1702"/>
        </pc:sldMkLst>
        <pc:spChg chg="del">
          <ac:chgData name="Alison Paprica" userId="0767f270-7d17-4839-8659-ff61743d2ee6" providerId="ADAL" clId="{B1DF059C-FB21-4F2D-8461-7AF33A36804B}" dt="2023-01-16T20:49:02.528" v="462" actId="478"/>
          <ac:spMkLst>
            <pc:docMk/>
            <pc:sldMk cId="650712816" sldId="1702"/>
            <ac:spMk id="2" creationId="{CB51BB2B-2E2B-4FDC-AC52-06C3A1637569}"/>
          </ac:spMkLst>
        </pc:spChg>
        <pc:spChg chg="add del mod">
          <ac:chgData name="Alison Paprica" userId="0767f270-7d17-4839-8659-ff61743d2ee6" providerId="ADAL" clId="{B1DF059C-FB21-4F2D-8461-7AF33A36804B}" dt="2023-01-16T20:49:06.117" v="463" actId="478"/>
          <ac:spMkLst>
            <pc:docMk/>
            <pc:sldMk cId="650712816" sldId="1702"/>
            <ac:spMk id="8" creationId="{76B4F3FA-03AE-E207-7D00-39DA4328D031}"/>
          </ac:spMkLst>
        </pc:spChg>
        <pc:spChg chg="del">
          <ac:chgData name="Alison Paprica" userId="0767f270-7d17-4839-8659-ff61743d2ee6" providerId="ADAL" clId="{B1DF059C-FB21-4F2D-8461-7AF33A36804B}" dt="2023-01-16T20:49:02.528" v="462" actId="478"/>
          <ac:spMkLst>
            <pc:docMk/>
            <pc:sldMk cId="650712816" sldId="1702"/>
            <ac:spMk id="18" creationId="{FEFF32BB-9B84-4DA4-A3FC-3FED9E8F39A7}"/>
          </ac:spMkLst>
        </pc:spChg>
        <pc:cxnChg chg="del">
          <ac:chgData name="Alison Paprica" userId="0767f270-7d17-4839-8659-ff61743d2ee6" providerId="ADAL" clId="{B1DF059C-FB21-4F2D-8461-7AF33A36804B}" dt="2023-01-16T20:48:53.370" v="461" actId="478"/>
          <ac:cxnSpMkLst>
            <pc:docMk/>
            <pc:sldMk cId="650712816" sldId="1702"/>
            <ac:cxnSpMk id="6" creationId="{38190C1E-4B8B-4434-9AD1-33660AE32B2B}"/>
          </ac:cxnSpMkLst>
        </pc:cxnChg>
      </pc:sldChg>
      <pc:sldChg chg="modSp mod">
        <pc:chgData name="Alison Paprica" userId="0767f270-7d17-4839-8659-ff61743d2ee6" providerId="ADAL" clId="{B1DF059C-FB21-4F2D-8461-7AF33A36804B}" dt="2023-01-16T20:49:15.880" v="470" actId="20577"/>
        <pc:sldMkLst>
          <pc:docMk/>
          <pc:sldMk cId="1487524484" sldId="1703"/>
        </pc:sldMkLst>
        <pc:spChg chg="mod">
          <ac:chgData name="Alison Paprica" userId="0767f270-7d17-4839-8659-ff61743d2ee6" providerId="ADAL" clId="{B1DF059C-FB21-4F2D-8461-7AF33A36804B}" dt="2023-01-16T20:49:15.880" v="470" actId="20577"/>
          <ac:spMkLst>
            <pc:docMk/>
            <pc:sldMk cId="1487524484" sldId="1703"/>
            <ac:spMk id="2" creationId="{264F04EA-0310-4660-89B8-69C543C1C7EE}"/>
          </ac:spMkLst>
        </pc:spChg>
      </pc:sldChg>
      <pc:sldChg chg="modSp mod">
        <pc:chgData name="Alison Paprica" userId="0767f270-7d17-4839-8659-ff61743d2ee6" providerId="ADAL" clId="{B1DF059C-FB21-4F2D-8461-7AF33A36804B}" dt="2023-01-16T20:48:05.917" v="454" actId="108"/>
        <pc:sldMkLst>
          <pc:docMk/>
          <pc:sldMk cId="1957137334" sldId="1704"/>
        </pc:sldMkLst>
        <pc:spChg chg="mod">
          <ac:chgData name="Alison Paprica" userId="0767f270-7d17-4839-8659-ff61743d2ee6" providerId="ADAL" clId="{B1DF059C-FB21-4F2D-8461-7AF33A36804B}" dt="2023-01-16T20:48:05.917" v="454" actId="108"/>
          <ac:spMkLst>
            <pc:docMk/>
            <pc:sldMk cId="1957137334" sldId="1704"/>
            <ac:spMk id="6" creationId="{00000000-0000-0000-0000-000000000000}"/>
          </ac:spMkLst>
        </pc:spChg>
      </pc:sldChg>
      <pc:sldChg chg="modSp add del mod">
        <pc:chgData name="Alison Paprica" userId="0767f270-7d17-4839-8659-ff61743d2ee6" providerId="ADAL" clId="{B1DF059C-FB21-4F2D-8461-7AF33A36804B}" dt="2023-01-16T20:20:04.107" v="159" actId="47"/>
        <pc:sldMkLst>
          <pc:docMk/>
          <pc:sldMk cId="4101397844" sldId="1899"/>
        </pc:sldMkLst>
        <pc:spChg chg="mod">
          <ac:chgData name="Alison Paprica" userId="0767f270-7d17-4839-8659-ff61743d2ee6" providerId="ADAL" clId="{B1DF059C-FB21-4F2D-8461-7AF33A36804B}" dt="2023-01-16T20:19:44.444" v="158" actId="20577"/>
          <ac:spMkLst>
            <pc:docMk/>
            <pc:sldMk cId="4101397844" sldId="1899"/>
            <ac:spMk id="2" creationId="{00000000-0000-0000-0000-000000000000}"/>
          </ac:spMkLst>
        </pc:spChg>
        <pc:spChg chg="mod">
          <ac:chgData name="Alison Paprica" userId="0767f270-7d17-4839-8659-ff61743d2ee6" providerId="ADAL" clId="{B1DF059C-FB21-4F2D-8461-7AF33A36804B}" dt="2023-01-16T20:17:49.676" v="156" actId="27636"/>
          <ac:spMkLst>
            <pc:docMk/>
            <pc:sldMk cId="4101397844" sldId="1899"/>
            <ac:spMk id="3" creationId="{00000000-0000-0000-0000-000000000000}"/>
          </ac:spMkLst>
        </pc:spChg>
      </pc:sldChg>
      <pc:sldChg chg="add del">
        <pc:chgData name="Alison Paprica" userId="0767f270-7d17-4839-8659-ff61743d2ee6" providerId="ADAL" clId="{B1DF059C-FB21-4F2D-8461-7AF33A36804B}" dt="2023-01-16T20:20:04.107" v="159" actId="47"/>
        <pc:sldMkLst>
          <pc:docMk/>
          <pc:sldMk cId="4022109130" sldId="1902"/>
        </pc:sldMkLst>
      </pc:sldChg>
      <pc:sldChg chg="modSp add mod">
        <pc:chgData name="Alison Paprica" userId="0767f270-7d17-4839-8659-ff61743d2ee6" providerId="ADAL" clId="{B1DF059C-FB21-4F2D-8461-7AF33A36804B}" dt="2023-01-16T21:01:23.551" v="482" actId="20577"/>
        <pc:sldMkLst>
          <pc:docMk/>
          <pc:sldMk cId="3770411429" sldId="1908"/>
        </pc:sldMkLst>
        <pc:spChg chg="mod">
          <ac:chgData name="Alison Paprica" userId="0767f270-7d17-4839-8659-ff61743d2ee6" providerId="ADAL" clId="{B1DF059C-FB21-4F2D-8461-7AF33A36804B}" dt="2023-01-16T21:01:23.551" v="482" actId="20577"/>
          <ac:spMkLst>
            <pc:docMk/>
            <pc:sldMk cId="3770411429" sldId="1908"/>
            <ac:spMk id="2" creationId="{00000000-0000-0000-0000-000000000000}"/>
          </ac:spMkLst>
        </pc:spChg>
      </pc:sldChg>
      <pc:sldChg chg="add">
        <pc:chgData name="Alison Paprica" userId="0767f270-7d17-4839-8659-ff61743d2ee6" providerId="ADAL" clId="{B1DF059C-FB21-4F2D-8461-7AF33A36804B}" dt="2023-01-16T20:00:22.765" v="65"/>
        <pc:sldMkLst>
          <pc:docMk/>
          <pc:sldMk cId="4257201417" sldId="1910"/>
        </pc:sldMkLst>
      </pc:sldChg>
      <pc:sldChg chg="addSp delSp modSp add mod delAnim modAnim">
        <pc:chgData name="Alison Paprica" userId="0767f270-7d17-4839-8659-ff61743d2ee6" providerId="ADAL" clId="{B1DF059C-FB21-4F2D-8461-7AF33A36804B}" dt="2023-01-16T20:51:36.354" v="471"/>
        <pc:sldMkLst>
          <pc:docMk/>
          <pc:sldMk cId="1971613362" sldId="1911"/>
        </pc:sldMkLst>
        <pc:spChg chg="add mod">
          <ac:chgData name="Alison Paprica" userId="0767f270-7d17-4839-8659-ff61743d2ee6" providerId="ADAL" clId="{B1DF059C-FB21-4F2D-8461-7AF33A36804B}" dt="2023-01-16T20:44:11.757" v="429" actId="1076"/>
          <ac:spMkLst>
            <pc:docMk/>
            <pc:sldMk cId="1971613362" sldId="1911"/>
            <ac:spMk id="3" creationId="{45E97F15-93AA-B520-2378-85B8A5EB7598}"/>
          </ac:spMkLst>
        </pc:spChg>
        <pc:spChg chg="add mod">
          <ac:chgData name="Alison Paprica" userId="0767f270-7d17-4839-8659-ff61743d2ee6" providerId="ADAL" clId="{B1DF059C-FB21-4F2D-8461-7AF33A36804B}" dt="2023-01-16T20:43:18.586" v="422" actId="164"/>
          <ac:spMkLst>
            <pc:docMk/>
            <pc:sldMk cId="1971613362" sldId="1911"/>
            <ac:spMk id="6" creationId="{959C1721-8779-BF1D-62F7-B8A1DAFE96B2}"/>
          </ac:spMkLst>
        </pc:spChg>
        <pc:spChg chg="add mod">
          <ac:chgData name="Alison Paprica" userId="0767f270-7d17-4839-8659-ff61743d2ee6" providerId="ADAL" clId="{B1DF059C-FB21-4F2D-8461-7AF33A36804B}" dt="2023-01-16T20:43:18.586" v="422" actId="164"/>
          <ac:spMkLst>
            <pc:docMk/>
            <pc:sldMk cId="1971613362" sldId="1911"/>
            <ac:spMk id="7" creationId="{4B6217EE-942B-FE01-7154-A626EB1DCFC8}"/>
          </ac:spMkLst>
        </pc:spChg>
        <pc:spChg chg="add del mod">
          <ac:chgData name="Alison Paprica" userId="0767f270-7d17-4839-8659-ff61743d2ee6" providerId="ADAL" clId="{B1DF059C-FB21-4F2D-8461-7AF33A36804B}" dt="2023-01-16T20:44:31.776" v="434" actId="478"/>
          <ac:spMkLst>
            <pc:docMk/>
            <pc:sldMk cId="1971613362" sldId="1911"/>
            <ac:spMk id="9" creationId="{73F5DC05-9D83-B1BB-E951-2877DE503512}"/>
          </ac:spMkLst>
        </pc:spChg>
        <pc:spChg chg="add mod">
          <ac:chgData name="Alison Paprica" userId="0767f270-7d17-4839-8659-ff61743d2ee6" providerId="ADAL" clId="{B1DF059C-FB21-4F2D-8461-7AF33A36804B}" dt="2023-01-16T20:45:23.805" v="441" actId="1076"/>
          <ac:spMkLst>
            <pc:docMk/>
            <pc:sldMk cId="1971613362" sldId="1911"/>
            <ac:spMk id="10" creationId="{23ABD492-43CF-4E02-5A30-A4A2A963033A}"/>
          </ac:spMkLst>
        </pc:spChg>
        <pc:spChg chg="add mod">
          <ac:chgData name="Alison Paprica" userId="0767f270-7d17-4839-8659-ff61743d2ee6" providerId="ADAL" clId="{B1DF059C-FB21-4F2D-8461-7AF33A36804B}" dt="2023-01-16T20:45:20.048" v="440" actId="1076"/>
          <ac:spMkLst>
            <pc:docMk/>
            <pc:sldMk cId="1971613362" sldId="1911"/>
            <ac:spMk id="11" creationId="{24410052-8D9F-C813-B85A-122C2D4560C0}"/>
          </ac:spMkLst>
        </pc:spChg>
        <pc:grpChg chg="add mod">
          <ac:chgData name="Alison Paprica" userId="0767f270-7d17-4839-8659-ff61743d2ee6" providerId="ADAL" clId="{B1DF059C-FB21-4F2D-8461-7AF33A36804B}" dt="2023-01-16T20:43:18.586" v="422" actId="164"/>
          <ac:grpSpMkLst>
            <pc:docMk/>
            <pc:sldMk cId="1971613362" sldId="1911"/>
            <ac:grpSpMk id="8" creationId="{99C09266-C874-2644-0055-086B629C0E10}"/>
          </ac:grpSpMkLst>
        </pc:grpChg>
      </pc:sldChg>
      <pc:sldChg chg="modSp add mod modAnim">
        <pc:chgData name="Alison Paprica" userId="0767f270-7d17-4839-8659-ff61743d2ee6" providerId="ADAL" clId="{B1DF059C-FB21-4F2D-8461-7AF33A36804B}" dt="2023-01-16T20:52:09.915" v="472"/>
        <pc:sldMkLst>
          <pc:docMk/>
          <pc:sldMk cId="104155297" sldId="1912"/>
        </pc:sldMkLst>
        <pc:spChg chg="mod">
          <ac:chgData name="Alison Paprica" userId="0767f270-7d17-4839-8659-ff61743d2ee6" providerId="ADAL" clId="{B1DF059C-FB21-4F2D-8461-7AF33A36804B}" dt="2023-01-16T20:28:18.373" v="335" actId="20577"/>
          <ac:spMkLst>
            <pc:docMk/>
            <pc:sldMk cId="104155297" sldId="1912"/>
            <ac:spMk id="3" creationId="{00000000-0000-0000-0000-000000000000}"/>
          </ac:spMkLst>
        </pc:spChg>
      </pc:sldChg>
      <pc:sldChg chg="modSp add mod ord">
        <pc:chgData name="Alison Paprica" userId="0767f270-7d17-4839-8659-ff61743d2ee6" providerId="ADAL" clId="{B1DF059C-FB21-4F2D-8461-7AF33A36804B}" dt="2023-01-16T20:48:41.337" v="460"/>
        <pc:sldMkLst>
          <pc:docMk/>
          <pc:sldMk cId="3353075559" sldId="1913"/>
        </pc:sldMkLst>
        <pc:spChg chg="mod">
          <ac:chgData name="Alison Paprica" userId="0767f270-7d17-4839-8659-ff61743d2ee6" providerId="ADAL" clId="{B1DF059C-FB21-4F2D-8461-7AF33A36804B}" dt="2023-01-16T20:48:22.622" v="457" actId="1076"/>
          <ac:spMkLst>
            <pc:docMk/>
            <pc:sldMk cId="3353075559" sldId="1913"/>
            <ac:spMk id="6" creationId="{00000000-0000-0000-0000-000000000000}"/>
          </ac:spMkLst>
        </pc:spChg>
      </pc:sldChg>
      <pc:sldMasterChg chg="modSldLayout">
        <pc:chgData name="Alison Paprica" userId="0767f270-7d17-4839-8659-ff61743d2ee6" providerId="ADAL" clId="{B1DF059C-FB21-4F2D-8461-7AF33A36804B}" dt="2023-01-16T19:56:40.852" v="0"/>
        <pc:sldMasterMkLst>
          <pc:docMk/>
          <pc:sldMasterMk cId="671808232" sldId="2147483648"/>
        </pc:sldMasterMkLst>
        <pc:sldLayoutChg chg="modSp">
          <pc:chgData name="Alison Paprica" userId="0767f270-7d17-4839-8659-ff61743d2ee6" providerId="ADAL" clId="{B1DF059C-FB21-4F2D-8461-7AF33A36804B}" dt="2023-01-16T19:56:40.852" v="0"/>
          <pc:sldLayoutMkLst>
            <pc:docMk/>
            <pc:sldMasterMk cId="671808232" sldId="2147483648"/>
            <pc:sldLayoutMk cId="3883401585" sldId="2147483650"/>
          </pc:sldLayoutMkLst>
          <pc:spChg chg="mod">
            <ac:chgData name="Alison Paprica" userId="0767f270-7d17-4839-8659-ff61743d2ee6" providerId="ADAL" clId="{B1DF059C-FB21-4F2D-8461-7AF33A36804B}" dt="2023-01-16T19:56:40.852" v="0"/>
            <ac:spMkLst>
              <pc:docMk/>
              <pc:sldMasterMk cId="671808232" sldId="2147483648"/>
              <pc:sldLayoutMk cId="3883401585" sldId="2147483650"/>
              <ac:spMk id="11" creationId="{00000000-0000-0000-0000-000000000000}"/>
            </ac:spMkLst>
          </pc:spChg>
        </pc:sldLayoutChg>
        <pc:sldLayoutChg chg="modSp">
          <pc:chgData name="Alison Paprica" userId="0767f270-7d17-4839-8659-ff61743d2ee6" providerId="ADAL" clId="{B1DF059C-FB21-4F2D-8461-7AF33A36804B}" dt="2023-01-16T19:56:40.852" v="0"/>
          <pc:sldLayoutMkLst>
            <pc:docMk/>
            <pc:sldMasterMk cId="671808232" sldId="2147483648"/>
            <pc:sldLayoutMk cId="2954997797" sldId="2147483652"/>
          </pc:sldLayoutMkLst>
          <pc:spChg chg="mod">
            <ac:chgData name="Alison Paprica" userId="0767f270-7d17-4839-8659-ff61743d2ee6" providerId="ADAL" clId="{B1DF059C-FB21-4F2D-8461-7AF33A36804B}" dt="2023-01-16T19:56:40.852" v="0"/>
            <ac:spMkLst>
              <pc:docMk/>
              <pc:sldMasterMk cId="671808232" sldId="2147483648"/>
              <pc:sldLayoutMk cId="2954997797" sldId="2147483652"/>
              <ac:spMk id="15" creationId="{00000000-0000-0000-0000-000000000000}"/>
            </ac:spMkLst>
          </pc:spChg>
        </pc:sldLayoutChg>
        <pc:sldLayoutChg chg="modSp">
          <pc:chgData name="Alison Paprica" userId="0767f270-7d17-4839-8659-ff61743d2ee6" providerId="ADAL" clId="{B1DF059C-FB21-4F2D-8461-7AF33A36804B}" dt="2023-01-16T19:56:40.852" v="0"/>
          <pc:sldLayoutMkLst>
            <pc:docMk/>
            <pc:sldMasterMk cId="671808232" sldId="2147483648"/>
            <pc:sldLayoutMk cId="1862199660" sldId="2147483655"/>
          </pc:sldLayoutMkLst>
          <pc:spChg chg="mod">
            <ac:chgData name="Alison Paprica" userId="0767f270-7d17-4839-8659-ff61743d2ee6" providerId="ADAL" clId="{B1DF059C-FB21-4F2D-8461-7AF33A36804B}" dt="2023-01-16T19:56:40.852" v="0"/>
            <ac:spMkLst>
              <pc:docMk/>
              <pc:sldMasterMk cId="671808232" sldId="2147483648"/>
              <pc:sldLayoutMk cId="1862199660" sldId="2147483655"/>
              <ac:spMk id="10" creationId="{00000000-0000-0000-0000-000000000000}"/>
            </ac:spMkLst>
          </pc:spChg>
        </pc:sldLayoutChg>
        <pc:sldLayoutChg chg="modSp">
          <pc:chgData name="Alison Paprica" userId="0767f270-7d17-4839-8659-ff61743d2ee6" providerId="ADAL" clId="{B1DF059C-FB21-4F2D-8461-7AF33A36804B}" dt="2023-01-16T19:56:40.852" v="0"/>
          <pc:sldLayoutMkLst>
            <pc:docMk/>
            <pc:sldMasterMk cId="671808232" sldId="2147483648"/>
            <pc:sldLayoutMk cId="1177459506" sldId="2147483657"/>
          </pc:sldLayoutMkLst>
          <pc:spChg chg="mod">
            <ac:chgData name="Alison Paprica" userId="0767f270-7d17-4839-8659-ff61743d2ee6" providerId="ADAL" clId="{B1DF059C-FB21-4F2D-8461-7AF33A36804B}" dt="2023-01-16T19:56:40.852" v="0"/>
            <ac:spMkLst>
              <pc:docMk/>
              <pc:sldMasterMk cId="671808232" sldId="2147483648"/>
              <pc:sldLayoutMk cId="1177459506" sldId="2147483657"/>
              <ac:spMk id="16" creationId="{00000000-0000-0000-0000-000000000000}"/>
            </ac:spMkLst>
          </pc:spChg>
        </pc:sldLayoutChg>
        <pc:sldLayoutChg chg="modSp">
          <pc:chgData name="Alison Paprica" userId="0767f270-7d17-4839-8659-ff61743d2ee6" providerId="ADAL" clId="{B1DF059C-FB21-4F2D-8461-7AF33A36804B}" dt="2023-01-16T19:56:40.852" v="0"/>
          <pc:sldLayoutMkLst>
            <pc:docMk/>
            <pc:sldMasterMk cId="671808232" sldId="2147483648"/>
            <pc:sldLayoutMk cId="441588295" sldId="2147483660"/>
          </pc:sldLayoutMkLst>
          <pc:spChg chg="mod">
            <ac:chgData name="Alison Paprica" userId="0767f270-7d17-4839-8659-ff61743d2ee6" providerId="ADAL" clId="{B1DF059C-FB21-4F2D-8461-7AF33A36804B}" dt="2023-01-16T19:56:40.852" v="0"/>
            <ac:spMkLst>
              <pc:docMk/>
              <pc:sldMasterMk cId="671808232" sldId="2147483648"/>
              <pc:sldLayoutMk cId="441588295" sldId="2147483660"/>
              <ac:spMk id="19"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3F257-D2B3-44F0-937C-55DFF9835E4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CA"/>
        </a:p>
      </dgm:t>
    </dgm:pt>
    <dgm:pt modelId="{171FA052-E3CA-4C92-A901-27A8AB780806}">
      <dgm:prSet phldrT="[Text]" custT="1"/>
      <dgm:spPr/>
      <dgm:t>
        <a:bodyPr/>
        <a:lstStyle/>
        <a:p>
          <a:r>
            <a:rPr lang="en-CA" sz="1400" dirty="0"/>
            <a:t>Steering Committee </a:t>
          </a:r>
          <a:br>
            <a:rPr lang="en-CA" sz="1400" dirty="0"/>
          </a:br>
          <a:r>
            <a:rPr lang="en-CA" sz="1400" dirty="0"/>
            <a:t>or Sponsor</a:t>
          </a:r>
        </a:p>
      </dgm:t>
    </dgm:pt>
    <dgm:pt modelId="{D29C97D9-617D-4E31-AFE0-BFEC81C39C07}" type="parTrans" cxnId="{EE4C2AC7-70D1-47A0-B1E3-9C5833754090}">
      <dgm:prSet/>
      <dgm:spPr/>
      <dgm:t>
        <a:bodyPr/>
        <a:lstStyle/>
        <a:p>
          <a:endParaRPr lang="en-CA" sz="1400"/>
        </a:p>
      </dgm:t>
    </dgm:pt>
    <dgm:pt modelId="{223F597C-D0CD-4D8E-9898-DC98426521D9}" type="sibTrans" cxnId="{EE4C2AC7-70D1-47A0-B1E3-9C5833754090}">
      <dgm:prSet/>
      <dgm:spPr/>
      <dgm:t>
        <a:bodyPr/>
        <a:lstStyle/>
        <a:p>
          <a:endParaRPr lang="en-CA" sz="1400"/>
        </a:p>
      </dgm:t>
    </dgm:pt>
    <dgm:pt modelId="{AFCA3739-285F-4DCC-842A-80B9252495CA}">
      <dgm:prSet phldrT="[Text]" custT="1">
        <dgm: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dgm:style>
      </dgm:prSet>
      <dgm:spPr>
        <a:solidFill>
          <a:srgbClr val="002060"/>
        </a:solidFill>
      </dgm:spPr>
      <dgm:t>
        <a:bodyPr spcFirstLastPara="0" vert="horz" wrap="square" lIns="8890" tIns="8890" rIns="8890" bIns="8890" numCol="1" spcCol="1270" anchor="ctr" anchorCtr="0"/>
        <a:lstStyle/>
        <a:p>
          <a:r>
            <a:rPr lang="en-CA" sz="1400" kern="1200" dirty="0">
              <a:solidFill>
                <a:schemeClr val="lt1"/>
              </a:solidFill>
              <a:latin typeface="+mn-lt"/>
              <a:ea typeface="+mn-ea"/>
              <a:cs typeface="+mn-cs"/>
            </a:rPr>
            <a:t>Principal</a:t>
          </a:r>
          <a:r>
            <a:rPr lang="en-CA" sz="1400" kern="1200" dirty="0"/>
            <a:t> Investigator (PI) or Project Lead</a:t>
          </a:r>
        </a:p>
      </dgm:t>
    </dgm:pt>
    <dgm:pt modelId="{5D7222B5-2C19-4FA4-ADB1-8E85111BB7D9}" type="parTrans" cxnId="{4F2AAD8E-90F6-40FB-B1B5-4AD28C015133}">
      <dgm:prSet/>
      <dgm:spPr/>
      <dgm:t>
        <a:bodyPr/>
        <a:lstStyle/>
        <a:p>
          <a:endParaRPr lang="en-CA" sz="1400"/>
        </a:p>
      </dgm:t>
    </dgm:pt>
    <dgm:pt modelId="{EA70AF4F-7EC6-4673-8114-F4C929A1F14B}" type="sibTrans" cxnId="{4F2AAD8E-90F6-40FB-B1B5-4AD28C015133}">
      <dgm:prSet/>
      <dgm:spPr/>
      <dgm:t>
        <a:bodyPr/>
        <a:lstStyle/>
        <a:p>
          <a:endParaRPr lang="en-CA" sz="1400"/>
        </a:p>
      </dgm:t>
    </dgm:pt>
    <dgm:pt modelId="{B43DEB12-A675-4130-B9C2-48E3475C4814}">
      <dgm:prSet phldrT="[Text]" custT="1">
        <dgm: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dgm:style>
      </dgm:prSet>
      <dgm:spPr>
        <a:solidFill>
          <a:srgbClr val="002060"/>
        </a:solidFill>
        <a:ln/>
      </dgm:spPr>
      <dgm:t>
        <a:bodyPr spcFirstLastPara="0" vert="horz" wrap="square" lIns="8890" tIns="8890" rIns="8890" bIns="8890" numCol="1" spcCol="1270" anchor="ctr" anchorCtr="0"/>
        <a:lstStyle/>
        <a:p>
          <a:r>
            <a:rPr lang="en-CA" sz="1400" kern="1200" dirty="0">
              <a:solidFill>
                <a:prstClr val="white"/>
              </a:solidFill>
              <a:latin typeface="Calibri"/>
              <a:ea typeface="+mn-ea"/>
              <a:cs typeface="+mn-cs"/>
            </a:rPr>
            <a:t>Research</a:t>
          </a:r>
          <a:r>
            <a:rPr lang="en-CA" sz="1400" kern="1200" dirty="0"/>
            <a:t> </a:t>
          </a:r>
          <a:r>
            <a:rPr lang="en-CA" sz="1400" kern="1200" dirty="0">
              <a:solidFill>
                <a:prstClr val="white"/>
              </a:solidFill>
              <a:latin typeface="Calibri"/>
              <a:ea typeface="+mn-ea"/>
              <a:cs typeface="+mn-cs"/>
            </a:rPr>
            <a:t>Executive</a:t>
          </a:r>
          <a:r>
            <a:rPr lang="en-CA" sz="1400" kern="1200" dirty="0"/>
            <a:t> Committee </a:t>
          </a:r>
          <a:br>
            <a:rPr lang="en-CA" sz="1400" kern="1200" dirty="0"/>
          </a:br>
          <a:r>
            <a:rPr lang="en-CA" sz="1200" kern="1200" dirty="0"/>
            <a:t>(Chaired by PI)</a:t>
          </a:r>
        </a:p>
      </dgm:t>
    </dgm:pt>
    <dgm:pt modelId="{BB4CFCAC-2FD4-4849-A194-E821AAB19A54}" type="parTrans" cxnId="{27E71179-3BC0-4B4A-B414-85E4AA9D4E57}">
      <dgm:prSet/>
      <dgm:spPr/>
      <dgm:t>
        <a:bodyPr/>
        <a:lstStyle/>
        <a:p>
          <a:endParaRPr lang="en-CA" sz="1400"/>
        </a:p>
      </dgm:t>
    </dgm:pt>
    <dgm:pt modelId="{AFF80577-8E89-4EF8-8C89-85FFEDB90251}" type="sibTrans" cxnId="{27E71179-3BC0-4B4A-B414-85E4AA9D4E57}">
      <dgm:prSet/>
      <dgm:spPr/>
      <dgm:t>
        <a:bodyPr/>
        <a:lstStyle/>
        <a:p>
          <a:endParaRPr lang="en-CA" sz="1400"/>
        </a:p>
      </dgm:t>
    </dgm:pt>
    <dgm:pt modelId="{9C9E8126-F24C-4B7D-B6D7-A5FDD21145ED}">
      <dgm:prSet phldrT="[Text]" custT="1"/>
      <dgm:spPr>
        <a:solidFill>
          <a:srgbClr val="002060"/>
        </a:solidFill>
      </dgm:spPr>
      <dgm:t>
        <a:bodyPr/>
        <a:lstStyle/>
        <a:p>
          <a:r>
            <a:rPr lang="en-CA" sz="1400" dirty="0"/>
            <a:t>Core Team(s)</a:t>
          </a:r>
        </a:p>
      </dgm:t>
    </dgm:pt>
    <dgm:pt modelId="{512406ED-B0E5-4B28-862E-2B06FF81CBE2}" type="parTrans" cxnId="{6E4ABFB3-E1EF-4A49-B802-F0C3DC7097F6}">
      <dgm:prSet/>
      <dgm:spPr/>
      <dgm:t>
        <a:bodyPr/>
        <a:lstStyle/>
        <a:p>
          <a:endParaRPr lang="en-CA" sz="1400"/>
        </a:p>
      </dgm:t>
    </dgm:pt>
    <dgm:pt modelId="{95789BE0-9E09-4EC6-8DF6-F0573E3D9C31}" type="sibTrans" cxnId="{6E4ABFB3-E1EF-4A49-B802-F0C3DC7097F6}">
      <dgm:prSet/>
      <dgm:spPr/>
      <dgm:t>
        <a:bodyPr/>
        <a:lstStyle/>
        <a:p>
          <a:endParaRPr lang="en-CA" sz="1400"/>
        </a:p>
      </dgm:t>
    </dgm:pt>
    <dgm:pt modelId="{0AA39C0D-07DA-42A9-9F80-5F565EAA5096}" type="asst">
      <dgm:prSet custT="1"/>
      <dgm:spPr/>
      <dgm:t>
        <a:bodyPr/>
        <a:lstStyle/>
        <a:p>
          <a:r>
            <a:rPr lang="en-CA" sz="1400" dirty="0"/>
            <a:t>Advisory Committee(s)</a:t>
          </a:r>
        </a:p>
      </dgm:t>
    </dgm:pt>
    <dgm:pt modelId="{875554E0-3CFD-40B4-B0F8-A0620B6D18AE}" type="parTrans" cxnId="{67B9C9CB-A72E-479F-8676-1D0D631481D9}">
      <dgm:prSet/>
      <dgm:spPr/>
      <dgm:t>
        <a:bodyPr/>
        <a:lstStyle/>
        <a:p>
          <a:endParaRPr lang="en-CA" sz="1400"/>
        </a:p>
      </dgm:t>
    </dgm:pt>
    <dgm:pt modelId="{B0F7026D-7FC3-477E-BA69-9A47571AA34C}" type="sibTrans" cxnId="{67B9C9CB-A72E-479F-8676-1D0D631481D9}">
      <dgm:prSet/>
      <dgm:spPr/>
      <dgm:t>
        <a:bodyPr/>
        <a:lstStyle/>
        <a:p>
          <a:endParaRPr lang="en-CA" sz="1400"/>
        </a:p>
      </dgm:t>
    </dgm:pt>
    <dgm:pt modelId="{14662413-30C7-4815-965B-A055FDC47C09}" type="pres">
      <dgm:prSet presAssocID="{9143F257-D2B3-44F0-937C-55DFF9835E45}" presName="hierChild1" presStyleCnt="0">
        <dgm:presLayoutVars>
          <dgm:orgChart val="1"/>
          <dgm:chPref val="1"/>
          <dgm:dir/>
          <dgm:animOne val="branch"/>
          <dgm:animLvl val="lvl"/>
          <dgm:resizeHandles/>
        </dgm:presLayoutVars>
      </dgm:prSet>
      <dgm:spPr/>
    </dgm:pt>
    <dgm:pt modelId="{C4C31B1E-F50E-46D1-89DC-5418F8AB62F4}" type="pres">
      <dgm:prSet presAssocID="{171FA052-E3CA-4C92-A901-27A8AB780806}" presName="hierRoot1" presStyleCnt="0">
        <dgm:presLayoutVars>
          <dgm:hierBranch val="init"/>
        </dgm:presLayoutVars>
      </dgm:prSet>
      <dgm:spPr/>
    </dgm:pt>
    <dgm:pt modelId="{B1EF8A28-E79B-4CDD-956D-A1F1C22C00D3}" type="pres">
      <dgm:prSet presAssocID="{171FA052-E3CA-4C92-A901-27A8AB780806}" presName="rootComposite1" presStyleCnt="0"/>
      <dgm:spPr/>
    </dgm:pt>
    <dgm:pt modelId="{77542D0E-3D76-472C-814F-A8F5C221BD1A}" type="pres">
      <dgm:prSet presAssocID="{171FA052-E3CA-4C92-A901-27A8AB780806}" presName="rootText1" presStyleLbl="node0" presStyleIdx="0" presStyleCnt="1" custScaleX="125348">
        <dgm:presLayoutVars>
          <dgm:chPref val="3"/>
        </dgm:presLayoutVars>
      </dgm:prSet>
      <dgm:spPr/>
    </dgm:pt>
    <dgm:pt modelId="{EF3FD4DD-501F-4DC5-A648-9C5452DCEB1B}" type="pres">
      <dgm:prSet presAssocID="{171FA052-E3CA-4C92-A901-27A8AB780806}" presName="rootConnector1" presStyleLbl="node1" presStyleIdx="0" presStyleCnt="0"/>
      <dgm:spPr/>
    </dgm:pt>
    <dgm:pt modelId="{3FF4EBFD-AB7B-4F2F-A6AD-60B4C3F510C7}" type="pres">
      <dgm:prSet presAssocID="{171FA052-E3CA-4C92-A901-27A8AB780806}" presName="hierChild2" presStyleCnt="0"/>
      <dgm:spPr/>
    </dgm:pt>
    <dgm:pt modelId="{6F7B7DE2-2BA2-4DF8-85C9-C895E0769C04}" type="pres">
      <dgm:prSet presAssocID="{5D7222B5-2C19-4FA4-ADB1-8E85111BB7D9}" presName="Name37" presStyleLbl="parChTrans1D2" presStyleIdx="0" presStyleCnt="1"/>
      <dgm:spPr/>
    </dgm:pt>
    <dgm:pt modelId="{7B988574-8B78-4434-9B83-925F74D8665C}" type="pres">
      <dgm:prSet presAssocID="{AFCA3739-285F-4DCC-842A-80B9252495CA}" presName="hierRoot2" presStyleCnt="0">
        <dgm:presLayoutVars>
          <dgm:hierBranch val="init"/>
        </dgm:presLayoutVars>
      </dgm:prSet>
      <dgm:spPr/>
    </dgm:pt>
    <dgm:pt modelId="{DC46D668-D3BA-4E11-9B91-5ADC85DDFBB8}" type="pres">
      <dgm:prSet presAssocID="{AFCA3739-285F-4DCC-842A-80B9252495CA}" presName="rootComposite" presStyleCnt="0"/>
      <dgm:spPr/>
    </dgm:pt>
    <dgm:pt modelId="{F61897C0-D46E-4522-AB78-828745887855}" type="pres">
      <dgm:prSet presAssocID="{AFCA3739-285F-4DCC-842A-80B9252495CA}" presName="rootText" presStyleLbl="node2" presStyleIdx="0" presStyleCnt="1" custScaleX="125348">
        <dgm:presLayoutVars>
          <dgm:chPref val="3"/>
        </dgm:presLayoutVars>
      </dgm:prSet>
      <dgm:spPr>
        <a:xfrm>
          <a:off x="726751" y="951887"/>
          <a:ext cx="1675858" cy="668482"/>
        </a:xfrm>
        <a:prstGeom prst="rect">
          <a:avLst/>
        </a:prstGeom>
      </dgm:spPr>
    </dgm:pt>
    <dgm:pt modelId="{A245D200-FC50-40E0-9934-D4DFE5BE0599}" type="pres">
      <dgm:prSet presAssocID="{AFCA3739-285F-4DCC-842A-80B9252495CA}" presName="rootConnector" presStyleLbl="node2" presStyleIdx="0" presStyleCnt="1"/>
      <dgm:spPr/>
    </dgm:pt>
    <dgm:pt modelId="{57DDAC7A-6633-459F-82BE-7E644E3F0BB6}" type="pres">
      <dgm:prSet presAssocID="{AFCA3739-285F-4DCC-842A-80B9252495CA}" presName="hierChild4" presStyleCnt="0"/>
      <dgm:spPr/>
    </dgm:pt>
    <dgm:pt modelId="{5571FA0F-65DB-4697-922F-1A705D510E9A}" type="pres">
      <dgm:prSet presAssocID="{BB4CFCAC-2FD4-4849-A194-E821AAB19A54}" presName="Name37" presStyleLbl="parChTrans1D3" presStyleIdx="0" presStyleCnt="1"/>
      <dgm:spPr/>
    </dgm:pt>
    <dgm:pt modelId="{5AF8A971-3754-45B7-8CA5-0193E784E4E2}" type="pres">
      <dgm:prSet presAssocID="{B43DEB12-A675-4130-B9C2-48E3475C4814}" presName="hierRoot2" presStyleCnt="0">
        <dgm:presLayoutVars>
          <dgm:hierBranch val="init"/>
        </dgm:presLayoutVars>
      </dgm:prSet>
      <dgm:spPr/>
    </dgm:pt>
    <dgm:pt modelId="{1C2ADBCA-FC56-4708-96B2-CB06E603183C}" type="pres">
      <dgm:prSet presAssocID="{B43DEB12-A675-4130-B9C2-48E3475C4814}" presName="rootComposite" presStyleCnt="0"/>
      <dgm:spPr/>
    </dgm:pt>
    <dgm:pt modelId="{256DC357-7A4E-431D-9ACE-25F8C423CF8A}" type="pres">
      <dgm:prSet presAssocID="{B43DEB12-A675-4130-B9C2-48E3475C4814}" presName="rootText" presStyleLbl="node3" presStyleIdx="0" presStyleCnt="1" custScaleX="125348">
        <dgm:presLayoutVars>
          <dgm:chPref val="3"/>
        </dgm:presLayoutVars>
      </dgm:prSet>
      <dgm:spPr>
        <a:xfrm>
          <a:off x="726751" y="1901132"/>
          <a:ext cx="1675858" cy="668482"/>
        </a:xfrm>
        <a:prstGeom prst="rect">
          <a:avLst/>
        </a:prstGeom>
      </dgm:spPr>
    </dgm:pt>
    <dgm:pt modelId="{79CF37CB-AB4E-43DA-9ECE-B00A5B89A37C}" type="pres">
      <dgm:prSet presAssocID="{B43DEB12-A675-4130-B9C2-48E3475C4814}" presName="rootConnector" presStyleLbl="node3" presStyleIdx="0" presStyleCnt="1"/>
      <dgm:spPr/>
    </dgm:pt>
    <dgm:pt modelId="{C130B2C8-170C-442E-BBF0-118C849B5F59}" type="pres">
      <dgm:prSet presAssocID="{B43DEB12-A675-4130-B9C2-48E3475C4814}" presName="hierChild4" presStyleCnt="0"/>
      <dgm:spPr/>
    </dgm:pt>
    <dgm:pt modelId="{BE2D1BE0-ECD9-4A11-A41C-9DD6FFD53E0A}" type="pres">
      <dgm:prSet presAssocID="{512406ED-B0E5-4B28-862E-2B06FF81CBE2}" presName="Name37" presStyleLbl="parChTrans1D4" presStyleIdx="0" presStyleCnt="2"/>
      <dgm:spPr/>
    </dgm:pt>
    <dgm:pt modelId="{D2DCCE83-1C25-4966-9B1F-428EAC7DEBAE}" type="pres">
      <dgm:prSet presAssocID="{9C9E8126-F24C-4B7D-B6D7-A5FDD21145ED}" presName="hierRoot2" presStyleCnt="0">
        <dgm:presLayoutVars>
          <dgm:hierBranch val="init"/>
        </dgm:presLayoutVars>
      </dgm:prSet>
      <dgm:spPr/>
    </dgm:pt>
    <dgm:pt modelId="{1741593D-BD1C-4411-A64B-5B9DD4487D62}" type="pres">
      <dgm:prSet presAssocID="{9C9E8126-F24C-4B7D-B6D7-A5FDD21145ED}" presName="rootComposite" presStyleCnt="0"/>
      <dgm:spPr/>
    </dgm:pt>
    <dgm:pt modelId="{F6EF48C2-2276-4E7B-913C-41F1F591AB43}" type="pres">
      <dgm:prSet presAssocID="{9C9E8126-F24C-4B7D-B6D7-A5FDD21145ED}" presName="rootText" presStyleLbl="node4" presStyleIdx="0" presStyleCnt="1">
        <dgm:presLayoutVars>
          <dgm:chPref val="3"/>
        </dgm:presLayoutVars>
      </dgm:prSet>
      <dgm:spPr/>
    </dgm:pt>
    <dgm:pt modelId="{3309C2AE-6C3D-4CAF-8C8F-220363894429}" type="pres">
      <dgm:prSet presAssocID="{9C9E8126-F24C-4B7D-B6D7-A5FDD21145ED}" presName="rootConnector" presStyleLbl="node4" presStyleIdx="0" presStyleCnt="1"/>
      <dgm:spPr/>
    </dgm:pt>
    <dgm:pt modelId="{998FEF6B-CE2F-435F-8669-213988536D25}" type="pres">
      <dgm:prSet presAssocID="{9C9E8126-F24C-4B7D-B6D7-A5FDD21145ED}" presName="hierChild4" presStyleCnt="0"/>
      <dgm:spPr/>
    </dgm:pt>
    <dgm:pt modelId="{0F6ED8B4-BC58-4C81-B00C-312A5F2BA48D}" type="pres">
      <dgm:prSet presAssocID="{9C9E8126-F24C-4B7D-B6D7-A5FDD21145ED}" presName="hierChild5" presStyleCnt="0"/>
      <dgm:spPr/>
    </dgm:pt>
    <dgm:pt modelId="{3F604421-2268-4876-9D2C-1A89634A77E2}" type="pres">
      <dgm:prSet presAssocID="{B43DEB12-A675-4130-B9C2-48E3475C4814}" presName="hierChild5" presStyleCnt="0"/>
      <dgm:spPr/>
    </dgm:pt>
    <dgm:pt modelId="{7FBF3E7E-DBE0-4D34-A402-E88756A2C117}" type="pres">
      <dgm:prSet presAssocID="{875554E0-3CFD-40B4-B0F8-A0620B6D18AE}" presName="Name111" presStyleLbl="parChTrans1D4" presStyleIdx="1" presStyleCnt="2"/>
      <dgm:spPr/>
    </dgm:pt>
    <dgm:pt modelId="{3380D76D-E253-4D95-A1F8-A2F1D05D86A9}" type="pres">
      <dgm:prSet presAssocID="{0AA39C0D-07DA-42A9-9F80-5F565EAA5096}" presName="hierRoot3" presStyleCnt="0">
        <dgm:presLayoutVars>
          <dgm:hierBranch val="init"/>
        </dgm:presLayoutVars>
      </dgm:prSet>
      <dgm:spPr/>
    </dgm:pt>
    <dgm:pt modelId="{A652093C-895A-4543-B9CB-1C40D0B788C2}" type="pres">
      <dgm:prSet presAssocID="{0AA39C0D-07DA-42A9-9F80-5F565EAA5096}" presName="rootComposite3" presStyleCnt="0"/>
      <dgm:spPr/>
    </dgm:pt>
    <dgm:pt modelId="{74A3D283-8E0E-4137-9AD9-751131A98993}" type="pres">
      <dgm:prSet presAssocID="{0AA39C0D-07DA-42A9-9F80-5F565EAA5096}" presName="rootText3" presStyleLbl="asst3" presStyleIdx="0" presStyleCnt="1">
        <dgm:presLayoutVars>
          <dgm:chPref val="3"/>
        </dgm:presLayoutVars>
      </dgm:prSet>
      <dgm:spPr/>
    </dgm:pt>
    <dgm:pt modelId="{45C32C8F-6EA2-49D9-AE8F-929367298DCF}" type="pres">
      <dgm:prSet presAssocID="{0AA39C0D-07DA-42A9-9F80-5F565EAA5096}" presName="rootConnector3" presStyleLbl="asst3" presStyleIdx="0" presStyleCnt="1"/>
      <dgm:spPr/>
    </dgm:pt>
    <dgm:pt modelId="{9064A579-4624-48CA-9C57-BA0D098A3E9F}" type="pres">
      <dgm:prSet presAssocID="{0AA39C0D-07DA-42A9-9F80-5F565EAA5096}" presName="hierChild6" presStyleCnt="0"/>
      <dgm:spPr/>
    </dgm:pt>
    <dgm:pt modelId="{644F1A8C-688F-4B58-8A5B-DDFECF379D9A}" type="pres">
      <dgm:prSet presAssocID="{0AA39C0D-07DA-42A9-9F80-5F565EAA5096}" presName="hierChild7" presStyleCnt="0"/>
      <dgm:spPr/>
    </dgm:pt>
    <dgm:pt modelId="{6183D15D-2070-4A8D-99F8-1DE54976846C}" type="pres">
      <dgm:prSet presAssocID="{AFCA3739-285F-4DCC-842A-80B9252495CA}" presName="hierChild5" presStyleCnt="0"/>
      <dgm:spPr/>
    </dgm:pt>
    <dgm:pt modelId="{E702B317-3735-4E45-BAC6-F7937211FD3E}" type="pres">
      <dgm:prSet presAssocID="{171FA052-E3CA-4C92-A901-27A8AB780806}" presName="hierChild3" presStyleCnt="0"/>
      <dgm:spPr/>
    </dgm:pt>
  </dgm:ptLst>
  <dgm:cxnLst>
    <dgm:cxn modelId="{A1B19C40-1CC1-417D-97B4-97F8AE74F9E8}" type="presOf" srcId="{171FA052-E3CA-4C92-A901-27A8AB780806}" destId="{77542D0E-3D76-472C-814F-A8F5C221BD1A}" srcOrd="0" destOrd="0" presId="urn:microsoft.com/office/officeart/2005/8/layout/orgChart1"/>
    <dgm:cxn modelId="{77418542-4BBA-4B15-A28F-AA373E03180F}" type="presOf" srcId="{171FA052-E3CA-4C92-A901-27A8AB780806}" destId="{EF3FD4DD-501F-4DC5-A648-9C5452DCEB1B}" srcOrd="1" destOrd="0" presId="urn:microsoft.com/office/officeart/2005/8/layout/orgChart1"/>
    <dgm:cxn modelId="{8FD8D744-1A23-4DD9-B88B-FB1426562864}" type="presOf" srcId="{9C9E8126-F24C-4B7D-B6D7-A5FDD21145ED}" destId="{F6EF48C2-2276-4E7B-913C-41F1F591AB43}" srcOrd="0" destOrd="0" presId="urn:microsoft.com/office/officeart/2005/8/layout/orgChart1"/>
    <dgm:cxn modelId="{27E71179-3BC0-4B4A-B414-85E4AA9D4E57}" srcId="{AFCA3739-285F-4DCC-842A-80B9252495CA}" destId="{B43DEB12-A675-4130-B9C2-48E3475C4814}" srcOrd="0" destOrd="0" parTransId="{BB4CFCAC-2FD4-4849-A194-E821AAB19A54}" sibTransId="{AFF80577-8E89-4EF8-8C89-85FFEDB90251}"/>
    <dgm:cxn modelId="{9944CD5A-3175-49C8-B9D0-6C86BD466AD9}" type="presOf" srcId="{0AA39C0D-07DA-42A9-9F80-5F565EAA5096}" destId="{74A3D283-8E0E-4137-9AD9-751131A98993}" srcOrd="0" destOrd="0" presId="urn:microsoft.com/office/officeart/2005/8/layout/orgChart1"/>
    <dgm:cxn modelId="{9FD6CE81-D0A2-417C-95E9-899B025F2E17}" type="presOf" srcId="{B43DEB12-A675-4130-B9C2-48E3475C4814}" destId="{256DC357-7A4E-431D-9ACE-25F8C423CF8A}" srcOrd="0" destOrd="0" presId="urn:microsoft.com/office/officeart/2005/8/layout/orgChart1"/>
    <dgm:cxn modelId="{4F2AAD8E-90F6-40FB-B1B5-4AD28C015133}" srcId="{171FA052-E3CA-4C92-A901-27A8AB780806}" destId="{AFCA3739-285F-4DCC-842A-80B9252495CA}" srcOrd="0" destOrd="0" parTransId="{5D7222B5-2C19-4FA4-ADB1-8E85111BB7D9}" sibTransId="{EA70AF4F-7EC6-4673-8114-F4C929A1F14B}"/>
    <dgm:cxn modelId="{B26F7F92-2429-4E72-AD97-6FA5BEF28B91}" type="presOf" srcId="{AFCA3739-285F-4DCC-842A-80B9252495CA}" destId="{F61897C0-D46E-4522-AB78-828745887855}" srcOrd="0" destOrd="0" presId="urn:microsoft.com/office/officeart/2005/8/layout/orgChart1"/>
    <dgm:cxn modelId="{C56E02A2-27D5-40DB-93E5-CD0BE8139F84}" type="presOf" srcId="{512406ED-B0E5-4B28-862E-2B06FF81CBE2}" destId="{BE2D1BE0-ECD9-4A11-A41C-9DD6FFD53E0A}" srcOrd="0" destOrd="0" presId="urn:microsoft.com/office/officeart/2005/8/layout/orgChart1"/>
    <dgm:cxn modelId="{6E4ABFB3-E1EF-4A49-B802-F0C3DC7097F6}" srcId="{B43DEB12-A675-4130-B9C2-48E3475C4814}" destId="{9C9E8126-F24C-4B7D-B6D7-A5FDD21145ED}" srcOrd="1" destOrd="0" parTransId="{512406ED-B0E5-4B28-862E-2B06FF81CBE2}" sibTransId="{95789BE0-9E09-4EC6-8DF6-F0573E3D9C31}"/>
    <dgm:cxn modelId="{60EF4BC5-3F9A-4D0D-B634-7D423FB80310}" type="presOf" srcId="{9C9E8126-F24C-4B7D-B6D7-A5FDD21145ED}" destId="{3309C2AE-6C3D-4CAF-8C8F-220363894429}" srcOrd="1" destOrd="0" presId="urn:microsoft.com/office/officeart/2005/8/layout/orgChart1"/>
    <dgm:cxn modelId="{EE4C2AC7-70D1-47A0-B1E3-9C5833754090}" srcId="{9143F257-D2B3-44F0-937C-55DFF9835E45}" destId="{171FA052-E3CA-4C92-A901-27A8AB780806}" srcOrd="0" destOrd="0" parTransId="{D29C97D9-617D-4E31-AFE0-BFEC81C39C07}" sibTransId="{223F597C-D0CD-4D8E-9898-DC98426521D9}"/>
    <dgm:cxn modelId="{67B9C9CB-A72E-479F-8676-1D0D631481D9}" srcId="{B43DEB12-A675-4130-B9C2-48E3475C4814}" destId="{0AA39C0D-07DA-42A9-9F80-5F565EAA5096}" srcOrd="0" destOrd="0" parTransId="{875554E0-3CFD-40B4-B0F8-A0620B6D18AE}" sibTransId="{B0F7026D-7FC3-477E-BA69-9A47571AA34C}"/>
    <dgm:cxn modelId="{DC02CACE-FB1A-4843-A988-D2971E106BCC}" type="presOf" srcId="{AFCA3739-285F-4DCC-842A-80B9252495CA}" destId="{A245D200-FC50-40E0-9934-D4DFE5BE0599}" srcOrd="1" destOrd="0" presId="urn:microsoft.com/office/officeart/2005/8/layout/orgChart1"/>
    <dgm:cxn modelId="{27ADF4D5-1209-4856-B007-E4A2203524B3}" type="presOf" srcId="{875554E0-3CFD-40B4-B0F8-A0620B6D18AE}" destId="{7FBF3E7E-DBE0-4D34-A402-E88756A2C117}" srcOrd="0" destOrd="0" presId="urn:microsoft.com/office/officeart/2005/8/layout/orgChart1"/>
    <dgm:cxn modelId="{5024EAD9-CF02-4362-9159-2DC5DA0EE301}" type="presOf" srcId="{0AA39C0D-07DA-42A9-9F80-5F565EAA5096}" destId="{45C32C8F-6EA2-49D9-AE8F-929367298DCF}" srcOrd="1" destOrd="0" presId="urn:microsoft.com/office/officeart/2005/8/layout/orgChart1"/>
    <dgm:cxn modelId="{1FF6B0DA-6AD4-4B30-B6A6-B5CD2B5A059C}" type="presOf" srcId="{B43DEB12-A675-4130-B9C2-48E3475C4814}" destId="{79CF37CB-AB4E-43DA-9ECE-B00A5B89A37C}" srcOrd="1" destOrd="0" presId="urn:microsoft.com/office/officeart/2005/8/layout/orgChart1"/>
    <dgm:cxn modelId="{995AD4E1-91B0-420B-BEB9-8CFDA3B60F09}" type="presOf" srcId="{5D7222B5-2C19-4FA4-ADB1-8E85111BB7D9}" destId="{6F7B7DE2-2BA2-4DF8-85C9-C895E0769C04}" srcOrd="0" destOrd="0" presId="urn:microsoft.com/office/officeart/2005/8/layout/orgChart1"/>
    <dgm:cxn modelId="{6F4264E2-17D9-4E68-9F3D-6518AD29B4CF}" type="presOf" srcId="{BB4CFCAC-2FD4-4849-A194-E821AAB19A54}" destId="{5571FA0F-65DB-4697-922F-1A705D510E9A}" srcOrd="0" destOrd="0" presId="urn:microsoft.com/office/officeart/2005/8/layout/orgChart1"/>
    <dgm:cxn modelId="{BC4919F0-1463-4F4B-BB6C-121599AA0E3F}" type="presOf" srcId="{9143F257-D2B3-44F0-937C-55DFF9835E45}" destId="{14662413-30C7-4815-965B-A055FDC47C09}" srcOrd="0" destOrd="0" presId="urn:microsoft.com/office/officeart/2005/8/layout/orgChart1"/>
    <dgm:cxn modelId="{E30BC727-76E4-4CC2-86D5-BADA6C65F52A}" type="presParOf" srcId="{14662413-30C7-4815-965B-A055FDC47C09}" destId="{C4C31B1E-F50E-46D1-89DC-5418F8AB62F4}" srcOrd="0" destOrd="0" presId="urn:microsoft.com/office/officeart/2005/8/layout/orgChart1"/>
    <dgm:cxn modelId="{350687B7-D156-4369-9E93-BD0499939020}" type="presParOf" srcId="{C4C31B1E-F50E-46D1-89DC-5418F8AB62F4}" destId="{B1EF8A28-E79B-4CDD-956D-A1F1C22C00D3}" srcOrd="0" destOrd="0" presId="urn:microsoft.com/office/officeart/2005/8/layout/orgChart1"/>
    <dgm:cxn modelId="{617A95A9-3599-4E5F-995F-A797E853EB5C}" type="presParOf" srcId="{B1EF8A28-E79B-4CDD-956D-A1F1C22C00D3}" destId="{77542D0E-3D76-472C-814F-A8F5C221BD1A}" srcOrd="0" destOrd="0" presId="urn:microsoft.com/office/officeart/2005/8/layout/orgChart1"/>
    <dgm:cxn modelId="{426E101A-9DBC-45E8-8DE1-28C1ED650809}" type="presParOf" srcId="{B1EF8A28-E79B-4CDD-956D-A1F1C22C00D3}" destId="{EF3FD4DD-501F-4DC5-A648-9C5452DCEB1B}" srcOrd="1" destOrd="0" presId="urn:microsoft.com/office/officeart/2005/8/layout/orgChart1"/>
    <dgm:cxn modelId="{4A1A3F29-3888-4694-9E5A-198368A0F946}" type="presParOf" srcId="{C4C31B1E-F50E-46D1-89DC-5418F8AB62F4}" destId="{3FF4EBFD-AB7B-4F2F-A6AD-60B4C3F510C7}" srcOrd="1" destOrd="0" presId="urn:microsoft.com/office/officeart/2005/8/layout/orgChart1"/>
    <dgm:cxn modelId="{3E6DE294-8820-4CF5-B057-B28D08447B2D}" type="presParOf" srcId="{3FF4EBFD-AB7B-4F2F-A6AD-60B4C3F510C7}" destId="{6F7B7DE2-2BA2-4DF8-85C9-C895E0769C04}" srcOrd="0" destOrd="0" presId="urn:microsoft.com/office/officeart/2005/8/layout/orgChart1"/>
    <dgm:cxn modelId="{3848C064-0BA1-4BFD-8FF9-C7A77B693AFF}" type="presParOf" srcId="{3FF4EBFD-AB7B-4F2F-A6AD-60B4C3F510C7}" destId="{7B988574-8B78-4434-9B83-925F74D8665C}" srcOrd="1" destOrd="0" presId="urn:microsoft.com/office/officeart/2005/8/layout/orgChart1"/>
    <dgm:cxn modelId="{E39A084E-AAA4-45B8-AD56-2756C3FADAD0}" type="presParOf" srcId="{7B988574-8B78-4434-9B83-925F74D8665C}" destId="{DC46D668-D3BA-4E11-9B91-5ADC85DDFBB8}" srcOrd="0" destOrd="0" presId="urn:microsoft.com/office/officeart/2005/8/layout/orgChart1"/>
    <dgm:cxn modelId="{76E034F6-D978-4300-9D9F-7517189DF91D}" type="presParOf" srcId="{DC46D668-D3BA-4E11-9B91-5ADC85DDFBB8}" destId="{F61897C0-D46E-4522-AB78-828745887855}" srcOrd="0" destOrd="0" presId="urn:microsoft.com/office/officeart/2005/8/layout/orgChart1"/>
    <dgm:cxn modelId="{9E51A85E-BEED-436F-BDCC-2E2396CCA9A7}" type="presParOf" srcId="{DC46D668-D3BA-4E11-9B91-5ADC85DDFBB8}" destId="{A245D200-FC50-40E0-9934-D4DFE5BE0599}" srcOrd="1" destOrd="0" presId="urn:microsoft.com/office/officeart/2005/8/layout/orgChart1"/>
    <dgm:cxn modelId="{99BA0BA3-9CD9-4950-BC6C-557C551CE873}" type="presParOf" srcId="{7B988574-8B78-4434-9B83-925F74D8665C}" destId="{57DDAC7A-6633-459F-82BE-7E644E3F0BB6}" srcOrd="1" destOrd="0" presId="urn:microsoft.com/office/officeart/2005/8/layout/orgChart1"/>
    <dgm:cxn modelId="{729C0170-1D40-4C7A-B80F-C2170348F9AC}" type="presParOf" srcId="{57DDAC7A-6633-459F-82BE-7E644E3F0BB6}" destId="{5571FA0F-65DB-4697-922F-1A705D510E9A}" srcOrd="0" destOrd="0" presId="urn:microsoft.com/office/officeart/2005/8/layout/orgChart1"/>
    <dgm:cxn modelId="{E7B9A7C5-E553-42BC-A94F-44F1DBF86F3C}" type="presParOf" srcId="{57DDAC7A-6633-459F-82BE-7E644E3F0BB6}" destId="{5AF8A971-3754-45B7-8CA5-0193E784E4E2}" srcOrd="1" destOrd="0" presId="urn:microsoft.com/office/officeart/2005/8/layout/orgChart1"/>
    <dgm:cxn modelId="{39DA8321-DA73-497C-B08E-E375A14628A8}" type="presParOf" srcId="{5AF8A971-3754-45B7-8CA5-0193E784E4E2}" destId="{1C2ADBCA-FC56-4708-96B2-CB06E603183C}" srcOrd="0" destOrd="0" presId="urn:microsoft.com/office/officeart/2005/8/layout/orgChart1"/>
    <dgm:cxn modelId="{19C9EA4E-D91E-4A9D-9579-8D4E55FC4D63}" type="presParOf" srcId="{1C2ADBCA-FC56-4708-96B2-CB06E603183C}" destId="{256DC357-7A4E-431D-9ACE-25F8C423CF8A}" srcOrd="0" destOrd="0" presId="urn:microsoft.com/office/officeart/2005/8/layout/orgChart1"/>
    <dgm:cxn modelId="{57046D76-78A1-442A-970A-D2E51D195545}" type="presParOf" srcId="{1C2ADBCA-FC56-4708-96B2-CB06E603183C}" destId="{79CF37CB-AB4E-43DA-9ECE-B00A5B89A37C}" srcOrd="1" destOrd="0" presId="urn:microsoft.com/office/officeart/2005/8/layout/orgChart1"/>
    <dgm:cxn modelId="{865F8BB6-556D-4925-9724-144026B2A9F9}" type="presParOf" srcId="{5AF8A971-3754-45B7-8CA5-0193E784E4E2}" destId="{C130B2C8-170C-442E-BBF0-118C849B5F59}" srcOrd="1" destOrd="0" presId="urn:microsoft.com/office/officeart/2005/8/layout/orgChart1"/>
    <dgm:cxn modelId="{E9E6EB63-43CE-4625-A1CE-A22940F8F50F}" type="presParOf" srcId="{C130B2C8-170C-442E-BBF0-118C849B5F59}" destId="{BE2D1BE0-ECD9-4A11-A41C-9DD6FFD53E0A}" srcOrd="0" destOrd="0" presId="urn:microsoft.com/office/officeart/2005/8/layout/orgChart1"/>
    <dgm:cxn modelId="{E6F65155-0A52-481C-938B-2E8500A188A4}" type="presParOf" srcId="{C130B2C8-170C-442E-BBF0-118C849B5F59}" destId="{D2DCCE83-1C25-4966-9B1F-428EAC7DEBAE}" srcOrd="1" destOrd="0" presId="urn:microsoft.com/office/officeart/2005/8/layout/orgChart1"/>
    <dgm:cxn modelId="{30B15D05-08D6-4D47-9986-11B03241ED78}" type="presParOf" srcId="{D2DCCE83-1C25-4966-9B1F-428EAC7DEBAE}" destId="{1741593D-BD1C-4411-A64B-5B9DD4487D62}" srcOrd="0" destOrd="0" presId="urn:microsoft.com/office/officeart/2005/8/layout/orgChart1"/>
    <dgm:cxn modelId="{DA749C04-6C1C-4126-BCBA-609A41B7FA37}" type="presParOf" srcId="{1741593D-BD1C-4411-A64B-5B9DD4487D62}" destId="{F6EF48C2-2276-4E7B-913C-41F1F591AB43}" srcOrd="0" destOrd="0" presId="urn:microsoft.com/office/officeart/2005/8/layout/orgChart1"/>
    <dgm:cxn modelId="{7CBC6C37-8689-4736-BD0A-BA42ABBA574F}" type="presParOf" srcId="{1741593D-BD1C-4411-A64B-5B9DD4487D62}" destId="{3309C2AE-6C3D-4CAF-8C8F-220363894429}" srcOrd="1" destOrd="0" presId="urn:microsoft.com/office/officeart/2005/8/layout/orgChart1"/>
    <dgm:cxn modelId="{9B90BB19-4414-4901-97E8-60B130542357}" type="presParOf" srcId="{D2DCCE83-1C25-4966-9B1F-428EAC7DEBAE}" destId="{998FEF6B-CE2F-435F-8669-213988536D25}" srcOrd="1" destOrd="0" presId="urn:microsoft.com/office/officeart/2005/8/layout/orgChart1"/>
    <dgm:cxn modelId="{687A982B-0EE3-4DA1-AC80-CFBFA7FA425A}" type="presParOf" srcId="{D2DCCE83-1C25-4966-9B1F-428EAC7DEBAE}" destId="{0F6ED8B4-BC58-4C81-B00C-312A5F2BA48D}" srcOrd="2" destOrd="0" presId="urn:microsoft.com/office/officeart/2005/8/layout/orgChart1"/>
    <dgm:cxn modelId="{59D53F6C-8A8F-4D02-AB0C-1F145B99251F}" type="presParOf" srcId="{5AF8A971-3754-45B7-8CA5-0193E784E4E2}" destId="{3F604421-2268-4876-9D2C-1A89634A77E2}" srcOrd="2" destOrd="0" presId="urn:microsoft.com/office/officeart/2005/8/layout/orgChart1"/>
    <dgm:cxn modelId="{5B995217-173F-4186-B2B3-6A9D01EDBDFD}" type="presParOf" srcId="{3F604421-2268-4876-9D2C-1A89634A77E2}" destId="{7FBF3E7E-DBE0-4D34-A402-E88756A2C117}" srcOrd="0" destOrd="0" presId="urn:microsoft.com/office/officeart/2005/8/layout/orgChart1"/>
    <dgm:cxn modelId="{57A76214-3DBF-4688-8431-6DE44C543EBA}" type="presParOf" srcId="{3F604421-2268-4876-9D2C-1A89634A77E2}" destId="{3380D76D-E253-4D95-A1F8-A2F1D05D86A9}" srcOrd="1" destOrd="0" presId="urn:microsoft.com/office/officeart/2005/8/layout/orgChart1"/>
    <dgm:cxn modelId="{3791898C-0FA0-4469-AC63-75BA9F46CDDD}" type="presParOf" srcId="{3380D76D-E253-4D95-A1F8-A2F1D05D86A9}" destId="{A652093C-895A-4543-B9CB-1C40D0B788C2}" srcOrd="0" destOrd="0" presId="urn:microsoft.com/office/officeart/2005/8/layout/orgChart1"/>
    <dgm:cxn modelId="{190C6B3C-035B-4024-8898-0B7F7FE6A179}" type="presParOf" srcId="{A652093C-895A-4543-B9CB-1C40D0B788C2}" destId="{74A3D283-8E0E-4137-9AD9-751131A98993}" srcOrd="0" destOrd="0" presId="urn:microsoft.com/office/officeart/2005/8/layout/orgChart1"/>
    <dgm:cxn modelId="{34E17BB4-5BFC-473E-A48E-9E098AE40C0B}" type="presParOf" srcId="{A652093C-895A-4543-B9CB-1C40D0B788C2}" destId="{45C32C8F-6EA2-49D9-AE8F-929367298DCF}" srcOrd="1" destOrd="0" presId="urn:microsoft.com/office/officeart/2005/8/layout/orgChart1"/>
    <dgm:cxn modelId="{26EC44C9-960D-4ED3-9CEA-0C86D91AA7F8}" type="presParOf" srcId="{3380D76D-E253-4D95-A1F8-A2F1D05D86A9}" destId="{9064A579-4624-48CA-9C57-BA0D098A3E9F}" srcOrd="1" destOrd="0" presId="urn:microsoft.com/office/officeart/2005/8/layout/orgChart1"/>
    <dgm:cxn modelId="{2C36577B-B17B-48BF-AA5A-4CDD13095A35}" type="presParOf" srcId="{3380D76D-E253-4D95-A1F8-A2F1D05D86A9}" destId="{644F1A8C-688F-4B58-8A5B-DDFECF379D9A}" srcOrd="2" destOrd="0" presId="urn:microsoft.com/office/officeart/2005/8/layout/orgChart1"/>
    <dgm:cxn modelId="{4247CB7D-3782-48B5-AB7F-D78DDE8BF0E2}" type="presParOf" srcId="{7B988574-8B78-4434-9B83-925F74D8665C}" destId="{6183D15D-2070-4A8D-99F8-1DE54976846C}" srcOrd="2" destOrd="0" presId="urn:microsoft.com/office/officeart/2005/8/layout/orgChart1"/>
    <dgm:cxn modelId="{70E45300-7D2A-4EAF-B5C3-55C9910459B5}" type="presParOf" srcId="{C4C31B1E-F50E-46D1-89DC-5418F8AB62F4}" destId="{E702B317-3735-4E45-BAC6-F7937211FD3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43F257-D2B3-44F0-937C-55DFF9835E4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CA"/>
        </a:p>
      </dgm:t>
    </dgm:pt>
    <dgm:pt modelId="{171FA052-E3CA-4C92-A901-27A8AB780806}">
      <dgm:prSet phldrT="[Text]" custT="1"/>
      <dgm:spPr/>
      <dgm:t>
        <a:bodyPr/>
        <a:lstStyle/>
        <a:p>
          <a:r>
            <a:rPr lang="en-CA" sz="1400" dirty="0"/>
            <a:t>Steering Committee</a:t>
          </a:r>
        </a:p>
      </dgm:t>
    </dgm:pt>
    <dgm:pt modelId="{D29C97D9-617D-4E31-AFE0-BFEC81C39C07}" type="parTrans" cxnId="{EE4C2AC7-70D1-47A0-B1E3-9C5833754090}">
      <dgm:prSet/>
      <dgm:spPr/>
      <dgm:t>
        <a:bodyPr/>
        <a:lstStyle/>
        <a:p>
          <a:endParaRPr lang="en-CA" sz="1400"/>
        </a:p>
      </dgm:t>
    </dgm:pt>
    <dgm:pt modelId="{223F597C-D0CD-4D8E-9898-DC98426521D9}" type="sibTrans" cxnId="{EE4C2AC7-70D1-47A0-B1E3-9C5833754090}">
      <dgm:prSet/>
      <dgm:spPr/>
      <dgm:t>
        <a:bodyPr/>
        <a:lstStyle/>
        <a:p>
          <a:endParaRPr lang="en-CA" sz="1400"/>
        </a:p>
      </dgm:t>
    </dgm:pt>
    <dgm:pt modelId="{AFCA3739-285F-4DCC-842A-80B9252495CA}">
      <dgm:prSet phldrT="[Text]" custT="1"/>
      <dgm:spPr>
        <a:solidFill>
          <a:srgbClr val="002060"/>
        </a:solidFill>
      </dgm:spPr>
      <dgm:t>
        <a:bodyPr/>
        <a:lstStyle/>
        <a:p>
          <a:r>
            <a:rPr lang="en-CA" sz="1400" dirty="0"/>
            <a:t>Principal Investigator (PI)</a:t>
          </a:r>
        </a:p>
      </dgm:t>
    </dgm:pt>
    <dgm:pt modelId="{5D7222B5-2C19-4FA4-ADB1-8E85111BB7D9}" type="parTrans" cxnId="{4F2AAD8E-90F6-40FB-B1B5-4AD28C015133}">
      <dgm:prSet/>
      <dgm:spPr/>
      <dgm:t>
        <a:bodyPr/>
        <a:lstStyle/>
        <a:p>
          <a:endParaRPr lang="en-CA" sz="1400"/>
        </a:p>
      </dgm:t>
    </dgm:pt>
    <dgm:pt modelId="{EA70AF4F-7EC6-4673-8114-F4C929A1F14B}" type="sibTrans" cxnId="{4F2AAD8E-90F6-40FB-B1B5-4AD28C015133}">
      <dgm:prSet/>
      <dgm:spPr/>
      <dgm:t>
        <a:bodyPr/>
        <a:lstStyle/>
        <a:p>
          <a:endParaRPr lang="en-CA" sz="1400"/>
        </a:p>
      </dgm:t>
    </dgm:pt>
    <dgm:pt modelId="{B43DEB12-A675-4130-B9C2-48E3475C4814}">
      <dgm:prSet phldrT="[Text]" custT="1"/>
      <dgm:spPr>
        <a:solidFill>
          <a:srgbClr val="002060"/>
        </a:solidFill>
      </dgm:spPr>
      <dgm:t>
        <a:bodyPr/>
        <a:lstStyle/>
        <a:p>
          <a:r>
            <a:rPr lang="en-CA" sz="1400" dirty="0"/>
            <a:t>Research Executive Committee </a:t>
          </a:r>
          <a:br>
            <a:rPr lang="en-CA" sz="1400" dirty="0"/>
          </a:br>
          <a:r>
            <a:rPr lang="en-CA" sz="1400" dirty="0"/>
            <a:t>(Chaired by PI)</a:t>
          </a:r>
        </a:p>
      </dgm:t>
    </dgm:pt>
    <dgm:pt modelId="{BB4CFCAC-2FD4-4849-A194-E821AAB19A54}" type="parTrans" cxnId="{27E71179-3BC0-4B4A-B414-85E4AA9D4E57}">
      <dgm:prSet/>
      <dgm:spPr/>
      <dgm:t>
        <a:bodyPr/>
        <a:lstStyle/>
        <a:p>
          <a:endParaRPr lang="en-CA" sz="1400"/>
        </a:p>
      </dgm:t>
    </dgm:pt>
    <dgm:pt modelId="{AFF80577-8E89-4EF8-8C89-85FFEDB90251}" type="sibTrans" cxnId="{27E71179-3BC0-4B4A-B414-85E4AA9D4E57}">
      <dgm:prSet/>
      <dgm:spPr/>
      <dgm:t>
        <a:bodyPr/>
        <a:lstStyle/>
        <a:p>
          <a:endParaRPr lang="en-CA" sz="1400"/>
        </a:p>
      </dgm:t>
    </dgm:pt>
    <dgm:pt modelId="{9C9E8126-F24C-4B7D-B6D7-A5FDD21145ED}">
      <dgm:prSet phldrT="[Text]" custT="1"/>
      <dgm:spPr>
        <a:solidFill>
          <a:srgbClr val="002060"/>
        </a:solidFill>
      </dgm:spPr>
      <dgm:t>
        <a:bodyPr/>
        <a:lstStyle/>
        <a:p>
          <a:r>
            <a:rPr lang="en-CA" sz="1400" dirty="0"/>
            <a:t>Research </a:t>
          </a:r>
          <a:br>
            <a:rPr lang="en-CA" sz="1400" dirty="0"/>
          </a:br>
          <a:r>
            <a:rPr lang="en-CA" sz="1400" dirty="0"/>
            <a:t>Team 1 Lead</a:t>
          </a:r>
        </a:p>
      </dgm:t>
    </dgm:pt>
    <dgm:pt modelId="{512406ED-B0E5-4B28-862E-2B06FF81CBE2}" type="parTrans" cxnId="{6E4ABFB3-E1EF-4A49-B802-F0C3DC7097F6}">
      <dgm:prSet/>
      <dgm:spPr/>
      <dgm:t>
        <a:bodyPr/>
        <a:lstStyle/>
        <a:p>
          <a:endParaRPr lang="en-CA" sz="1400"/>
        </a:p>
      </dgm:t>
    </dgm:pt>
    <dgm:pt modelId="{95789BE0-9E09-4EC6-8DF6-F0573E3D9C31}" type="sibTrans" cxnId="{6E4ABFB3-E1EF-4A49-B802-F0C3DC7097F6}">
      <dgm:prSet/>
      <dgm:spPr/>
      <dgm:t>
        <a:bodyPr/>
        <a:lstStyle/>
        <a:p>
          <a:endParaRPr lang="en-CA" sz="1400"/>
        </a:p>
      </dgm:t>
    </dgm:pt>
    <dgm:pt modelId="{0AA39C0D-07DA-42A9-9F80-5F565EAA5096}" type="asst">
      <dgm:prSet custT="1"/>
      <dgm:spPr/>
      <dgm:t>
        <a:bodyPr/>
        <a:lstStyle/>
        <a:p>
          <a:r>
            <a:rPr lang="en-CA" sz="1400" dirty="0"/>
            <a:t>Knowledge Users Advisory Committee</a:t>
          </a:r>
        </a:p>
      </dgm:t>
    </dgm:pt>
    <dgm:pt modelId="{875554E0-3CFD-40B4-B0F8-A0620B6D18AE}" type="parTrans" cxnId="{67B9C9CB-A72E-479F-8676-1D0D631481D9}">
      <dgm:prSet/>
      <dgm:spPr/>
      <dgm:t>
        <a:bodyPr/>
        <a:lstStyle/>
        <a:p>
          <a:endParaRPr lang="en-CA" sz="1400"/>
        </a:p>
      </dgm:t>
    </dgm:pt>
    <dgm:pt modelId="{B0F7026D-7FC3-477E-BA69-9A47571AA34C}" type="sibTrans" cxnId="{67B9C9CB-A72E-479F-8676-1D0D631481D9}">
      <dgm:prSet/>
      <dgm:spPr/>
      <dgm:t>
        <a:bodyPr/>
        <a:lstStyle/>
        <a:p>
          <a:endParaRPr lang="en-CA" sz="1400"/>
        </a:p>
      </dgm:t>
    </dgm:pt>
    <dgm:pt modelId="{81B1C92A-409A-49EE-BE5B-3D918F82E0C6}">
      <dgm:prSet phldrT="[Text]" custT="1"/>
      <dgm:spPr>
        <a:solidFill>
          <a:srgbClr val="002060"/>
        </a:solidFill>
      </dgm:spPr>
      <dgm:t>
        <a:bodyPr/>
        <a:lstStyle/>
        <a:p>
          <a:r>
            <a:rPr lang="en-CA" sz="1400" dirty="0"/>
            <a:t>Research </a:t>
          </a:r>
          <a:br>
            <a:rPr lang="en-CA" sz="1400" dirty="0"/>
          </a:br>
          <a:r>
            <a:rPr lang="en-CA" sz="1400" dirty="0"/>
            <a:t>Team 2 Lead</a:t>
          </a:r>
        </a:p>
      </dgm:t>
    </dgm:pt>
    <dgm:pt modelId="{FD5E234A-795F-42BD-ADE8-E6F463ECFF9C}" type="parTrans" cxnId="{DDF099DC-4968-46F0-99FC-1F6FC08C0572}">
      <dgm:prSet/>
      <dgm:spPr/>
      <dgm:t>
        <a:bodyPr/>
        <a:lstStyle/>
        <a:p>
          <a:endParaRPr lang="en-CA" sz="1400"/>
        </a:p>
      </dgm:t>
    </dgm:pt>
    <dgm:pt modelId="{32D20E92-63BF-4D68-A6B4-BD8D149022D5}" type="sibTrans" cxnId="{DDF099DC-4968-46F0-99FC-1F6FC08C0572}">
      <dgm:prSet/>
      <dgm:spPr/>
      <dgm:t>
        <a:bodyPr/>
        <a:lstStyle/>
        <a:p>
          <a:endParaRPr lang="en-CA" sz="1400"/>
        </a:p>
      </dgm:t>
    </dgm:pt>
    <dgm:pt modelId="{802F95DC-2417-4235-B123-0F5A18C84DCC}">
      <dgm:prSet phldrT="[Text]" custT="1"/>
      <dgm:spPr>
        <a:solidFill>
          <a:srgbClr val="002060"/>
        </a:solidFill>
      </dgm:spPr>
      <dgm:t>
        <a:bodyPr/>
        <a:lstStyle/>
        <a:p>
          <a:r>
            <a:rPr lang="en-CA" sz="1400" dirty="0"/>
            <a:t>Training &amp; Capacity Building Lead</a:t>
          </a:r>
        </a:p>
      </dgm:t>
    </dgm:pt>
    <dgm:pt modelId="{7B0E076B-9DB8-40A6-8CF1-3546EEB31EA0}" type="parTrans" cxnId="{35F4B26D-6F3D-450F-A74F-233A1F70D966}">
      <dgm:prSet/>
      <dgm:spPr/>
      <dgm:t>
        <a:bodyPr/>
        <a:lstStyle/>
        <a:p>
          <a:endParaRPr lang="en-CA" sz="1400"/>
        </a:p>
      </dgm:t>
    </dgm:pt>
    <dgm:pt modelId="{D7CFB737-032B-40F9-923F-2EC8186AF6A6}" type="sibTrans" cxnId="{35F4B26D-6F3D-450F-A74F-233A1F70D966}">
      <dgm:prSet/>
      <dgm:spPr/>
      <dgm:t>
        <a:bodyPr/>
        <a:lstStyle/>
        <a:p>
          <a:endParaRPr lang="en-CA" sz="1400"/>
        </a:p>
      </dgm:t>
    </dgm:pt>
    <dgm:pt modelId="{5D93BE4E-1787-4406-BB71-63C6E15FC2AE}">
      <dgm:prSet phldrT="[Text]" custT="1"/>
      <dgm:spPr>
        <a:solidFill>
          <a:srgbClr val="002060"/>
        </a:solidFill>
      </dgm:spPr>
      <dgm:t>
        <a:bodyPr/>
        <a:lstStyle/>
        <a:p>
          <a:r>
            <a:rPr lang="en-CA" sz="1400" dirty="0"/>
            <a:t>Research </a:t>
          </a:r>
          <a:br>
            <a:rPr lang="en-CA" sz="1400" dirty="0"/>
          </a:br>
          <a:r>
            <a:rPr lang="en-CA" sz="1400" dirty="0"/>
            <a:t>Team 3 Lead</a:t>
          </a:r>
        </a:p>
      </dgm:t>
    </dgm:pt>
    <dgm:pt modelId="{54276C03-DD16-4112-B554-A6066368C763}" type="parTrans" cxnId="{A2880D38-B80B-4289-9758-1B0F5D987DFB}">
      <dgm:prSet/>
      <dgm:spPr/>
      <dgm:t>
        <a:bodyPr/>
        <a:lstStyle/>
        <a:p>
          <a:endParaRPr lang="en-CA" sz="1400"/>
        </a:p>
      </dgm:t>
    </dgm:pt>
    <dgm:pt modelId="{EADF19C6-76A5-4B01-8134-94DA4D718B6C}" type="sibTrans" cxnId="{A2880D38-B80B-4289-9758-1B0F5D987DFB}">
      <dgm:prSet/>
      <dgm:spPr/>
      <dgm:t>
        <a:bodyPr/>
        <a:lstStyle/>
        <a:p>
          <a:endParaRPr lang="en-CA" sz="1400"/>
        </a:p>
      </dgm:t>
    </dgm:pt>
    <dgm:pt modelId="{09FA181C-44F6-4C3A-B652-3CD818085CDD}" type="asst">
      <dgm:prSet custT="1"/>
      <dgm:spPr/>
      <dgm:t>
        <a:bodyPr/>
        <a:lstStyle/>
        <a:p>
          <a:r>
            <a:rPr lang="en-CA" sz="1400" dirty="0"/>
            <a:t>Intended Beneficiaries Advisory </a:t>
          </a:r>
          <a:r>
            <a:rPr lang="en-CA" sz="1400" dirty="0" err="1"/>
            <a:t>Cmte</a:t>
          </a:r>
          <a:endParaRPr lang="en-CA" sz="1400" dirty="0"/>
        </a:p>
      </dgm:t>
    </dgm:pt>
    <dgm:pt modelId="{069D3BC4-A630-463F-98A8-03757B047816}" type="parTrans" cxnId="{84819479-81D1-4328-B0BD-E16AF3531F25}">
      <dgm:prSet/>
      <dgm:spPr/>
      <dgm:t>
        <a:bodyPr/>
        <a:lstStyle/>
        <a:p>
          <a:endParaRPr lang="en-CA" sz="1400"/>
        </a:p>
      </dgm:t>
    </dgm:pt>
    <dgm:pt modelId="{96C6F174-F114-4D74-B420-506EEC15A513}" type="sibTrans" cxnId="{84819479-81D1-4328-B0BD-E16AF3531F25}">
      <dgm:prSet/>
      <dgm:spPr/>
      <dgm:t>
        <a:bodyPr/>
        <a:lstStyle/>
        <a:p>
          <a:endParaRPr lang="en-CA" sz="1400"/>
        </a:p>
      </dgm:t>
    </dgm:pt>
    <dgm:pt modelId="{14662413-30C7-4815-965B-A055FDC47C09}" type="pres">
      <dgm:prSet presAssocID="{9143F257-D2B3-44F0-937C-55DFF9835E45}" presName="hierChild1" presStyleCnt="0">
        <dgm:presLayoutVars>
          <dgm:orgChart val="1"/>
          <dgm:chPref val="1"/>
          <dgm:dir/>
          <dgm:animOne val="branch"/>
          <dgm:animLvl val="lvl"/>
          <dgm:resizeHandles/>
        </dgm:presLayoutVars>
      </dgm:prSet>
      <dgm:spPr/>
    </dgm:pt>
    <dgm:pt modelId="{C4C31B1E-F50E-46D1-89DC-5418F8AB62F4}" type="pres">
      <dgm:prSet presAssocID="{171FA052-E3CA-4C92-A901-27A8AB780806}" presName="hierRoot1" presStyleCnt="0">
        <dgm:presLayoutVars>
          <dgm:hierBranch val="init"/>
        </dgm:presLayoutVars>
      </dgm:prSet>
      <dgm:spPr/>
    </dgm:pt>
    <dgm:pt modelId="{B1EF8A28-E79B-4CDD-956D-A1F1C22C00D3}" type="pres">
      <dgm:prSet presAssocID="{171FA052-E3CA-4C92-A901-27A8AB780806}" presName="rootComposite1" presStyleCnt="0"/>
      <dgm:spPr/>
    </dgm:pt>
    <dgm:pt modelId="{77542D0E-3D76-472C-814F-A8F5C221BD1A}" type="pres">
      <dgm:prSet presAssocID="{171FA052-E3CA-4C92-A901-27A8AB780806}" presName="rootText1" presStyleLbl="node0" presStyleIdx="0" presStyleCnt="1" custScaleX="125348">
        <dgm:presLayoutVars>
          <dgm:chPref val="3"/>
        </dgm:presLayoutVars>
      </dgm:prSet>
      <dgm:spPr/>
    </dgm:pt>
    <dgm:pt modelId="{EF3FD4DD-501F-4DC5-A648-9C5452DCEB1B}" type="pres">
      <dgm:prSet presAssocID="{171FA052-E3CA-4C92-A901-27A8AB780806}" presName="rootConnector1" presStyleLbl="node1" presStyleIdx="0" presStyleCnt="0"/>
      <dgm:spPr/>
    </dgm:pt>
    <dgm:pt modelId="{3FF4EBFD-AB7B-4F2F-A6AD-60B4C3F510C7}" type="pres">
      <dgm:prSet presAssocID="{171FA052-E3CA-4C92-A901-27A8AB780806}" presName="hierChild2" presStyleCnt="0"/>
      <dgm:spPr/>
    </dgm:pt>
    <dgm:pt modelId="{6F7B7DE2-2BA2-4DF8-85C9-C895E0769C04}" type="pres">
      <dgm:prSet presAssocID="{5D7222B5-2C19-4FA4-ADB1-8E85111BB7D9}" presName="Name37" presStyleLbl="parChTrans1D2" presStyleIdx="0" presStyleCnt="1"/>
      <dgm:spPr/>
    </dgm:pt>
    <dgm:pt modelId="{7B988574-8B78-4434-9B83-925F74D8665C}" type="pres">
      <dgm:prSet presAssocID="{AFCA3739-285F-4DCC-842A-80B9252495CA}" presName="hierRoot2" presStyleCnt="0">
        <dgm:presLayoutVars>
          <dgm:hierBranch val="init"/>
        </dgm:presLayoutVars>
      </dgm:prSet>
      <dgm:spPr/>
    </dgm:pt>
    <dgm:pt modelId="{DC46D668-D3BA-4E11-9B91-5ADC85DDFBB8}" type="pres">
      <dgm:prSet presAssocID="{AFCA3739-285F-4DCC-842A-80B9252495CA}" presName="rootComposite" presStyleCnt="0"/>
      <dgm:spPr/>
    </dgm:pt>
    <dgm:pt modelId="{F61897C0-D46E-4522-AB78-828745887855}" type="pres">
      <dgm:prSet presAssocID="{AFCA3739-285F-4DCC-842A-80B9252495CA}" presName="rootText" presStyleLbl="node2" presStyleIdx="0" presStyleCnt="1" custScaleX="125348">
        <dgm:presLayoutVars>
          <dgm:chPref val="3"/>
        </dgm:presLayoutVars>
      </dgm:prSet>
      <dgm:spPr/>
    </dgm:pt>
    <dgm:pt modelId="{A245D200-FC50-40E0-9934-D4DFE5BE0599}" type="pres">
      <dgm:prSet presAssocID="{AFCA3739-285F-4DCC-842A-80B9252495CA}" presName="rootConnector" presStyleLbl="node2" presStyleIdx="0" presStyleCnt="1"/>
      <dgm:spPr/>
    </dgm:pt>
    <dgm:pt modelId="{57DDAC7A-6633-459F-82BE-7E644E3F0BB6}" type="pres">
      <dgm:prSet presAssocID="{AFCA3739-285F-4DCC-842A-80B9252495CA}" presName="hierChild4" presStyleCnt="0"/>
      <dgm:spPr/>
    </dgm:pt>
    <dgm:pt modelId="{5571FA0F-65DB-4697-922F-1A705D510E9A}" type="pres">
      <dgm:prSet presAssocID="{BB4CFCAC-2FD4-4849-A194-E821AAB19A54}" presName="Name37" presStyleLbl="parChTrans1D3" presStyleIdx="0" presStyleCnt="1"/>
      <dgm:spPr/>
    </dgm:pt>
    <dgm:pt modelId="{5AF8A971-3754-45B7-8CA5-0193E784E4E2}" type="pres">
      <dgm:prSet presAssocID="{B43DEB12-A675-4130-B9C2-48E3475C4814}" presName="hierRoot2" presStyleCnt="0">
        <dgm:presLayoutVars>
          <dgm:hierBranch/>
        </dgm:presLayoutVars>
      </dgm:prSet>
      <dgm:spPr/>
    </dgm:pt>
    <dgm:pt modelId="{1C2ADBCA-FC56-4708-96B2-CB06E603183C}" type="pres">
      <dgm:prSet presAssocID="{B43DEB12-A675-4130-B9C2-48E3475C4814}" presName="rootComposite" presStyleCnt="0"/>
      <dgm:spPr/>
    </dgm:pt>
    <dgm:pt modelId="{256DC357-7A4E-431D-9ACE-25F8C423CF8A}" type="pres">
      <dgm:prSet presAssocID="{B43DEB12-A675-4130-B9C2-48E3475C4814}" presName="rootText" presStyleLbl="node3" presStyleIdx="0" presStyleCnt="1" custScaleX="125348">
        <dgm:presLayoutVars>
          <dgm:chPref val="3"/>
        </dgm:presLayoutVars>
      </dgm:prSet>
      <dgm:spPr/>
    </dgm:pt>
    <dgm:pt modelId="{79CF37CB-AB4E-43DA-9ECE-B00A5B89A37C}" type="pres">
      <dgm:prSet presAssocID="{B43DEB12-A675-4130-B9C2-48E3475C4814}" presName="rootConnector" presStyleLbl="node3" presStyleIdx="0" presStyleCnt="1"/>
      <dgm:spPr/>
    </dgm:pt>
    <dgm:pt modelId="{C130B2C8-170C-442E-BBF0-118C849B5F59}" type="pres">
      <dgm:prSet presAssocID="{B43DEB12-A675-4130-B9C2-48E3475C4814}" presName="hierChild4" presStyleCnt="0"/>
      <dgm:spPr/>
    </dgm:pt>
    <dgm:pt modelId="{797E777E-97D4-444C-80BA-87A1F3C2C21F}" type="pres">
      <dgm:prSet presAssocID="{512406ED-B0E5-4B28-862E-2B06FF81CBE2}" presName="Name35" presStyleLbl="parChTrans1D4" presStyleIdx="0" presStyleCnt="6"/>
      <dgm:spPr/>
    </dgm:pt>
    <dgm:pt modelId="{D2DCCE83-1C25-4966-9B1F-428EAC7DEBAE}" type="pres">
      <dgm:prSet presAssocID="{9C9E8126-F24C-4B7D-B6D7-A5FDD21145ED}" presName="hierRoot2" presStyleCnt="0">
        <dgm:presLayoutVars>
          <dgm:hierBranch val="init"/>
        </dgm:presLayoutVars>
      </dgm:prSet>
      <dgm:spPr/>
    </dgm:pt>
    <dgm:pt modelId="{1741593D-BD1C-4411-A64B-5B9DD4487D62}" type="pres">
      <dgm:prSet presAssocID="{9C9E8126-F24C-4B7D-B6D7-A5FDD21145ED}" presName="rootComposite" presStyleCnt="0"/>
      <dgm:spPr/>
    </dgm:pt>
    <dgm:pt modelId="{F6EF48C2-2276-4E7B-913C-41F1F591AB43}" type="pres">
      <dgm:prSet presAssocID="{9C9E8126-F24C-4B7D-B6D7-A5FDD21145ED}" presName="rootText" presStyleLbl="node4" presStyleIdx="0" presStyleCnt="4">
        <dgm:presLayoutVars>
          <dgm:chPref val="3"/>
        </dgm:presLayoutVars>
      </dgm:prSet>
      <dgm:spPr/>
    </dgm:pt>
    <dgm:pt modelId="{3309C2AE-6C3D-4CAF-8C8F-220363894429}" type="pres">
      <dgm:prSet presAssocID="{9C9E8126-F24C-4B7D-B6D7-A5FDD21145ED}" presName="rootConnector" presStyleLbl="node4" presStyleIdx="0" presStyleCnt="4"/>
      <dgm:spPr/>
    </dgm:pt>
    <dgm:pt modelId="{998FEF6B-CE2F-435F-8669-213988536D25}" type="pres">
      <dgm:prSet presAssocID="{9C9E8126-F24C-4B7D-B6D7-A5FDD21145ED}" presName="hierChild4" presStyleCnt="0"/>
      <dgm:spPr/>
    </dgm:pt>
    <dgm:pt modelId="{0F6ED8B4-BC58-4C81-B00C-312A5F2BA48D}" type="pres">
      <dgm:prSet presAssocID="{9C9E8126-F24C-4B7D-B6D7-A5FDD21145ED}" presName="hierChild5" presStyleCnt="0"/>
      <dgm:spPr/>
    </dgm:pt>
    <dgm:pt modelId="{3AE005B0-E4BB-44AA-8FF7-1DEF5D5687BB}" type="pres">
      <dgm:prSet presAssocID="{FD5E234A-795F-42BD-ADE8-E6F463ECFF9C}" presName="Name35" presStyleLbl="parChTrans1D4" presStyleIdx="1" presStyleCnt="6"/>
      <dgm:spPr/>
    </dgm:pt>
    <dgm:pt modelId="{4C1C5FEF-9C7E-45C6-91D5-4209A88223A8}" type="pres">
      <dgm:prSet presAssocID="{81B1C92A-409A-49EE-BE5B-3D918F82E0C6}" presName="hierRoot2" presStyleCnt="0">
        <dgm:presLayoutVars>
          <dgm:hierBranch val="init"/>
        </dgm:presLayoutVars>
      </dgm:prSet>
      <dgm:spPr/>
    </dgm:pt>
    <dgm:pt modelId="{B90187E5-33A1-4859-8B76-DCE6B87898F5}" type="pres">
      <dgm:prSet presAssocID="{81B1C92A-409A-49EE-BE5B-3D918F82E0C6}" presName="rootComposite" presStyleCnt="0"/>
      <dgm:spPr/>
    </dgm:pt>
    <dgm:pt modelId="{AA0A8E1A-3C1E-4507-8BE7-E47EE51D24B7}" type="pres">
      <dgm:prSet presAssocID="{81B1C92A-409A-49EE-BE5B-3D918F82E0C6}" presName="rootText" presStyleLbl="node4" presStyleIdx="1" presStyleCnt="4">
        <dgm:presLayoutVars>
          <dgm:chPref val="3"/>
        </dgm:presLayoutVars>
      </dgm:prSet>
      <dgm:spPr/>
    </dgm:pt>
    <dgm:pt modelId="{A3ECEB60-A928-499B-A8CC-BF155A10EF0A}" type="pres">
      <dgm:prSet presAssocID="{81B1C92A-409A-49EE-BE5B-3D918F82E0C6}" presName="rootConnector" presStyleLbl="node4" presStyleIdx="1" presStyleCnt="4"/>
      <dgm:spPr/>
    </dgm:pt>
    <dgm:pt modelId="{F968FAC5-C6A1-4CD8-B84B-2C4167B089AC}" type="pres">
      <dgm:prSet presAssocID="{81B1C92A-409A-49EE-BE5B-3D918F82E0C6}" presName="hierChild4" presStyleCnt="0"/>
      <dgm:spPr/>
    </dgm:pt>
    <dgm:pt modelId="{EE750DBC-41E5-41D7-BCB3-008D1363D9D8}" type="pres">
      <dgm:prSet presAssocID="{81B1C92A-409A-49EE-BE5B-3D918F82E0C6}" presName="hierChild5" presStyleCnt="0"/>
      <dgm:spPr/>
    </dgm:pt>
    <dgm:pt modelId="{150987E4-8C68-4727-974B-B336A100920C}" type="pres">
      <dgm:prSet presAssocID="{54276C03-DD16-4112-B554-A6066368C763}" presName="Name35" presStyleLbl="parChTrans1D4" presStyleIdx="2" presStyleCnt="6"/>
      <dgm:spPr/>
    </dgm:pt>
    <dgm:pt modelId="{A9050DEA-DCF5-44D5-9152-0FB2B9C09F97}" type="pres">
      <dgm:prSet presAssocID="{5D93BE4E-1787-4406-BB71-63C6E15FC2AE}" presName="hierRoot2" presStyleCnt="0">
        <dgm:presLayoutVars>
          <dgm:hierBranch val="init"/>
        </dgm:presLayoutVars>
      </dgm:prSet>
      <dgm:spPr/>
    </dgm:pt>
    <dgm:pt modelId="{C4B388D0-5691-499A-B00C-B9B74D64FB9E}" type="pres">
      <dgm:prSet presAssocID="{5D93BE4E-1787-4406-BB71-63C6E15FC2AE}" presName="rootComposite" presStyleCnt="0"/>
      <dgm:spPr/>
    </dgm:pt>
    <dgm:pt modelId="{43841FDD-E609-4F23-B23A-4705920E777B}" type="pres">
      <dgm:prSet presAssocID="{5D93BE4E-1787-4406-BB71-63C6E15FC2AE}" presName="rootText" presStyleLbl="node4" presStyleIdx="2" presStyleCnt="4">
        <dgm:presLayoutVars>
          <dgm:chPref val="3"/>
        </dgm:presLayoutVars>
      </dgm:prSet>
      <dgm:spPr/>
    </dgm:pt>
    <dgm:pt modelId="{31095395-3047-4373-99F7-93EEF9C40A88}" type="pres">
      <dgm:prSet presAssocID="{5D93BE4E-1787-4406-BB71-63C6E15FC2AE}" presName="rootConnector" presStyleLbl="node4" presStyleIdx="2" presStyleCnt="4"/>
      <dgm:spPr/>
    </dgm:pt>
    <dgm:pt modelId="{CA383EE8-AEBD-4BA2-AF5A-47B748508B24}" type="pres">
      <dgm:prSet presAssocID="{5D93BE4E-1787-4406-BB71-63C6E15FC2AE}" presName="hierChild4" presStyleCnt="0"/>
      <dgm:spPr/>
    </dgm:pt>
    <dgm:pt modelId="{7AD7E8E5-F6E6-4D3B-8FA1-FA3D48C509D2}" type="pres">
      <dgm:prSet presAssocID="{5D93BE4E-1787-4406-BB71-63C6E15FC2AE}" presName="hierChild5" presStyleCnt="0"/>
      <dgm:spPr/>
    </dgm:pt>
    <dgm:pt modelId="{0BE86650-FC44-4AE0-B0CC-B0EFB08DE0F8}" type="pres">
      <dgm:prSet presAssocID="{7B0E076B-9DB8-40A6-8CF1-3546EEB31EA0}" presName="Name35" presStyleLbl="parChTrans1D4" presStyleIdx="3" presStyleCnt="6"/>
      <dgm:spPr/>
    </dgm:pt>
    <dgm:pt modelId="{DF1BE410-DFFC-40C5-9B81-8C9D4302D2F7}" type="pres">
      <dgm:prSet presAssocID="{802F95DC-2417-4235-B123-0F5A18C84DCC}" presName="hierRoot2" presStyleCnt="0">
        <dgm:presLayoutVars>
          <dgm:hierBranch val="init"/>
        </dgm:presLayoutVars>
      </dgm:prSet>
      <dgm:spPr/>
    </dgm:pt>
    <dgm:pt modelId="{9A8FF5F3-5CC2-4D6A-B356-55DAAEB2AEDE}" type="pres">
      <dgm:prSet presAssocID="{802F95DC-2417-4235-B123-0F5A18C84DCC}" presName="rootComposite" presStyleCnt="0"/>
      <dgm:spPr/>
    </dgm:pt>
    <dgm:pt modelId="{596D7D4C-1C0A-446C-8AEC-6929E4889478}" type="pres">
      <dgm:prSet presAssocID="{802F95DC-2417-4235-B123-0F5A18C84DCC}" presName="rootText" presStyleLbl="node4" presStyleIdx="3" presStyleCnt="4">
        <dgm:presLayoutVars>
          <dgm:chPref val="3"/>
        </dgm:presLayoutVars>
      </dgm:prSet>
      <dgm:spPr/>
    </dgm:pt>
    <dgm:pt modelId="{FE80A1B0-AEE2-4B95-882E-14F01D78A3A0}" type="pres">
      <dgm:prSet presAssocID="{802F95DC-2417-4235-B123-0F5A18C84DCC}" presName="rootConnector" presStyleLbl="node4" presStyleIdx="3" presStyleCnt="4"/>
      <dgm:spPr/>
    </dgm:pt>
    <dgm:pt modelId="{DFBEFA68-8E04-47E8-BFB3-273DBE51C99C}" type="pres">
      <dgm:prSet presAssocID="{802F95DC-2417-4235-B123-0F5A18C84DCC}" presName="hierChild4" presStyleCnt="0"/>
      <dgm:spPr/>
    </dgm:pt>
    <dgm:pt modelId="{F8BE08C1-0859-4ACA-9BE8-2C9923B586F9}" type="pres">
      <dgm:prSet presAssocID="{802F95DC-2417-4235-B123-0F5A18C84DCC}" presName="hierChild5" presStyleCnt="0"/>
      <dgm:spPr/>
    </dgm:pt>
    <dgm:pt modelId="{3F604421-2268-4876-9D2C-1A89634A77E2}" type="pres">
      <dgm:prSet presAssocID="{B43DEB12-A675-4130-B9C2-48E3475C4814}" presName="hierChild5" presStyleCnt="0"/>
      <dgm:spPr/>
    </dgm:pt>
    <dgm:pt modelId="{7FBF3E7E-DBE0-4D34-A402-E88756A2C117}" type="pres">
      <dgm:prSet presAssocID="{875554E0-3CFD-40B4-B0F8-A0620B6D18AE}" presName="Name111" presStyleLbl="parChTrans1D4" presStyleIdx="4" presStyleCnt="6"/>
      <dgm:spPr/>
    </dgm:pt>
    <dgm:pt modelId="{3380D76D-E253-4D95-A1F8-A2F1D05D86A9}" type="pres">
      <dgm:prSet presAssocID="{0AA39C0D-07DA-42A9-9F80-5F565EAA5096}" presName="hierRoot3" presStyleCnt="0">
        <dgm:presLayoutVars>
          <dgm:hierBranch val="init"/>
        </dgm:presLayoutVars>
      </dgm:prSet>
      <dgm:spPr/>
    </dgm:pt>
    <dgm:pt modelId="{A652093C-895A-4543-B9CB-1C40D0B788C2}" type="pres">
      <dgm:prSet presAssocID="{0AA39C0D-07DA-42A9-9F80-5F565EAA5096}" presName="rootComposite3" presStyleCnt="0"/>
      <dgm:spPr/>
    </dgm:pt>
    <dgm:pt modelId="{74A3D283-8E0E-4137-9AD9-751131A98993}" type="pres">
      <dgm:prSet presAssocID="{0AA39C0D-07DA-42A9-9F80-5F565EAA5096}" presName="rootText3" presStyleLbl="asst3" presStyleIdx="0" presStyleCnt="2">
        <dgm:presLayoutVars>
          <dgm:chPref val="3"/>
        </dgm:presLayoutVars>
      </dgm:prSet>
      <dgm:spPr/>
    </dgm:pt>
    <dgm:pt modelId="{45C32C8F-6EA2-49D9-AE8F-929367298DCF}" type="pres">
      <dgm:prSet presAssocID="{0AA39C0D-07DA-42A9-9F80-5F565EAA5096}" presName="rootConnector3" presStyleLbl="asst3" presStyleIdx="0" presStyleCnt="2"/>
      <dgm:spPr/>
    </dgm:pt>
    <dgm:pt modelId="{9064A579-4624-48CA-9C57-BA0D098A3E9F}" type="pres">
      <dgm:prSet presAssocID="{0AA39C0D-07DA-42A9-9F80-5F565EAA5096}" presName="hierChild6" presStyleCnt="0"/>
      <dgm:spPr/>
    </dgm:pt>
    <dgm:pt modelId="{644F1A8C-688F-4B58-8A5B-DDFECF379D9A}" type="pres">
      <dgm:prSet presAssocID="{0AA39C0D-07DA-42A9-9F80-5F565EAA5096}" presName="hierChild7" presStyleCnt="0"/>
      <dgm:spPr/>
    </dgm:pt>
    <dgm:pt modelId="{37A7371D-DD69-47D6-8B4C-4190D9E0C731}" type="pres">
      <dgm:prSet presAssocID="{069D3BC4-A630-463F-98A8-03757B047816}" presName="Name111" presStyleLbl="parChTrans1D4" presStyleIdx="5" presStyleCnt="6"/>
      <dgm:spPr/>
    </dgm:pt>
    <dgm:pt modelId="{BDE15D79-9FBF-43BB-8531-E91454358AC1}" type="pres">
      <dgm:prSet presAssocID="{09FA181C-44F6-4C3A-B652-3CD818085CDD}" presName="hierRoot3" presStyleCnt="0">
        <dgm:presLayoutVars>
          <dgm:hierBranch val="init"/>
        </dgm:presLayoutVars>
      </dgm:prSet>
      <dgm:spPr/>
    </dgm:pt>
    <dgm:pt modelId="{CE0C0F38-3E24-4BC3-90DD-FDCF550354D9}" type="pres">
      <dgm:prSet presAssocID="{09FA181C-44F6-4C3A-B652-3CD818085CDD}" presName="rootComposite3" presStyleCnt="0"/>
      <dgm:spPr/>
    </dgm:pt>
    <dgm:pt modelId="{A6BB2709-2BCC-4607-A26C-B9AC1D76EBFF}" type="pres">
      <dgm:prSet presAssocID="{09FA181C-44F6-4C3A-B652-3CD818085CDD}" presName="rootText3" presStyleLbl="asst3" presStyleIdx="1" presStyleCnt="2">
        <dgm:presLayoutVars>
          <dgm:chPref val="3"/>
        </dgm:presLayoutVars>
      </dgm:prSet>
      <dgm:spPr/>
    </dgm:pt>
    <dgm:pt modelId="{608BBDAD-BF20-4FA3-9705-503599EE434D}" type="pres">
      <dgm:prSet presAssocID="{09FA181C-44F6-4C3A-B652-3CD818085CDD}" presName="rootConnector3" presStyleLbl="asst3" presStyleIdx="1" presStyleCnt="2"/>
      <dgm:spPr/>
    </dgm:pt>
    <dgm:pt modelId="{0E00BB54-13FC-4C84-9724-FDB0BD78F43B}" type="pres">
      <dgm:prSet presAssocID="{09FA181C-44F6-4C3A-B652-3CD818085CDD}" presName="hierChild6" presStyleCnt="0"/>
      <dgm:spPr/>
    </dgm:pt>
    <dgm:pt modelId="{3DB1C4B9-D430-4779-9E48-76FD1B0F9840}" type="pres">
      <dgm:prSet presAssocID="{09FA181C-44F6-4C3A-B652-3CD818085CDD}" presName="hierChild7" presStyleCnt="0"/>
      <dgm:spPr/>
    </dgm:pt>
    <dgm:pt modelId="{6183D15D-2070-4A8D-99F8-1DE54976846C}" type="pres">
      <dgm:prSet presAssocID="{AFCA3739-285F-4DCC-842A-80B9252495CA}" presName="hierChild5" presStyleCnt="0"/>
      <dgm:spPr/>
    </dgm:pt>
    <dgm:pt modelId="{E702B317-3735-4E45-BAC6-F7937211FD3E}" type="pres">
      <dgm:prSet presAssocID="{171FA052-E3CA-4C92-A901-27A8AB780806}" presName="hierChild3" presStyleCnt="0"/>
      <dgm:spPr/>
    </dgm:pt>
  </dgm:ptLst>
  <dgm:cxnLst>
    <dgm:cxn modelId="{B1D86D02-1611-4F79-8630-1F48C2E9C386}" type="presOf" srcId="{B43DEB12-A675-4130-B9C2-48E3475C4814}" destId="{79CF37CB-AB4E-43DA-9ECE-B00A5B89A37C}" srcOrd="1" destOrd="0" presId="urn:microsoft.com/office/officeart/2005/8/layout/orgChart1"/>
    <dgm:cxn modelId="{95845416-E6D0-4EF2-BD89-F320A6B5BCC7}" type="presOf" srcId="{875554E0-3CFD-40B4-B0F8-A0620B6D18AE}" destId="{7FBF3E7E-DBE0-4D34-A402-E88756A2C117}" srcOrd="0" destOrd="0" presId="urn:microsoft.com/office/officeart/2005/8/layout/orgChart1"/>
    <dgm:cxn modelId="{87DB841C-5C17-4DCC-90DD-A71D123A81FF}" type="presOf" srcId="{512406ED-B0E5-4B28-862E-2B06FF81CBE2}" destId="{797E777E-97D4-444C-80BA-87A1F3C2C21F}" srcOrd="0" destOrd="0" presId="urn:microsoft.com/office/officeart/2005/8/layout/orgChart1"/>
    <dgm:cxn modelId="{9979801D-0711-458C-B2DC-6A49CA746A5C}" type="presOf" srcId="{09FA181C-44F6-4C3A-B652-3CD818085CDD}" destId="{608BBDAD-BF20-4FA3-9705-503599EE434D}" srcOrd="1" destOrd="0" presId="urn:microsoft.com/office/officeart/2005/8/layout/orgChart1"/>
    <dgm:cxn modelId="{E2ECF722-D8FA-44D4-B287-48ED1CD2BF7E}" type="presOf" srcId="{AFCA3739-285F-4DCC-842A-80B9252495CA}" destId="{A245D200-FC50-40E0-9934-D4DFE5BE0599}" srcOrd="1" destOrd="0" presId="urn:microsoft.com/office/officeart/2005/8/layout/orgChart1"/>
    <dgm:cxn modelId="{FDC10425-C9F6-4292-9211-76C56D7EC180}" type="presOf" srcId="{171FA052-E3CA-4C92-A901-27A8AB780806}" destId="{EF3FD4DD-501F-4DC5-A648-9C5452DCEB1B}" srcOrd="1" destOrd="0" presId="urn:microsoft.com/office/officeart/2005/8/layout/orgChart1"/>
    <dgm:cxn modelId="{B063B829-DA18-427E-ABE4-ED6684544262}" type="presOf" srcId="{171FA052-E3CA-4C92-A901-27A8AB780806}" destId="{77542D0E-3D76-472C-814F-A8F5C221BD1A}" srcOrd="0" destOrd="0" presId="urn:microsoft.com/office/officeart/2005/8/layout/orgChart1"/>
    <dgm:cxn modelId="{F3308130-A577-41FC-ABE6-4DDC529A211B}" type="presOf" srcId="{069D3BC4-A630-463F-98A8-03757B047816}" destId="{37A7371D-DD69-47D6-8B4C-4190D9E0C731}" srcOrd="0" destOrd="0" presId="urn:microsoft.com/office/officeart/2005/8/layout/orgChart1"/>
    <dgm:cxn modelId="{A2880D38-B80B-4289-9758-1B0F5D987DFB}" srcId="{B43DEB12-A675-4130-B9C2-48E3475C4814}" destId="{5D93BE4E-1787-4406-BB71-63C6E15FC2AE}" srcOrd="4" destOrd="0" parTransId="{54276C03-DD16-4112-B554-A6066368C763}" sibTransId="{EADF19C6-76A5-4B01-8134-94DA4D718B6C}"/>
    <dgm:cxn modelId="{E3275F66-B58E-4D00-B14B-50505337D03F}" type="presOf" srcId="{9C9E8126-F24C-4B7D-B6D7-A5FDD21145ED}" destId="{3309C2AE-6C3D-4CAF-8C8F-220363894429}" srcOrd="1" destOrd="0" presId="urn:microsoft.com/office/officeart/2005/8/layout/orgChart1"/>
    <dgm:cxn modelId="{128FF74A-E905-4E7A-8A2A-594107054A20}" type="presOf" srcId="{BB4CFCAC-2FD4-4849-A194-E821AAB19A54}" destId="{5571FA0F-65DB-4697-922F-1A705D510E9A}" srcOrd="0" destOrd="0" presId="urn:microsoft.com/office/officeart/2005/8/layout/orgChart1"/>
    <dgm:cxn modelId="{1BF45B4D-8F3F-4407-A8C2-A77D3D041454}" type="presOf" srcId="{09FA181C-44F6-4C3A-B652-3CD818085CDD}" destId="{A6BB2709-2BCC-4607-A26C-B9AC1D76EBFF}" srcOrd="0" destOrd="0" presId="urn:microsoft.com/office/officeart/2005/8/layout/orgChart1"/>
    <dgm:cxn modelId="{35F4B26D-6F3D-450F-A74F-233A1F70D966}" srcId="{B43DEB12-A675-4130-B9C2-48E3475C4814}" destId="{802F95DC-2417-4235-B123-0F5A18C84DCC}" srcOrd="5" destOrd="0" parTransId="{7B0E076B-9DB8-40A6-8CF1-3546EEB31EA0}" sibTransId="{D7CFB737-032B-40F9-923F-2EC8186AF6A6}"/>
    <dgm:cxn modelId="{012A8151-F64E-466C-A972-A45EEE29B1BD}" type="presOf" srcId="{B43DEB12-A675-4130-B9C2-48E3475C4814}" destId="{256DC357-7A4E-431D-9ACE-25F8C423CF8A}" srcOrd="0" destOrd="0" presId="urn:microsoft.com/office/officeart/2005/8/layout/orgChart1"/>
    <dgm:cxn modelId="{DC244378-23AD-4881-B85B-246A410EE9CB}" type="presOf" srcId="{5D93BE4E-1787-4406-BB71-63C6E15FC2AE}" destId="{31095395-3047-4373-99F7-93EEF9C40A88}" srcOrd="1" destOrd="0" presId="urn:microsoft.com/office/officeart/2005/8/layout/orgChart1"/>
    <dgm:cxn modelId="{27E71179-3BC0-4B4A-B414-85E4AA9D4E57}" srcId="{AFCA3739-285F-4DCC-842A-80B9252495CA}" destId="{B43DEB12-A675-4130-B9C2-48E3475C4814}" srcOrd="0" destOrd="0" parTransId="{BB4CFCAC-2FD4-4849-A194-E821AAB19A54}" sibTransId="{AFF80577-8E89-4EF8-8C89-85FFEDB90251}"/>
    <dgm:cxn modelId="{84819479-81D1-4328-B0BD-E16AF3531F25}" srcId="{B43DEB12-A675-4130-B9C2-48E3475C4814}" destId="{09FA181C-44F6-4C3A-B652-3CD818085CDD}" srcOrd="1" destOrd="0" parTransId="{069D3BC4-A630-463F-98A8-03757B047816}" sibTransId="{96C6F174-F114-4D74-B420-506EEC15A513}"/>
    <dgm:cxn modelId="{2A99F579-0C0D-40FA-A1D4-7B5B14E4560E}" type="presOf" srcId="{5D7222B5-2C19-4FA4-ADB1-8E85111BB7D9}" destId="{6F7B7DE2-2BA2-4DF8-85C9-C895E0769C04}" srcOrd="0" destOrd="0" presId="urn:microsoft.com/office/officeart/2005/8/layout/orgChart1"/>
    <dgm:cxn modelId="{A8EE1C7D-A730-4910-A2DF-7C1FBC77F485}" type="presOf" srcId="{81B1C92A-409A-49EE-BE5B-3D918F82E0C6}" destId="{AA0A8E1A-3C1E-4507-8BE7-E47EE51D24B7}" srcOrd="0" destOrd="0" presId="urn:microsoft.com/office/officeart/2005/8/layout/orgChart1"/>
    <dgm:cxn modelId="{4F2AAD8E-90F6-40FB-B1B5-4AD28C015133}" srcId="{171FA052-E3CA-4C92-A901-27A8AB780806}" destId="{AFCA3739-285F-4DCC-842A-80B9252495CA}" srcOrd="0" destOrd="0" parTransId="{5D7222B5-2C19-4FA4-ADB1-8E85111BB7D9}" sibTransId="{EA70AF4F-7EC6-4673-8114-F4C929A1F14B}"/>
    <dgm:cxn modelId="{AA405591-67E4-4FBF-BD21-26C6B5731939}" type="presOf" srcId="{9C9E8126-F24C-4B7D-B6D7-A5FDD21145ED}" destId="{F6EF48C2-2276-4E7B-913C-41F1F591AB43}" srcOrd="0" destOrd="0" presId="urn:microsoft.com/office/officeart/2005/8/layout/orgChart1"/>
    <dgm:cxn modelId="{A13F8EAF-D22C-49F8-80A6-00FB4D4B10A2}" type="presOf" srcId="{5D93BE4E-1787-4406-BB71-63C6E15FC2AE}" destId="{43841FDD-E609-4F23-B23A-4705920E777B}" srcOrd="0" destOrd="0" presId="urn:microsoft.com/office/officeart/2005/8/layout/orgChart1"/>
    <dgm:cxn modelId="{6E4ABFB3-E1EF-4A49-B802-F0C3DC7097F6}" srcId="{B43DEB12-A675-4130-B9C2-48E3475C4814}" destId="{9C9E8126-F24C-4B7D-B6D7-A5FDD21145ED}" srcOrd="2" destOrd="0" parTransId="{512406ED-B0E5-4B28-862E-2B06FF81CBE2}" sibTransId="{95789BE0-9E09-4EC6-8DF6-F0573E3D9C31}"/>
    <dgm:cxn modelId="{C7C553BA-CAF0-4EC0-8445-505CFDD8AC06}" type="presOf" srcId="{81B1C92A-409A-49EE-BE5B-3D918F82E0C6}" destId="{A3ECEB60-A928-499B-A8CC-BF155A10EF0A}" srcOrd="1" destOrd="0" presId="urn:microsoft.com/office/officeart/2005/8/layout/orgChart1"/>
    <dgm:cxn modelId="{3FA501C0-9E2A-4DEE-A473-7DA0308BA37B}" type="presOf" srcId="{FD5E234A-795F-42BD-ADE8-E6F463ECFF9C}" destId="{3AE005B0-E4BB-44AA-8FF7-1DEF5D5687BB}" srcOrd="0" destOrd="0" presId="urn:microsoft.com/office/officeart/2005/8/layout/orgChart1"/>
    <dgm:cxn modelId="{EE4C2AC7-70D1-47A0-B1E3-9C5833754090}" srcId="{9143F257-D2B3-44F0-937C-55DFF9835E45}" destId="{171FA052-E3CA-4C92-A901-27A8AB780806}" srcOrd="0" destOrd="0" parTransId="{D29C97D9-617D-4E31-AFE0-BFEC81C39C07}" sibTransId="{223F597C-D0CD-4D8E-9898-DC98426521D9}"/>
    <dgm:cxn modelId="{67B9C9CB-A72E-479F-8676-1D0D631481D9}" srcId="{B43DEB12-A675-4130-B9C2-48E3475C4814}" destId="{0AA39C0D-07DA-42A9-9F80-5F565EAA5096}" srcOrd="0" destOrd="0" parTransId="{875554E0-3CFD-40B4-B0F8-A0620B6D18AE}" sibTransId="{B0F7026D-7FC3-477E-BA69-9A47571AA34C}"/>
    <dgm:cxn modelId="{7C19BACD-5093-4FA2-A145-0CC003EF4C36}" type="presOf" srcId="{AFCA3739-285F-4DCC-842A-80B9252495CA}" destId="{F61897C0-D46E-4522-AB78-828745887855}" srcOrd="0" destOrd="0" presId="urn:microsoft.com/office/officeart/2005/8/layout/orgChart1"/>
    <dgm:cxn modelId="{DDF099DC-4968-46F0-99FC-1F6FC08C0572}" srcId="{B43DEB12-A675-4130-B9C2-48E3475C4814}" destId="{81B1C92A-409A-49EE-BE5B-3D918F82E0C6}" srcOrd="3" destOrd="0" parTransId="{FD5E234A-795F-42BD-ADE8-E6F463ECFF9C}" sibTransId="{32D20E92-63BF-4D68-A6B4-BD8D149022D5}"/>
    <dgm:cxn modelId="{ADCEDEE2-2F85-4FB5-B600-309396790841}" type="presOf" srcId="{7B0E076B-9DB8-40A6-8CF1-3546EEB31EA0}" destId="{0BE86650-FC44-4AE0-B0CC-B0EFB08DE0F8}" srcOrd="0" destOrd="0" presId="urn:microsoft.com/office/officeart/2005/8/layout/orgChart1"/>
    <dgm:cxn modelId="{A1F476E6-DBF3-43EC-80F8-392B9C001FF5}" type="presOf" srcId="{802F95DC-2417-4235-B123-0F5A18C84DCC}" destId="{FE80A1B0-AEE2-4B95-882E-14F01D78A3A0}" srcOrd="1" destOrd="0" presId="urn:microsoft.com/office/officeart/2005/8/layout/orgChart1"/>
    <dgm:cxn modelId="{6AEA87E7-ACFA-4999-A792-5147C7812836}" type="presOf" srcId="{0AA39C0D-07DA-42A9-9F80-5F565EAA5096}" destId="{74A3D283-8E0E-4137-9AD9-751131A98993}" srcOrd="0" destOrd="0" presId="urn:microsoft.com/office/officeart/2005/8/layout/orgChart1"/>
    <dgm:cxn modelId="{58466CE9-9D44-4D9E-B899-AC248AACB184}" type="presOf" srcId="{54276C03-DD16-4112-B554-A6066368C763}" destId="{150987E4-8C68-4727-974B-B336A100920C}" srcOrd="0" destOrd="0" presId="urn:microsoft.com/office/officeart/2005/8/layout/orgChart1"/>
    <dgm:cxn modelId="{BC4919F0-1463-4F4B-BB6C-121599AA0E3F}" type="presOf" srcId="{9143F257-D2B3-44F0-937C-55DFF9835E45}" destId="{14662413-30C7-4815-965B-A055FDC47C09}" srcOrd="0" destOrd="0" presId="urn:microsoft.com/office/officeart/2005/8/layout/orgChart1"/>
    <dgm:cxn modelId="{AA5E30F1-F253-4BFB-A0F6-BE1356892CAF}" type="presOf" srcId="{0AA39C0D-07DA-42A9-9F80-5F565EAA5096}" destId="{45C32C8F-6EA2-49D9-AE8F-929367298DCF}" srcOrd="1" destOrd="0" presId="urn:microsoft.com/office/officeart/2005/8/layout/orgChart1"/>
    <dgm:cxn modelId="{ECC4CDFF-33F7-4DE3-9599-A2DE907540EF}" type="presOf" srcId="{802F95DC-2417-4235-B123-0F5A18C84DCC}" destId="{596D7D4C-1C0A-446C-8AEC-6929E4889478}" srcOrd="0" destOrd="0" presId="urn:microsoft.com/office/officeart/2005/8/layout/orgChart1"/>
    <dgm:cxn modelId="{1A1A0564-7EEC-4AC5-8C88-18D3B694FAD8}" type="presParOf" srcId="{14662413-30C7-4815-965B-A055FDC47C09}" destId="{C4C31B1E-F50E-46D1-89DC-5418F8AB62F4}" srcOrd="0" destOrd="0" presId="urn:microsoft.com/office/officeart/2005/8/layout/orgChart1"/>
    <dgm:cxn modelId="{B7262FA5-CC36-44E0-B12D-814958FFE43E}" type="presParOf" srcId="{C4C31B1E-F50E-46D1-89DC-5418F8AB62F4}" destId="{B1EF8A28-E79B-4CDD-956D-A1F1C22C00D3}" srcOrd="0" destOrd="0" presId="urn:microsoft.com/office/officeart/2005/8/layout/orgChart1"/>
    <dgm:cxn modelId="{77246392-B242-4B92-8AE1-D61469F35ADE}" type="presParOf" srcId="{B1EF8A28-E79B-4CDD-956D-A1F1C22C00D3}" destId="{77542D0E-3D76-472C-814F-A8F5C221BD1A}" srcOrd="0" destOrd="0" presId="urn:microsoft.com/office/officeart/2005/8/layout/orgChart1"/>
    <dgm:cxn modelId="{D87C3475-34DD-407D-B7C7-50B3D8FB5CAA}" type="presParOf" srcId="{B1EF8A28-E79B-4CDD-956D-A1F1C22C00D3}" destId="{EF3FD4DD-501F-4DC5-A648-9C5452DCEB1B}" srcOrd="1" destOrd="0" presId="urn:microsoft.com/office/officeart/2005/8/layout/orgChart1"/>
    <dgm:cxn modelId="{729F2B55-6542-47D5-9400-C576B382B2FE}" type="presParOf" srcId="{C4C31B1E-F50E-46D1-89DC-5418F8AB62F4}" destId="{3FF4EBFD-AB7B-4F2F-A6AD-60B4C3F510C7}" srcOrd="1" destOrd="0" presId="urn:microsoft.com/office/officeart/2005/8/layout/orgChart1"/>
    <dgm:cxn modelId="{37784D92-11AE-43AB-9DE3-EE8D346C4838}" type="presParOf" srcId="{3FF4EBFD-AB7B-4F2F-A6AD-60B4C3F510C7}" destId="{6F7B7DE2-2BA2-4DF8-85C9-C895E0769C04}" srcOrd="0" destOrd="0" presId="urn:microsoft.com/office/officeart/2005/8/layout/orgChart1"/>
    <dgm:cxn modelId="{187CFEE0-211B-4F7D-807C-FE1D9CF077BE}" type="presParOf" srcId="{3FF4EBFD-AB7B-4F2F-A6AD-60B4C3F510C7}" destId="{7B988574-8B78-4434-9B83-925F74D8665C}" srcOrd="1" destOrd="0" presId="urn:microsoft.com/office/officeart/2005/8/layout/orgChart1"/>
    <dgm:cxn modelId="{BB0A6902-6754-435C-ABDA-FD1581215919}" type="presParOf" srcId="{7B988574-8B78-4434-9B83-925F74D8665C}" destId="{DC46D668-D3BA-4E11-9B91-5ADC85DDFBB8}" srcOrd="0" destOrd="0" presId="urn:microsoft.com/office/officeart/2005/8/layout/orgChart1"/>
    <dgm:cxn modelId="{5BE76E85-08A5-4DE3-8DB0-D5C2CD1029C3}" type="presParOf" srcId="{DC46D668-D3BA-4E11-9B91-5ADC85DDFBB8}" destId="{F61897C0-D46E-4522-AB78-828745887855}" srcOrd="0" destOrd="0" presId="urn:microsoft.com/office/officeart/2005/8/layout/orgChart1"/>
    <dgm:cxn modelId="{D84EDDF5-6AED-4254-83C2-726B8858C436}" type="presParOf" srcId="{DC46D668-D3BA-4E11-9B91-5ADC85DDFBB8}" destId="{A245D200-FC50-40E0-9934-D4DFE5BE0599}" srcOrd="1" destOrd="0" presId="urn:microsoft.com/office/officeart/2005/8/layout/orgChart1"/>
    <dgm:cxn modelId="{F132DE6D-D92E-456E-A9EA-0D0E7837C4FA}" type="presParOf" srcId="{7B988574-8B78-4434-9B83-925F74D8665C}" destId="{57DDAC7A-6633-459F-82BE-7E644E3F0BB6}" srcOrd="1" destOrd="0" presId="urn:microsoft.com/office/officeart/2005/8/layout/orgChart1"/>
    <dgm:cxn modelId="{1B5C1A26-6FF4-430D-B670-AC568F8488DB}" type="presParOf" srcId="{57DDAC7A-6633-459F-82BE-7E644E3F0BB6}" destId="{5571FA0F-65DB-4697-922F-1A705D510E9A}" srcOrd="0" destOrd="0" presId="urn:microsoft.com/office/officeart/2005/8/layout/orgChart1"/>
    <dgm:cxn modelId="{152BA0B7-5D6E-4F55-A271-4881636E827D}" type="presParOf" srcId="{57DDAC7A-6633-459F-82BE-7E644E3F0BB6}" destId="{5AF8A971-3754-45B7-8CA5-0193E784E4E2}" srcOrd="1" destOrd="0" presId="urn:microsoft.com/office/officeart/2005/8/layout/orgChart1"/>
    <dgm:cxn modelId="{D5883ACF-7623-4747-A014-69CF8AD32F13}" type="presParOf" srcId="{5AF8A971-3754-45B7-8CA5-0193E784E4E2}" destId="{1C2ADBCA-FC56-4708-96B2-CB06E603183C}" srcOrd="0" destOrd="0" presId="urn:microsoft.com/office/officeart/2005/8/layout/orgChart1"/>
    <dgm:cxn modelId="{97F18348-A337-4B5B-A62D-8B087073EF14}" type="presParOf" srcId="{1C2ADBCA-FC56-4708-96B2-CB06E603183C}" destId="{256DC357-7A4E-431D-9ACE-25F8C423CF8A}" srcOrd="0" destOrd="0" presId="urn:microsoft.com/office/officeart/2005/8/layout/orgChart1"/>
    <dgm:cxn modelId="{6C76F31A-BB52-4EFD-94F9-18DA994CEEE3}" type="presParOf" srcId="{1C2ADBCA-FC56-4708-96B2-CB06E603183C}" destId="{79CF37CB-AB4E-43DA-9ECE-B00A5B89A37C}" srcOrd="1" destOrd="0" presId="urn:microsoft.com/office/officeart/2005/8/layout/orgChart1"/>
    <dgm:cxn modelId="{63B8097A-8E99-47B0-B346-9BEFEEA7373E}" type="presParOf" srcId="{5AF8A971-3754-45B7-8CA5-0193E784E4E2}" destId="{C130B2C8-170C-442E-BBF0-118C849B5F59}" srcOrd="1" destOrd="0" presId="urn:microsoft.com/office/officeart/2005/8/layout/orgChart1"/>
    <dgm:cxn modelId="{001DA5F6-4C88-41A9-9B28-049C263894ED}" type="presParOf" srcId="{C130B2C8-170C-442E-BBF0-118C849B5F59}" destId="{797E777E-97D4-444C-80BA-87A1F3C2C21F}" srcOrd="0" destOrd="0" presId="urn:microsoft.com/office/officeart/2005/8/layout/orgChart1"/>
    <dgm:cxn modelId="{DDACFF3C-9A51-4328-AAE8-859E4079DAC1}" type="presParOf" srcId="{C130B2C8-170C-442E-BBF0-118C849B5F59}" destId="{D2DCCE83-1C25-4966-9B1F-428EAC7DEBAE}" srcOrd="1" destOrd="0" presId="urn:microsoft.com/office/officeart/2005/8/layout/orgChart1"/>
    <dgm:cxn modelId="{ECFFB178-08B0-4B82-87C2-EC907F705A5D}" type="presParOf" srcId="{D2DCCE83-1C25-4966-9B1F-428EAC7DEBAE}" destId="{1741593D-BD1C-4411-A64B-5B9DD4487D62}" srcOrd="0" destOrd="0" presId="urn:microsoft.com/office/officeart/2005/8/layout/orgChart1"/>
    <dgm:cxn modelId="{342AC361-F1E4-4C4E-A1A8-42E2011CB180}" type="presParOf" srcId="{1741593D-BD1C-4411-A64B-5B9DD4487D62}" destId="{F6EF48C2-2276-4E7B-913C-41F1F591AB43}" srcOrd="0" destOrd="0" presId="urn:microsoft.com/office/officeart/2005/8/layout/orgChart1"/>
    <dgm:cxn modelId="{3EF21EEB-0031-455F-95C2-22BC7D8E7F07}" type="presParOf" srcId="{1741593D-BD1C-4411-A64B-5B9DD4487D62}" destId="{3309C2AE-6C3D-4CAF-8C8F-220363894429}" srcOrd="1" destOrd="0" presId="urn:microsoft.com/office/officeart/2005/8/layout/orgChart1"/>
    <dgm:cxn modelId="{924F7631-218C-41D8-9CBC-87E7004267D5}" type="presParOf" srcId="{D2DCCE83-1C25-4966-9B1F-428EAC7DEBAE}" destId="{998FEF6B-CE2F-435F-8669-213988536D25}" srcOrd="1" destOrd="0" presId="urn:microsoft.com/office/officeart/2005/8/layout/orgChart1"/>
    <dgm:cxn modelId="{2D91C88F-8D22-4BB2-993D-1F80A31AEB64}" type="presParOf" srcId="{D2DCCE83-1C25-4966-9B1F-428EAC7DEBAE}" destId="{0F6ED8B4-BC58-4C81-B00C-312A5F2BA48D}" srcOrd="2" destOrd="0" presId="urn:microsoft.com/office/officeart/2005/8/layout/orgChart1"/>
    <dgm:cxn modelId="{50064FC8-DFE8-4823-A1D7-8255FE565D46}" type="presParOf" srcId="{C130B2C8-170C-442E-BBF0-118C849B5F59}" destId="{3AE005B0-E4BB-44AA-8FF7-1DEF5D5687BB}" srcOrd="2" destOrd="0" presId="urn:microsoft.com/office/officeart/2005/8/layout/orgChart1"/>
    <dgm:cxn modelId="{DE880DB8-E5C3-4C3E-B8FE-7A9969BBE6CC}" type="presParOf" srcId="{C130B2C8-170C-442E-BBF0-118C849B5F59}" destId="{4C1C5FEF-9C7E-45C6-91D5-4209A88223A8}" srcOrd="3" destOrd="0" presId="urn:microsoft.com/office/officeart/2005/8/layout/orgChart1"/>
    <dgm:cxn modelId="{D772362D-DF65-4722-BC5F-34CE0AA69BA2}" type="presParOf" srcId="{4C1C5FEF-9C7E-45C6-91D5-4209A88223A8}" destId="{B90187E5-33A1-4859-8B76-DCE6B87898F5}" srcOrd="0" destOrd="0" presId="urn:microsoft.com/office/officeart/2005/8/layout/orgChart1"/>
    <dgm:cxn modelId="{C18D532C-546A-4488-9F65-4AD1DC9A84D0}" type="presParOf" srcId="{B90187E5-33A1-4859-8B76-DCE6B87898F5}" destId="{AA0A8E1A-3C1E-4507-8BE7-E47EE51D24B7}" srcOrd="0" destOrd="0" presId="urn:microsoft.com/office/officeart/2005/8/layout/orgChart1"/>
    <dgm:cxn modelId="{23B0E2AA-EDAC-4796-844C-AB12C2B07DB3}" type="presParOf" srcId="{B90187E5-33A1-4859-8B76-DCE6B87898F5}" destId="{A3ECEB60-A928-499B-A8CC-BF155A10EF0A}" srcOrd="1" destOrd="0" presId="urn:microsoft.com/office/officeart/2005/8/layout/orgChart1"/>
    <dgm:cxn modelId="{DADA751B-4210-474B-95C6-5FD0542CE9C7}" type="presParOf" srcId="{4C1C5FEF-9C7E-45C6-91D5-4209A88223A8}" destId="{F968FAC5-C6A1-4CD8-B84B-2C4167B089AC}" srcOrd="1" destOrd="0" presId="urn:microsoft.com/office/officeart/2005/8/layout/orgChart1"/>
    <dgm:cxn modelId="{6EA2C9E9-1506-4095-BD5A-41F760D5D439}" type="presParOf" srcId="{4C1C5FEF-9C7E-45C6-91D5-4209A88223A8}" destId="{EE750DBC-41E5-41D7-BCB3-008D1363D9D8}" srcOrd="2" destOrd="0" presId="urn:microsoft.com/office/officeart/2005/8/layout/orgChart1"/>
    <dgm:cxn modelId="{070F89A4-9DFD-4639-B90F-C6103C7FAA24}" type="presParOf" srcId="{C130B2C8-170C-442E-BBF0-118C849B5F59}" destId="{150987E4-8C68-4727-974B-B336A100920C}" srcOrd="4" destOrd="0" presId="urn:microsoft.com/office/officeart/2005/8/layout/orgChart1"/>
    <dgm:cxn modelId="{D61727E4-71F6-4F02-9A7A-7485F1C4FB65}" type="presParOf" srcId="{C130B2C8-170C-442E-BBF0-118C849B5F59}" destId="{A9050DEA-DCF5-44D5-9152-0FB2B9C09F97}" srcOrd="5" destOrd="0" presId="urn:microsoft.com/office/officeart/2005/8/layout/orgChart1"/>
    <dgm:cxn modelId="{3BAB71A1-321A-4388-A032-781710380EC5}" type="presParOf" srcId="{A9050DEA-DCF5-44D5-9152-0FB2B9C09F97}" destId="{C4B388D0-5691-499A-B00C-B9B74D64FB9E}" srcOrd="0" destOrd="0" presId="urn:microsoft.com/office/officeart/2005/8/layout/orgChart1"/>
    <dgm:cxn modelId="{33E0578B-B5B6-4444-A514-84F83F7DA380}" type="presParOf" srcId="{C4B388D0-5691-499A-B00C-B9B74D64FB9E}" destId="{43841FDD-E609-4F23-B23A-4705920E777B}" srcOrd="0" destOrd="0" presId="urn:microsoft.com/office/officeart/2005/8/layout/orgChart1"/>
    <dgm:cxn modelId="{D208AA03-B05D-4273-B9F4-375EA4003FA1}" type="presParOf" srcId="{C4B388D0-5691-499A-B00C-B9B74D64FB9E}" destId="{31095395-3047-4373-99F7-93EEF9C40A88}" srcOrd="1" destOrd="0" presId="urn:microsoft.com/office/officeart/2005/8/layout/orgChart1"/>
    <dgm:cxn modelId="{DBBEBD9E-2B81-40FC-8835-B8071B201964}" type="presParOf" srcId="{A9050DEA-DCF5-44D5-9152-0FB2B9C09F97}" destId="{CA383EE8-AEBD-4BA2-AF5A-47B748508B24}" srcOrd="1" destOrd="0" presId="urn:microsoft.com/office/officeart/2005/8/layout/orgChart1"/>
    <dgm:cxn modelId="{E4D8043F-9F9D-4C8A-9BA3-9D2838E8CC4B}" type="presParOf" srcId="{A9050DEA-DCF5-44D5-9152-0FB2B9C09F97}" destId="{7AD7E8E5-F6E6-4D3B-8FA1-FA3D48C509D2}" srcOrd="2" destOrd="0" presId="urn:microsoft.com/office/officeart/2005/8/layout/orgChart1"/>
    <dgm:cxn modelId="{118371F2-9006-4547-A3EE-49FF5506211B}" type="presParOf" srcId="{C130B2C8-170C-442E-BBF0-118C849B5F59}" destId="{0BE86650-FC44-4AE0-B0CC-B0EFB08DE0F8}" srcOrd="6" destOrd="0" presId="urn:microsoft.com/office/officeart/2005/8/layout/orgChart1"/>
    <dgm:cxn modelId="{4FA5D3A4-5E26-4845-835D-4F9376F98E9C}" type="presParOf" srcId="{C130B2C8-170C-442E-BBF0-118C849B5F59}" destId="{DF1BE410-DFFC-40C5-9B81-8C9D4302D2F7}" srcOrd="7" destOrd="0" presId="urn:microsoft.com/office/officeart/2005/8/layout/orgChart1"/>
    <dgm:cxn modelId="{33DB4F62-45B1-465C-A1EA-11B25B3C8AC4}" type="presParOf" srcId="{DF1BE410-DFFC-40C5-9B81-8C9D4302D2F7}" destId="{9A8FF5F3-5CC2-4D6A-B356-55DAAEB2AEDE}" srcOrd="0" destOrd="0" presId="urn:microsoft.com/office/officeart/2005/8/layout/orgChart1"/>
    <dgm:cxn modelId="{42F25B4F-026E-4320-AAFF-F224649525A7}" type="presParOf" srcId="{9A8FF5F3-5CC2-4D6A-B356-55DAAEB2AEDE}" destId="{596D7D4C-1C0A-446C-8AEC-6929E4889478}" srcOrd="0" destOrd="0" presId="urn:microsoft.com/office/officeart/2005/8/layout/orgChart1"/>
    <dgm:cxn modelId="{60563B5B-200C-4B75-8D04-B4028575CE3C}" type="presParOf" srcId="{9A8FF5F3-5CC2-4D6A-B356-55DAAEB2AEDE}" destId="{FE80A1B0-AEE2-4B95-882E-14F01D78A3A0}" srcOrd="1" destOrd="0" presId="urn:microsoft.com/office/officeart/2005/8/layout/orgChart1"/>
    <dgm:cxn modelId="{AC41CC83-575F-4138-ADF9-A932FB6BA43E}" type="presParOf" srcId="{DF1BE410-DFFC-40C5-9B81-8C9D4302D2F7}" destId="{DFBEFA68-8E04-47E8-BFB3-273DBE51C99C}" srcOrd="1" destOrd="0" presId="urn:microsoft.com/office/officeart/2005/8/layout/orgChart1"/>
    <dgm:cxn modelId="{709250C3-642A-4DA6-A631-C9FE1C36B7CA}" type="presParOf" srcId="{DF1BE410-DFFC-40C5-9B81-8C9D4302D2F7}" destId="{F8BE08C1-0859-4ACA-9BE8-2C9923B586F9}" srcOrd="2" destOrd="0" presId="urn:microsoft.com/office/officeart/2005/8/layout/orgChart1"/>
    <dgm:cxn modelId="{A8AD07A1-9CB7-4E9E-AC10-7846A6642F7E}" type="presParOf" srcId="{5AF8A971-3754-45B7-8CA5-0193E784E4E2}" destId="{3F604421-2268-4876-9D2C-1A89634A77E2}" srcOrd="2" destOrd="0" presId="urn:microsoft.com/office/officeart/2005/8/layout/orgChart1"/>
    <dgm:cxn modelId="{43B07121-93E6-4133-AC79-045ABA501A80}" type="presParOf" srcId="{3F604421-2268-4876-9D2C-1A89634A77E2}" destId="{7FBF3E7E-DBE0-4D34-A402-E88756A2C117}" srcOrd="0" destOrd="0" presId="urn:microsoft.com/office/officeart/2005/8/layout/orgChart1"/>
    <dgm:cxn modelId="{C498AA7A-3B80-41F9-822B-5450D3B1D1B7}" type="presParOf" srcId="{3F604421-2268-4876-9D2C-1A89634A77E2}" destId="{3380D76D-E253-4D95-A1F8-A2F1D05D86A9}" srcOrd="1" destOrd="0" presId="urn:microsoft.com/office/officeart/2005/8/layout/orgChart1"/>
    <dgm:cxn modelId="{4E6BC795-8C9A-4D11-AFA1-79B01DBFDFC5}" type="presParOf" srcId="{3380D76D-E253-4D95-A1F8-A2F1D05D86A9}" destId="{A652093C-895A-4543-B9CB-1C40D0B788C2}" srcOrd="0" destOrd="0" presId="urn:microsoft.com/office/officeart/2005/8/layout/orgChart1"/>
    <dgm:cxn modelId="{51932CB0-5C65-4FFC-80F0-4DE967CE18F0}" type="presParOf" srcId="{A652093C-895A-4543-B9CB-1C40D0B788C2}" destId="{74A3D283-8E0E-4137-9AD9-751131A98993}" srcOrd="0" destOrd="0" presId="urn:microsoft.com/office/officeart/2005/8/layout/orgChart1"/>
    <dgm:cxn modelId="{9EE02D66-47C6-4E80-A083-FE27F5408C77}" type="presParOf" srcId="{A652093C-895A-4543-B9CB-1C40D0B788C2}" destId="{45C32C8F-6EA2-49D9-AE8F-929367298DCF}" srcOrd="1" destOrd="0" presId="urn:microsoft.com/office/officeart/2005/8/layout/orgChart1"/>
    <dgm:cxn modelId="{9A89DCB4-7C72-46F5-9AEF-46450F92E811}" type="presParOf" srcId="{3380D76D-E253-4D95-A1F8-A2F1D05D86A9}" destId="{9064A579-4624-48CA-9C57-BA0D098A3E9F}" srcOrd="1" destOrd="0" presId="urn:microsoft.com/office/officeart/2005/8/layout/orgChart1"/>
    <dgm:cxn modelId="{0C45E53D-7151-4526-A696-912AE076149B}" type="presParOf" srcId="{3380D76D-E253-4D95-A1F8-A2F1D05D86A9}" destId="{644F1A8C-688F-4B58-8A5B-DDFECF379D9A}" srcOrd="2" destOrd="0" presId="urn:microsoft.com/office/officeart/2005/8/layout/orgChart1"/>
    <dgm:cxn modelId="{98A63B34-1B60-4F96-A5CF-32B2D404910F}" type="presParOf" srcId="{3F604421-2268-4876-9D2C-1A89634A77E2}" destId="{37A7371D-DD69-47D6-8B4C-4190D9E0C731}" srcOrd="2" destOrd="0" presId="urn:microsoft.com/office/officeart/2005/8/layout/orgChart1"/>
    <dgm:cxn modelId="{0A82B298-15A9-4E25-8FBD-818AF80EC64B}" type="presParOf" srcId="{3F604421-2268-4876-9D2C-1A89634A77E2}" destId="{BDE15D79-9FBF-43BB-8531-E91454358AC1}" srcOrd="3" destOrd="0" presId="urn:microsoft.com/office/officeart/2005/8/layout/orgChart1"/>
    <dgm:cxn modelId="{654D6A63-0A0F-417D-9086-0EFB82CD557A}" type="presParOf" srcId="{BDE15D79-9FBF-43BB-8531-E91454358AC1}" destId="{CE0C0F38-3E24-4BC3-90DD-FDCF550354D9}" srcOrd="0" destOrd="0" presId="urn:microsoft.com/office/officeart/2005/8/layout/orgChart1"/>
    <dgm:cxn modelId="{EDB192C3-C030-4765-BBB4-FF3B90B52A9C}" type="presParOf" srcId="{CE0C0F38-3E24-4BC3-90DD-FDCF550354D9}" destId="{A6BB2709-2BCC-4607-A26C-B9AC1D76EBFF}" srcOrd="0" destOrd="0" presId="urn:microsoft.com/office/officeart/2005/8/layout/orgChart1"/>
    <dgm:cxn modelId="{080BB163-9CF2-4627-9044-0286C96DED78}" type="presParOf" srcId="{CE0C0F38-3E24-4BC3-90DD-FDCF550354D9}" destId="{608BBDAD-BF20-4FA3-9705-503599EE434D}" srcOrd="1" destOrd="0" presId="urn:microsoft.com/office/officeart/2005/8/layout/orgChart1"/>
    <dgm:cxn modelId="{5336743F-7771-4D77-AFD5-E481FC6F3A12}" type="presParOf" srcId="{BDE15D79-9FBF-43BB-8531-E91454358AC1}" destId="{0E00BB54-13FC-4C84-9724-FDB0BD78F43B}" srcOrd="1" destOrd="0" presId="urn:microsoft.com/office/officeart/2005/8/layout/orgChart1"/>
    <dgm:cxn modelId="{12025016-3DAE-4D0A-93BE-D2407FF939C9}" type="presParOf" srcId="{BDE15D79-9FBF-43BB-8531-E91454358AC1}" destId="{3DB1C4B9-D430-4779-9E48-76FD1B0F9840}" srcOrd="2" destOrd="0" presId="urn:microsoft.com/office/officeart/2005/8/layout/orgChart1"/>
    <dgm:cxn modelId="{465C61FC-0017-4912-B227-9D25E18E28A2}" type="presParOf" srcId="{7B988574-8B78-4434-9B83-925F74D8665C}" destId="{6183D15D-2070-4A8D-99F8-1DE54976846C}" srcOrd="2" destOrd="0" presId="urn:microsoft.com/office/officeart/2005/8/layout/orgChart1"/>
    <dgm:cxn modelId="{25509F32-DBC0-414D-8C13-4BB86DFC7669}" type="presParOf" srcId="{C4C31B1E-F50E-46D1-89DC-5418F8AB62F4}" destId="{E702B317-3735-4E45-BAC6-F7937211FD3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611098-252D-4F93-B0E4-D1D40FECB73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14627FE8-BB32-492F-BA1A-D9673E23E090}">
      <dgm:prSet phldrT="[Text]" custT="1"/>
      <dgm:spPr/>
      <dgm:t>
        <a:bodyPr/>
        <a:lstStyle/>
        <a:p>
          <a:br>
            <a:rPr lang="en-US" sz="700" dirty="0"/>
          </a:br>
          <a:r>
            <a:rPr lang="en-US" sz="1400" dirty="0"/>
            <a:t>Incredibly Useful</a:t>
          </a:r>
        </a:p>
      </dgm:t>
    </dgm:pt>
    <dgm:pt modelId="{66EACDC6-E396-4D84-A44C-E78C90AF3FD8}" type="parTrans" cxnId="{2B8D8B72-76C0-43E1-93CB-B3DB6A3C8E66}">
      <dgm:prSet/>
      <dgm:spPr/>
      <dgm:t>
        <a:bodyPr/>
        <a:lstStyle/>
        <a:p>
          <a:endParaRPr lang="en-US" sz="700"/>
        </a:p>
      </dgm:t>
    </dgm:pt>
    <dgm:pt modelId="{1EB26982-0997-4F49-90AA-6E6B74AC14AB}" type="sibTrans" cxnId="{2B8D8B72-76C0-43E1-93CB-B3DB6A3C8E66}">
      <dgm:prSet/>
      <dgm:spPr/>
      <dgm:t>
        <a:bodyPr/>
        <a:lstStyle/>
        <a:p>
          <a:endParaRPr lang="en-US" sz="700"/>
        </a:p>
      </dgm:t>
    </dgm:pt>
    <dgm:pt modelId="{376AF217-B3A6-4768-8C51-7B3D7B676B15}">
      <dgm:prSet phldrT="[Text]" custT="1"/>
      <dgm:spPr/>
      <dgm:t>
        <a:bodyPr/>
        <a:lstStyle/>
        <a:p>
          <a:r>
            <a:rPr lang="en-US" sz="1400" dirty="0">
              <a:solidFill>
                <a:srgbClr val="5A5A5A"/>
              </a:solidFill>
            </a:rPr>
            <a:t>WBS (with deliverable leads identified by the time you are in implementation)</a:t>
          </a:r>
        </a:p>
      </dgm:t>
    </dgm:pt>
    <dgm:pt modelId="{41FCE8CA-A0E3-4F0F-8213-1B03797E1029}" type="parTrans" cxnId="{F3ABFEBE-EC97-4FE9-AB68-C66CA3D3B397}">
      <dgm:prSet/>
      <dgm:spPr/>
      <dgm:t>
        <a:bodyPr/>
        <a:lstStyle/>
        <a:p>
          <a:endParaRPr lang="en-CA" sz="900"/>
        </a:p>
      </dgm:t>
    </dgm:pt>
    <dgm:pt modelId="{B06C5CB8-1CC6-4502-BE90-A116AB520C1B}" type="sibTrans" cxnId="{F3ABFEBE-EC97-4FE9-AB68-C66CA3D3B397}">
      <dgm:prSet/>
      <dgm:spPr/>
      <dgm:t>
        <a:bodyPr/>
        <a:lstStyle/>
        <a:p>
          <a:endParaRPr lang="en-CA" sz="900"/>
        </a:p>
      </dgm:t>
    </dgm:pt>
    <dgm:pt modelId="{47EB5441-F5A6-43FF-A284-DC4EF90F932B}">
      <dgm:prSet phldrT="[Text]" custT="1"/>
      <dgm:spPr/>
      <dgm:t>
        <a:bodyPr/>
        <a:lstStyle/>
        <a:p>
          <a:r>
            <a:rPr lang="en-US" sz="1400" dirty="0">
              <a:solidFill>
                <a:srgbClr val="5A5A5A"/>
              </a:solidFill>
            </a:rPr>
            <a:t>Deliverable-based Gantt chart</a:t>
          </a:r>
        </a:p>
      </dgm:t>
    </dgm:pt>
    <dgm:pt modelId="{3301D045-801C-4678-87A2-86D7223DD29D}" type="parTrans" cxnId="{49BF234D-ADB6-419E-B797-D5C3D48A1BDB}">
      <dgm:prSet/>
      <dgm:spPr/>
      <dgm:t>
        <a:bodyPr/>
        <a:lstStyle/>
        <a:p>
          <a:endParaRPr lang="en-CA" sz="900"/>
        </a:p>
      </dgm:t>
    </dgm:pt>
    <dgm:pt modelId="{8FB00C28-D221-49F9-9E5B-4BD1AF17BD47}" type="sibTrans" cxnId="{49BF234D-ADB6-419E-B797-D5C3D48A1BDB}">
      <dgm:prSet/>
      <dgm:spPr/>
      <dgm:t>
        <a:bodyPr/>
        <a:lstStyle/>
        <a:p>
          <a:endParaRPr lang="en-CA" sz="900"/>
        </a:p>
      </dgm:t>
    </dgm:pt>
    <dgm:pt modelId="{FF489682-B2FB-445A-BA99-26F91A2D25A2}">
      <dgm:prSet phldrT="[Text]" custT="1"/>
      <dgm:spPr/>
      <dgm:t>
        <a:bodyPr/>
        <a:lstStyle/>
        <a:p>
          <a:r>
            <a:rPr lang="en-US" sz="1400" dirty="0">
              <a:solidFill>
                <a:srgbClr val="5A5A5A"/>
              </a:solidFill>
            </a:rPr>
            <a:t>Tracking Sheet</a:t>
          </a:r>
        </a:p>
      </dgm:t>
    </dgm:pt>
    <dgm:pt modelId="{8F0742B1-8DBE-42C2-8BE9-D1C6F05EEF43}" type="parTrans" cxnId="{43E2029A-E0DB-4849-A32F-0AFD5DCC226B}">
      <dgm:prSet/>
      <dgm:spPr/>
      <dgm:t>
        <a:bodyPr/>
        <a:lstStyle/>
        <a:p>
          <a:endParaRPr lang="en-CA" sz="900"/>
        </a:p>
      </dgm:t>
    </dgm:pt>
    <dgm:pt modelId="{CE317D86-5C91-4E6C-AC1C-3303B500A64A}" type="sibTrans" cxnId="{43E2029A-E0DB-4849-A32F-0AFD5DCC226B}">
      <dgm:prSet/>
      <dgm:spPr/>
      <dgm:t>
        <a:bodyPr/>
        <a:lstStyle/>
        <a:p>
          <a:endParaRPr lang="en-CA" sz="900"/>
        </a:p>
      </dgm:t>
    </dgm:pt>
    <dgm:pt modelId="{1132F287-3EA3-41FD-B7F0-8FF44DE493FE}">
      <dgm:prSet phldrT="[Text]" custT="1"/>
      <dgm:spPr/>
      <dgm:t>
        <a:bodyPr/>
        <a:lstStyle/>
        <a:p>
          <a:br>
            <a:rPr lang="en-US" sz="1400" dirty="0"/>
          </a:br>
          <a:r>
            <a:rPr lang="en-US" sz="1400" dirty="0"/>
            <a:t>Usually Worth Adding</a:t>
          </a:r>
        </a:p>
      </dgm:t>
    </dgm:pt>
    <dgm:pt modelId="{70009590-03BB-42EA-A8A2-969A26D4F0B3}" type="parTrans" cxnId="{582323F0-49E1-4C00-803E-A2E2EEEFE319}">
      <dgm:prSet/>
      <dgm:spPr/>
      <dgm:t>
        <a:bodyPr/>
        <a:lstStyle/>
        <a:p>
          <a:endParaRPr lang="en-CA" sz="900"/>
        </a:p>
      </dgm:t>
    </dgm:pt>
    <dgm:pt modelId="{4770C879-ADDA-4417-9744-A48E9D242B58}" type="sibTrans" cxnId="{582323F0-49E1-4C00-803E-A2E2EEEFE319}">
      <dgm:prSet/>
      <dgm:spPr/>
      <dgm:t>
        <a:bodyPr/>
        <a:lstStyle/>
        <a:p>
          <a:endParaRPr lang="en-CA" sz="900"/>
        </a:p>
      </dgm:t>
    </dgm:pt>
    <dgm:pt modelId="{A984C461-2CFD-416D-97B8-4A99FB4A4D0A}">
      <dgm:prSet phldrT="[Text]" custT="1"/>
      <dgm:spPr/>
      <dgm:t>
        <a:bodyPr/>
        <a:lstStyle/>
        <a:p>
          <a:r>
            <a:rPr lang="en-US" sz="1400" dirty="0">
              <a:solidFill>
                <a:srgbClr val="5A5A5A"/>
              </a:solidFill>
            </a:rPr>
            <a:t>RACI</a:t>
          </a:r>
        </a:p>
      </dgm:t>
    </dgm:pt>
    <dgm:pt modelId="{13EEBF61-AA08-4A34-8B47-9554DE65C88D}" type="parTrans" cxnId="{69587E68-2E69-4F6D-9453-5AA9F7411F2B}">
      <dgm:prSet/>
      <dgm:spPr/>
      <dgm:t>
        <a:bodyPr/>
        <a:lstStyle/>
        <a:p>
          <a:endParaRPr lang="en-CA" sz="900"/>
        </a:p>
      </dgm:t>
    </dgm:pt>
    <dgm:pt modelId="{9B53D769-3A72-4518-BE3D-8D107DA415FE}" type="sibTrans" cxnId="{69587E68-2E69-4F6D-9453-5AA9F7411F2B}">
      <dgm:prSet/>
      <dgm:spPr/>
      <dgm:t>
        <a:bodyPr/>
        <a:lstStyle/>
        <a:p>
          <a:endParaRPr lang="en-CA" sz="900"/>
        </a:p>
      </dgm:t>
    </dgm:pt>
    <dgm:pt modelId="{56DB74E1-FFFC-457C-9931-419F95BBDA47}">
      <dgm:prSet phldrT="[Text]" custT="1"/>
      <dgm:spPr/>
      <dgm:t>
        <a:bodyPr/>
        <a:lstStyle/>
        <a:p>
          <a:r>
            <a:rPr lang="en-US" sz="1400" dirty="0">
              <a:solidFill>
                <a:srgbClr val="5A5A5A"/>
              </a:solidFill>
            </a:rPr>
            <a:t>Deliverable-based budget with break down by funder categories</a:t>
          </a:r>
        </a:p>
      </dgm:t>
    </dgm:pt>
    <dgm:pt modelId="{552DB79F-5721-47EF-96E0-BDB498C43536}" type="parTrans" cxnId="{2F8A1618-2660-46F7-B828-8CC4CAAB1811}">
      <dgm:prSet/>
      <dgm:spPr/>
      <dgm:t>
        <a:bodyPr/>
        <a:lstStyle/>
        <a:p>
          <a:endParaRPr lang="en-CA" sz="900"/>
        </a:p>
      </dgm:t>
    </dgm:pt>
    <dgm:pt modelId="{A5F6C834-01CE-4DCB-BB1A-2F2A4C006169}" type="sibTrans" cxnId="{2F8A1618-2660-46F7-B828-8CC4CAAB1811}">
      <dgm:prSet/>
      <dgm:spPr/>
      <dgm:t>
        <a:bodyPr/>
        <a:lstStyle/>
        <a:p>
          <a:endParaRPr lang="en-CA" sz="900"/>
        </a:p>
      </dgm:t>
    </dgm:pt>
    <dgm:pt modelId="{E4F59CFE-C090-4BAC-9785-DB3784BBC7E9}">
      <dgm:prSet phldrT="[Text]" custT="1"/>
      <dgm:spPr/>
      <dgm:t>
        <a:bodyPr/>
        <a:lstStyle/>
        <a:p>
          <a:r>
            <a:rPr lang="en-US" sz="1400" dirty="0">
              <a:solidFill>
                <a:srgbClr val="5A5A5A"/>
              </a:solidFill>
            </a:rPr>
            <a:t>Status updates</a:t>
          </a:r>
        </a:p>
      </dgm:t>
    </dgm:pt>
    <dgm:pt modelId="{89F30A6A-DF60-43C6-AD36-8D9E9A6C6615}" type="parTrans" cxnId="{2BFCF151-6159-48C1-BAB0-1276DBEC56B8}">
      <dgm:prSet/>
      <dgm:spPr/>
      <dgm:t>
        <a:bodyPr/>
        <a:lstStyle/>
        <a:p>
          <a:endParaRPr lang="en-CA" sz="900"/>
        </a:p>
      </dgm:t>
    </dgm:pt>
    <dgm:pt modelId="{A06908BC-A22A-4C82-A68C-F946BF45CA81}" type="sibTrans" cxnId="{2BFCF151-6159-48C1-BAB0-1276DBEC56B8}">
      <dgm:prSet/>
      <dgm:spPr/>
      <dgm:t>
        <a:bodyPr/>
        <a:lstStyle/>
        <a:p>
          <a:endParaRPr lang="en-CA" sz="900"/>
        </a:p>
      </dgm:t>
    </dgm:pt>
    <dgm:pt modelId="{A96F2030-DBAB-4573-BA67-7728BBFF2595}">
      <dgm:prSet phldrT="[Text]" custT="1"/>
      <dgm:spPr/>
      <dgm:t>
        <a:bodyPr/>
        <a:lstStyle/>
        <a:p>
          <a:r>
            <a:rPr lang="en-US" sz="1400" dirty="0">
              <a:solidFill>
                <a:srgbClr val="5A5A5A"/>
              </a:solidFill>
            </a:rPr>
            <a:t>Risk management plan</a:t>
          </a:r>
        </a:p>
      </dgm:t>
    </dgm:pt>
    <dgm:pt modelId="{CD803830-D1C8-4603-BD40-B376882B254E}" type="parTrans" cxnId="{DA2DCBE0-D3DA-4F68-BC12-10F05E43A7CB}">
      <dgm:prSet/>
      <dgm:spPr/>
      <dgm:t>
        <a:bodyPr/>
        <a:lstStyle/>
        <a:p>
          <a:endParaRPr lang="en-CA" sz="900"/>
        </a:p>
      </dgm:t>
    </dgm:pt>
    <dgm:pt modelId="{2CBD3CDD-9069-46CE-9A06-155CF207CD85}" type="sibTrans" cxnId="{DA2DCBE0-D3DA-4F68-BC12-10F05E43A7CB}">
      <dgm:prSet/>
      <dgm:spPr/>
      <dgm:t>
        <a:bodyPr/>
        <a:lstStyle/>
        <a:p>
          <a:endParaRPr lang="en-CA" sz="900"/>
        </a:p>
      </dgm:t>
    </dgm:pt>
    <dgm:pt modelId="{C60E1AE0-FC3B-446E-BFA9-50B914860EB1}">
      <dgm:prSet phldrT="[Text]" custT="1"/>
      <dgm:spPr/>
      <dgm:t>
        <a:bodyPr/>
        <a:lstStyle/>
        <a:p>
          <a:r>
            <a:rPr lang="en-US" sz="1400" dirty="0"/>
            <a:t>Helpful in Most Cases</a:t>
          </a:r>
        </a:p>
      </dgm:t>
    </dgm:pt>
    <dgm:pt modelId="{CEED7BF5-17C7-417E-8E14-9B4E05C0C41E}" type="parTrans" cxnId="{30ADB647-DCEE-486E-AF87-6418DBFA8D24}">
      <dgm:prSet/>
      <dgm:spPr/>
      <dgm:t>
        <a:bodyPr/>
        <a:lstStyle/>
        <a:p>
          <a:endParaRPr lang="en-CA" sz="900"/>
        </a:p>
      </dgm:t>
    </dgm:pt>
    <dgm:pt modelId="{0FEE8E29-6EBF-45EF-94EB-186D0211FB4B}" type="sibTrans" cxnId="{30ADB647-DCEE-486E-AF87-6418DBFA8D24}">
      <dgm:prSet/>
      <dgm:spPr/>
      <dgm:t>
        <a:bodyPr/>
        <a:lstStyle/>
        <a:p>
          <a:endParaRPr lang="en-CA" sz="900"/>
        </a:p>
      </dgm:t>
    </dgm:pt>
    <dgm:pt modelId="{5FD8ED62-51B5-40AC-A89C-B741EB96948D}">
      <dgm:prSet phldrT="[Text]" custT="1"/>
      <dgm:spPr/>
      <dgm:t>
        <a:bodyPr/>
        <a:lstStyle/>
        <a:p>
          <a:r>
            <a:rPr lang="en-US" sz="1400" dirty="0">
              <a:solidFill>
                <a:srgbClr val="5A5A5A"/>
              </a:solidFill>
            </a:rPr>
            <a:t>Terms of Reference (TORs) for committees and governance bodies (including documented decision-making authorities/processes)</a:t>
          </a:r>
        </a:p>
      </dgm:t>
    </dgm:pt>
    <dgm:pt modelId="{171C60D0-A9B9-4FB0-870F-FC8942F47FAF}" type="parTrans" cxnId="{679B13D7-E4DC-4899-9279-2BDD7316407E}">
      <dgm:prSet/>
      <dgm:spPr/>
      <dgm:t>
        <a:bodyPr/>
        <a:lstStyle/>
        <a:p>
          <a:endParaRPr lang="en-CA" sz="900"/>
        </a:p>
      </dgm:t>
    </dgm:pt>
    <dgm:pt modelId="{C3D81CE4-9C32-4EF6-B8F8-B225E66E01A3}" type="sibTrans" cxnId="{679B13D7-E4DC-4899-9279-2BDD7316407E}">
      <dgm:prSet/>
      <dgm:spPr/>
      <dgm:t>
        <a:bodyPr/>
        <a:lstStyle/>
        <a:p>
          <a:endParaRPr lang="en-CA" sz="900"/>
        </a:p>
      </dgm:t>
    </dgm:pt>
    <dgm:pt modelId="{2788A818-4B24-4729-809F-6DAC31C0B565}">
      <dgm:prSet phldrT="[Text]" custT="1"/>
      <dgm:spPr/>
      <dgm:t>
        <a:bodyPr/>
        <a:lstStyle/>
        <a:p>
          <a:r>
            <a:rPr lang="en-US" sz="1400" dirty="0">
              <a:solidFill>
                <a:srgbClr val="5A5A5A"/>
              </a:solidFill>
            </a:rPr>
            <a:t>Stakeholder engagement plan and related documents (e.g., policy/practice briefs)</a:t>
          </a:r>
        </a:p>
      </dgm:t>
    </dgm:pt>
    <dgm:pt modelId="{CA460B96-4E52-4C99-8A73-CB9C46F16A5F}" type="parTrans" cxnId="{652402E6-3838-49DE-90F6-B2C758186B2F}">
      <dgm:prSet/>
      <dgm:spPr/>
      <dgm:t>
        <a:bodyPr/>
        <a:lstStyle/>
        <a:p>
          <a:endParaRPr lang="en-CA" sz="900"/>
        </a:p>
      </dgm:t>
    </dgm:pt>
    <dgm:pt modelId="{CF53918A-554A-406C-8B9F-06D2C16F984A}" type="sibTrans" cxnId="{652402E6-3838-49DE-90F6-B2C758186B2F}">
      <dgm:prSet/>
      <dgm:spPr/>
      <dgm:t>
        <a:bodyPr/>
        <a:lstStyle/>
        <a:p>
          <a:endParaRPr lang="en-CA" sz="900"/>
        </a:p>
      </dgm:t>
    </dgm:pt>
    <dgm:pt modelId="{76C0BED4-8E66-4364-96C3-9A2EBF7D4BB1}">
      <dgm:prSet phldrT="[Text]" custT="1"/>
      <dgm:spPr/>
      <dgm:t>
        <a:bodyPr/>
        <a:lstStyle/>
        <a:p>
          <a:r>
            <a:rPr lang="en-US" sz="1400" dirty="0">
              <a:solidFill>
                <a:srgbClr val="5A5A5A"/>
              </a:solidFill>
            </a:rPr>
            <a:t>Communications (beyond status updates and regular review of risks, e.g., meeting </a:t>
          </a:r>
          <a:r>
            <a:rPr lang="en-US" sz="1400">
              <a:solidFill>
                <a:srgbClr val="5A5A5A"/>
              </a:solidFill>
            </a:rPr>
            <a:t>agendas)</a:t>
          </a:r>
          <a:endParaRPr lang="en-US" sz="1400" dirty="0">
            <a:solidFill>
              <a:srgbClr val="5A5A5A"/>
            </a:solidFill>
          </a:endParaRPr>
        </a:p>
      </dgm:t>
    </dgm:pt>
    <dgm:pt modelId="{F3A04F55-69F4-40C4-9F50-8AB884C226BD}" type="parTrans" cxnId="{D4E10EC0-B044-403A-84F2-86342772C72E}">
      <dgm:prSet/>
      <dgm:spPr/>
      <dgm:t>
        <a:bodyPr/>
        <a:lstStyle/>
        <a:p>
          <a:endParaRPr lang="en-CA" sz="900"/>
        </a:p>
      </dgm:t>
    </dgm:pt>
    <dgm:pt modelId="{87A23749-F05A-49D4-9D00-F9479360B49E}" type="sibTrans" cxnId="{D4E10EC0-B044-403A-84F2-86342772C72E}">
      <dgm:prSet/>
      <dgm:spPr/>
      <dgm:t>
        <a:bodyPr/>
        <a:lstStyle/>
        <a:p>
          <a:endParaRPr lang="en-CA" sz="900"/>
        </a:p>
      </dgm:t>
    </dgm:pt>
    <dgm:pt modelId="{FECF13B2-AB30-45CD-8149-2FC465A3BF7B}" type="pres">
      <dgm:prSet presAssocID="{F4611098-252D-4F93-B0E4-D1D40FECB73B}" presName="linearFlow" presStyleCnt="0">
        <dgm:presLayoutVars>
          <dgm:dir/>
          <dgm:animLvl val="lvl"/>
          <dgm:resizeHandles val="exact"/>
        </dgm:presLayoutVars>
      </dgm:prSet>
      <dgm:spPr/>
    </dgm:pt>
    <dgm:pt modelId="{44E8AF21-5DCD-4FEF-9FC3-9397D967A134}" type="pres">
      <dgm:prSet presAssocID="{14627FE8-BB32-492F-BA1A-D9673E23E090}" presName="composite" presStyleCnt="0"/>
      <dgm:spPr/>
    </dgm:pt>
    <dgm:pt modelId="{E791AAB8-519D-41AF-8B6F-E2DA271E09C2}" type="pres">
      <dgm:prSet presAssocID="{14627FE8-BB32-492F-BA1A-D9673E23E090}" presName="parentText" presStyleLbl="alignNode1" presStyleIdx="0" presStyleCnt="3" custScaleX="104624">
        <dgm:presLayoutVars>
          <dgm:chMax val="1"/>
          <dgm:bulletEnabled val="1"/>
        </dgm:presLayoutVars>
      </dgm:prSet>
      <dgm:spPr/>
    </dgm:pt>
    <dgm:pt modelId="{D66D0C18-83B7-4825-999E-230B4D97804A}" type="pres">
      <dgm:prSet presAssocID="{14627FE8-BB32-492F-BA1A-D9673E23E090}" presName="descendantText" presStyleLbl="alignAcc1" presStyleIdx="0" presStyleCnt="3" custScaleX="99668" custScaleY="100000" custLinFactNeighborX="1331" custLinFactNeighborY="5491">
        <dgm:presLayoutVars>
          <dgm:bulletEnabled val="1"/>
        </dgm:presLayoutVars>
      </dgm:prSet>
      <dgm:spPr/>
    </dgm:pt>
    <dgm:pt modelId="{097D7EF3-6CBE-4D83-BFA3-D567F7B2A587}" type="pres">
      <dgm:prSet presAssocID="{1EB26982-0997-4F49-90AA-6E6B74AC14AB}" presName="sp" presStyleCnt="0"/>
      <dgm:spPr/>
    </dgm:pt>
    <dgm:pt modelId="{ED7E98C3-0648-4524-832C-9C80B598C61B}" type="pres">
      <dgm:prSet presAssocID="{1132F287-3EA3-41FD-B7F0-8FF44DE493FE}" presName="composite" presStyleCnt="0"/>
      <dgm:spPr/>
    </dgm:pt>
    <dgm:pt modelId="{AD840210-B04D-4243-969D-C0204D6B0E6C}" type="pres">
      <dgm:prSet presAssocID="{1132F287-3EA3-41FD-B7F0-8FF44DE493FE}" presName="parentText" presStyleLbl="alignNode1" presStyleIdx="1" presStyleCnt="3">
        <dgm:presLayoutVars>
          <dgm:chMax val="1"/>
          <dgm:bulletEnabled val="1"/>
        </dgm:presLayoutVars>
      </dgm:prSet>
      <dgm:spPr/>
    </dgm:pt>
    <dgm:pt modelId="{899C9DF2-8124-442E-A591-3BD7031208D6}" type="pres">
      <dgm:prSet presAssocID="{1132F287-3EA3-41FD-B7F0-8FF44DE493FE}" presName="descendantText" presStyleLbl="alignAcc1" presStyleIdx="1" presStyleCnt="3">
        <dgm:presLayoutVars>
          <dgm:bulletEnabled val="1"/>
        </dgm:presLayoutVars>
      </dgm:prSet>
      <dgm:spPr/>
    </dgm:pt>
    <dgm:pt modelId="{5A6E2E5E-BCD2-4292-9F43-180097A72E60}" type="pres">
      <dgm:prSet presAssocID="{4770C879-ADDA-4417-9744-A48E9D242B58}" presName="sp" presStyleCnt="0"/>
      <dgm:spPr/>
    </dgm:pt>
    <dgm:pt modelId="{3E352ADE-A406-495A-8A4D-B7C01DEB4447}" type="pres">
      <dgm:prSet presAssocID="{C60E1AE0-FC3B-446E-BFA9-50B914860EB1}" presName="composite" presStyleCnt="0"/>
      <dgm:spPr/>
    </dgm:pt>
    <dgm:pt modelId="{9A70A2B0-3BA0-4A19-A7BD-F5BA9E743293}" type="pres">
      <dgm:prSet presAssocID="{C60E1AE0-FC3B-446E-BFA9-50B914860EB1}" presName="parentText" presStyleLbl="alignNode1" presStyleIdx="2" presStyleCnt="3">
        <dgm:presLayoutVars>
          <dgm:chMax val="1"/>
          <dgm:bulletEnabled val="1"/>
        </dgm:presLayoutVars>
      </dgm:prSet>
      <dgm:spPr/>
    </dgm:pt>
    <dgm:pt modelId="{625F279A-B22B-43A7-9797-E2BAA6FCEA97}" type="pres">
      <dgm:prSet presAssocID="{C60E1AE0-FC3B-446E-BFA9-50B914860EB1}" presName="descendantText" presStyleLbl="alignAcc1" presStyleIdx="2" presStyleCnt="3">
        <dgm:presLayoutVars>
          <dgm:bulletEnabled val="1"/>
        </dgm:presLayoutVars>
      </dgm:prSet>
      <dgm:spPr/>
    </dgm:pt>
  </dgm:ptLst>
  <dgm:cxnLst>
    <dgm:cxn modelId="{ABABE112-2DBC-400A-A749-66F5FED3233D}" type="presOf" srcId="{A96F2030-DBAB-4573-BA67-7728BBFF2595}" destId="{899C9DF2-8124-442E-A591-3BD7031208D6}" srcOrd="0" destOrd="3" presId="urn:microsoft.com/office/officeart/2005/8/layout/chevron2"/>
    <dgm:cxn modelId="{2F8A1618-2660-46F7-B828-8CC4CAAB1811}" srcId="{1132F287-3EA3-41FD-B7F0-8FF44DE493FE}" destId="{56DB74E1-FFFC-457C-9931-419F95BBDA47}" srcOrd="1" destOrd="0" parTransId="{552DB79F-5721-47EF-96E0-BDB498C43536}" sibTransId="{A5F6C834-01CE-4DCB-BB1A-2F2A4C006169}"/>
    <dgm:cxn modelId="{23EBEE18-F887-46EB-858B-76218A26DF62}" type="presOf" srcId="{F4611098-252D-4F93-B0E4-D1D40FECB73B}" destId="{FECF13B2-AB30-45CD-8149-2FC465A3BF7B}" srcOrd="0" destOrd="0" presId="urn:microsoft.com/office/officeart/2005/8/layout/chevron2"/>
    <dgm:cxn modelId="{41BDE729-21F6-4E64-94F9-41460B44040E}" type="presOf" srcId="{1132F287-3EA3-41FD-B7F0-8FF44DE493FE}" destId="{AD840210-B04D-4243-969D-C0204D6B0E6C}" srcOrd="0" destOrd="0" presId="urn:microsoft.com/office/officeart/2005/8/layout/chevron2"/>
    <dgm:cxn modelId="{892DCD43-49CB-4DD4-B1DF-4F3636EE7098}" type="presOf" srcId="{E4F59CFE-C090-4BAC-9785-DB3784BBC7E9}" destId="{899C9DF2-8124-442E-A591-3BD7031208D6}" srcOrd="0" destOrd="2" presId="urn:microsoft.com/office/officeart/2005/8/layout/chevron2"/>
    <dgm:cxn modelId="{30ADB647-DCEE-486E-AF87-6418DBFA8D24}" srcId="{F4611098-252D-4F93-B0E4-D1D40FECB73B}" destId="{C60E1AE0-FC3B-446E-BFA9-50B914860EB1}" srcOrd="2" destOrd="0" parTransId="{CEED7BF5-17C7-417E-8E14-9B4E05C0C41E}" sibTransId="{0FEE8E29-6EBF-45EF-94EB-186D0211FB4B}"/>
    <dgm:cxn modelId="{69587E68-2E69-4F6D-9453-5AA9F7411F2B}" srcId="{1132F287-3EA3-41FD-B7F0-8FF44DE493FE}" destId="{A984C461-2CFD-416D-97B8-4A99FB4A4D0A}" srcOrd="0" destOrd="0" parTransId="{13EEBF61-AA08-4A34-8B47-9554DE65C88D}" sibTransId="{9B53D769-3A72-4518-BE3D-8D107DA415FE}"/>
    <dgm:cxn modelId="{49BF234D-ADB6-419E-B797-D5C3D48A1BDB}" srcId="{14627FE8-BB32-492F-BA1A-D9673E23E090}" destId="{47EB5441-F5A6-43FF-A284-DC4EF90F932B}" srcOrd="1" destOrd="0" parTransId="{3301D045-801C-4678-87A2-86D7223DD29D}" sibTransId="{8FB00C28-D221-49F9-9E5B-4BD1AF17BD47}"/>
    <dgm:cxn modelId="{2BFCF151-6159-48C1-BAB0-1276DBEC56B8}" srcId="{1132F287-3EA3-41FD-B7F0-8FF44DE493FE}" destId="{E4F59CFE-C090-4BAC-9785-DB3784BBC7E9}" srcOrd="2" destOrd="0" parTransId="{89F30A6A-DF60-43C6-AD36-8D9E9A6C6615}" sibTransId="{A06908BC-A22A-4C82-A68C-F946BF45CA81}"/>
    <dgm:cxn modelId="{2B8D8B72-76C0-43E1-93CB-B3DB6A3C8E66}" srcId="{F4611098-252D-4F93-B0E4-D1D40FECB73B}" destId="{14627FE8-BB32-492F-BA1A-D9673E23E090}" srcOrd="0" destOrd="0" parTransId="{66EACDC6-E396-4D84-A44C-E78C90AF3FD8}" sibTransId="{1EB26982-0997-4F49-90AA-6E6B74AC14AB}"/>
    <dgm:cxn modelId="{4564B754-E33D-495B-B35D-AC687A8BBF67}" type="presOf" srcId="{14627FE8-BB32-492F-BA1A-D9673E23E090}" destId="{E791AAB8-519D-41AF-8B6F-E2DA271E09C2}" srcOrd="0" destOrd="0" presId="urn:microsoft.com/office/officeart/2005/8/layout/chevron2"/>
    <dgm:cxn modelId="{354A9778-384F-43E6-B5C7-F8E5EC411465}" type="presOf" srcId="{47EB5441-F5A6-43FF-A284-DC4EF90F932B}" destId="{D66D0C18-83B7-4825-999E-230B4D97804A}" srcOrd="0" destOrd="1" presId="urn:microsoft.com/office/officeart/2005/8/layout/chevron2"/>
    <dgm:cxn modelId="{A80E0759-1BE7-480D-A358-1BE656A5ECCD}" type="presOf" srcId="{5FD8ED62-51B5-40AC-A89C-B741EB96948D}" destId="{625F279A-B22B-43A7-9797-E2BAA6FCEA97}" srcOrd="0" destOrd="0" presId="urn:microsoft.com/office/officeart/2005/8/layout/chevron2"/>
    <dgm:cxn modelId="{F972138B-28CC-42B7-9DBF-316C1B8E454C}" type="presOf" srcId="{76C0BED4-8E66-4364-96C3-9A2EBF7D4BB1}" destId="{625F279A-B22B-43A7-9797-E2BAA6FCEA97}" srcOrd="0" destOrd="2" presId="urn:microsoft.com/office/officeart/2005/8/layout/chevron2"/>
    <dgm:cxn modelId="{43E2029A-E0DB-4849-A32F-0AFD5DCC226B}" srcId="{14627FE8-BB32-492F-BA1A-D9673E23E090}" destId="{FF489682-B2FB-445A-BA99-26F91A2D25A2}" srcOrd="2" destOrd="0" parTransId="{8F0742B1-8DBE-42C2-8BE9-D1C6F05EEF43}" sibTransId="{CE317D86-5C91-4E6C-AC1C-3303B500A64A}"/>
    <dgm:cxn modelId="{F026ECA4-17EE-4434-92CD-DBE8B1A27F3C}" type="presOf" srcId="{56DB74E1-FFFC-457C-9931-419F95BBDA47}" destId="{899C9DF2-8124-442E-A591-3BD7031208D6}" srcOrd="0" destOrd="1" presId="urn:microsoft.com/office/officeart/2005/8/layout/chevron2"/>
    <dgm:cxn modelId="{A9E20FB4-F071-4515-B8DB-D87CDA3255E7}" type="presOf" srcId="{C60E1AE0-FC3B-446E-BFA9-50B914860EB1}" destId="{9A70A2B0-3BA0-4A19-A7BD-F5BA9E743293}" srcOrd="0" destOrd="0" presId="urn:microsoft.com/office/officeart/2005/8/layout/chevron2"/>
    <dgm:cxn modelId="{F3ABFEBE-EC97-4FE9-AB68-C66CA3D3B397}" srcId="{14627FE8-BB32-492F-BA1A-D9673E23E090}" destId="{376AF217-B3A6-4768-8C51-7B3D7B676B15}" srcOrd="0" destOrd="0" parTransId="{41FCE8CA-A0E3-4F0F-8213-1B03797E1029}" sibTransId="{B06C5CB8-1CC6-4502-BE90-A116AB520C1B}"/>
    <dgm:cxn modelId="{D4E10EC0-B044-403A-84F2-86342772C72E}" srcId="{C60E1AE0-FC3B-446E-BFA9-50B914860EB1}" destId="{76C0BED4-8E66-4364-96C3-9A2EBF7D4BB1}" srcOrd="2" destOrd="0" parTransId="{F3A04F55-69F4-40C4-9F50-8AB884C226BD}" sibTransId="{87A23749-F05A-49D4-9D00-F9479360B49E}"/>
    <dgm:cxn modelId="{7C590EC6-EC32-4304-8413-B89B19955FB9}" type="presOf" srcId="{376AF217-B3A6-4768-8C51-7B3D7B676B15}" destId="{D66D0C18-83B7-4825-999E-230B4D97804A}" srcOrd="0" destOrd="0" presId="urn:microsoft.com/office/officeart/2005/8/layout/chevron2"/>
    <dgm:cxn modelId="{5686C2C7-7C90-4606-9D3A-F8B1C33CC927}" type="presOf" srcId="{2788A818-4B24-4729-809F-6DAC31C0B565}" destId="{625F279A-B22B-43A7-9797-E2BAA6FCEA97}" srcOrd="0" destOrd="1" presId="urn:microsoft.com/office/officeart/2005/8/layout/chevron2"/>
    <dgm:cxn modelId="{BADD0CCC-1DA5-4F6C-A02A-EA9D4EC89FB1}" type="presOf" srcId="{A984C461-2CFD-416D-97B8-4A99FB4A4D0A}" destId="{899C9DF2-8124-442E-A591-3BD7031208D6}" srcOrd="0" destOrd="0" presId="urn:microsoft.com/office/officeart/2005/8/layout/chevron2"/>
    <dgm:cxn modelId="{679B13D7-E4DC-4899-9279-2BDD7316407E}" srcId="{C60E1AE0-FC3B-446E-BFA9-50B914860EB1}" destId="{5FD8ED62-51B5-40AC-A89C-B741EB96948D}" srcOrd="0" destOrd="0" parTransId="{171C60D0-A9B9-4FB0-870F-FC8942F47FAF}" sibTransId="{C3D81CE4-9C32-4EF6-B8F8-B225E66E01A3}"/>
    <dgm:cxn modelId="{DA2DCBE0-D3DA-4F68-BC12-10F05E43A7CB}" srcId="{1132F287-3EA3-41FD-B7F0-8FF44DE493FE}" destId="{A96F2030-DBAB-4573-BA67-7728BBFF2595}" srcOrd="3" destOrd="0" parTransId="{CD803830-D1C8-4603-BD40-B376882B254E}" sibTransId="{2CBD3CDD-9069-46CE-9A06-155CF207CD85}"/>
    <dgm:cxn modelId="{652402E6-3838-49DE-90F6-B2C758186B2F}" srcId="{C60E1AE0-FC3B-446E-BFA9-50B914860EB1}" destId="{2788A818-4B24-4729-809F-6DAC31C0B565}" srcOrd="1" destOrd="0" parTransId="{CA460B96-4E52-4C99-8A73-CB9C46F16A5F}" sibTransId="{CF53918A-554A-406C-8B9F-06D2C16F984A}"/>
    <dgm:cxn modelId="{D7A48EEE-210E-4032-A689-C1F81CDC13A8}" type="presOf" srcId="{FF489682-B2FB-445A-BA99-26F91A2D25A2}" destId="{D66D0C18-83B7-4825-999E-230B4D97804A}" srcOrd="0" destOrd="2" presId="urn:microsoft.com/office/officeart/2005/8/layout/chevron2"/>
    <dgm:cxn modelId="{582323F0-49E1-4C00-803E-A2E2EEEFE319}" srcId="{F4611098-252D-4F93-B0E4-D1D40FECB73B}" destId="{1132F287-3EA3-41FD-B7F0-8FF44DE493FE}" srcOrd="1" destOrd="0" parTransId="{70009590-03BB-42EA-A8A2-969A26D4F0B3}" sibTransId="{4770C879-ADDA-4417-9744-A48E9D242B58}"/>
    <dgm:cxn modelId="{33669701-C6D9-47F2-AF8D-D88EA46BE522}" type="presParOf" srcId="{FECF13B2-AB30-45CD-8149-2FC465A3BF7B}" destId="{44E8AF21-5DCD-4FEF-9FC3-9397D967A134}" srcOrd="0" destOrd="0" presId="urn:microsoft.com/office/officeart/2005/8/layout/chevron2"/>
    <dgm:cxn modelId="{6E8AA4C5-0FAF-4369-9CFC-CFA16CF2189C}" type="presParOf" srcId="{44E8AF21-5DCD-4FEF-9FC3-9397D967A134}" destId="{E791AAB8-519D-41AF-8B6F-E2DA271E09C2}" srcOrd="0" destOrd="0" presId="urn:microsoft.com/office/officeart/2005/8/layout/chevron2"/>
    <dgm:cxn modelId="{D8CEBB21-CB1D-41FB-925D-D1479CCF3B49}" type="presParOf" srcId="{44E8AF21-5DCD-4FEF-9FC3-9397D967A134}" destId="{D66D0C18-83B7-4825-999E-230B4D97804A}" srcOrd="1" destOrd="0" presId="urn:microsoft.com/office/officeart/2005/8/layout/chevron2"/>
    <dgm:cxn modelId="{E3BF15EA-047A-4968-9437-0ECE4502E11E}" type="presParOf" srcId="{FECF13B2-AB30-45CD-8149-2FC465A3BF7B}" destId="{097D7EF3-6CBE-4D83-BFA3-D567F7B2A587}" srcOrd="1" destOrd="0" presId="urn:microsoft.com/office/officeart/2005/8/layout/chevron2"/>
    <dgm:cxn modelId="{69EF548C-8305-4348-80E1-CB661A1D3E02}" type="presParOf" srcId="{FECF13B2-AB30-45CD-8149-2FC465A3BF7B}" destId="{ED7E98C3-0648-4524-832C-9C80B598C61B}" srcOrd="2" destOrd="0" presId="urn:microsoft.com/office/officeart/2005/8/layout/chevron2"/>
    <dgm:cxn modelId="{692CE69F-31DA-4278-93DA-FFBC55967052}" type="presParOf" srcId="{ED7E98C3-0648-4524-832C-9C80B598C61B}" destId="{AD840210-B04D-4243-969D-C0204D6B0E6C}" srcOrd="0" destOrd="0" presId="urn:microsoft.com/office/officeart/2005/8/layout/chevron2"/>
    <dgm:cxn modelId="{4C6D5666-6E5D-4FC4-AEF9-DBE0DE9BB5B9}" type="presParOf" srcId="{ED7E98C3-0648-4524-832C-9C80B598C61B}" destId="{899C9DF2-8124-442E-A591-3BD7031208D6}" srcOrd="1" destOrd="0" presId="urn:microsoft.com/office/officeart/2005/8/layout/chevron2"/>
    <dgm:cxn modelId="{D23C07FA-8CF7-4887-9B81-36BFCE32D89C}" type="presParOf" srcId="{FECF13B2-AB30-45CD-8149-2FC465A3BF7B}" destId="{5A6E2E5E-BCD2-4292-9F43-180097A72E60}" srcOrd="3" destOrd="0" presId="urn:microsoft.com/office/officeart/2005/8/layout/chevron2"/>
    <dgm:cxn modelId="{29502A1F-D687-4F8B-B622-8BA7EC3FBD1A}" type="presParOf" srcId="{FECF13B2-AB30-45CD-8149-2FC465A3BF7B}" destId="{3E352ADE-A406-495A-8A4D-B7C01DEB4447}" srcOrd="4" destOrd="0" presId="urn:microsoft.com/office/officeart/2005/8/layout/chevron2"/>
    <dgm:cxn modelId="{EE25569F-3AC6-4752-823A-5281D8F6640A}" type="presParOf" srcId="{3E352ADE-A406-495A-8A4D-B7C01DEB4447}" destId="{9A70A2B0-3BA0-4A19-A7BD-F5BA9E743293}" srcOrd="0" destOrd="0" presId="urn:microsoft.com/office/officeart/2005/8/layout/chevron2"/>
    <dgm:cxn modelId="{5B22BB2D-D157-4091-B777-A651C9102EEE}" type="presParOf" srcId="{3E352ADE-A406-495A-8A4D-B7C01DEB4447}" destId="{625F279A-B22B-43A7-9797-E2BAA6FCEA9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BF3E7E-DBE0-4D34-A402-E88756A2C117}">
      <dsp:nvSpPr>
        <dsp:cNvPr id="0" name=""/>
        <dsp:cNvSpPr/>
      </dsp:nvSpPr>
      <dsp:spPr>
        <a:xfrm>
          <a:off x="1424299" y="2569614"/>
          <a:ext cx="140381" cy="615003"/>
        </a:xfrm>
        <a:custGeom>
          <a:avLst/>
          <a:gdLst/>
          <a:ahLst/>
          <a:cxnLst/>
          <a:rect l="0" t="0" r="0" b="0"/>
          <a:pathLst>
            <a:path>
              <a:moveTo>
                <a:pt x="140381" y="0"/>
              </a:moveTo>
              <a:lnTo>
                <a:pt x="140381" y="615003"/>
              </a:lnTo>
              <a:lnTo>
                <a:pt x="0" y="6150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D1BE0-ECD9-4A11-A41C-9DD6FFD53E0A}">
      <dsp:nvSpPr>
        <dsp:cNvPr id="0" name=""/>
        <dsp:cNvSpPr/>
      </dsp:nvSpPr>
      <dsp:spPr>
        <a:xfrm>
          <a:off x="1564681" y="2569614"/>
          <a:ext cx="251378" cy="1564248"/>
        </a:xfrm>
        <a:custGeom>
          <a:avLst/>
          <a:gdLst/>
          <a:ahLst/>
          <a:cxnLst/>
          <a:rect l="0" t="0" r="0" b="0"/>
          <a:pathLst>
            <a:path>
              <a:moveTo>
                <a:pt x="0" y="0"/>
              </a:moveTo>
              <a:lnTo>
                <a:pt x="0" y="1564248"/>
              </a:lnTo>
              <a:lnTo>
                <a:pt x="251378" y="15642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71FA0F-65DB-4697-922F-1A705D510E9A}">
      <dsp:nvSpPr>
        <dsp:cNvPr id="0" name=""/>
        <dsp:cNvSpPr/>
      </dsp:nvSpPr>
      <dsp:spPr>
        <a:xfrm>
          <a:off x="1518961" y="1620369"/>
          <a:ext cx="91440" cy="280762"/>
        </a:xfrm>
        <a:custGeom>
          <a:avLst/>
          <a:gdLst/>
          <a:ahLst/>
          <a:cxnLst/>
          <a:rect l="0" t="0" r="0" b="0"/>
          <a:pathLst>
            <a:path>
              <a:moveTo>
                <a:pt x="45720" y="0"/>
              </a:moveTo>
              <a:lnTo>
                <a:pt x="45720" y="2807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7B7DE2-2BA2-4DF8-85C9-C895E0769C04}">
      <dsp:nvSpPr>
        <dsp:cNvPr id="0" name=""/>
        <dsp:cNvSpPr/>
      </dsp:nvSpPr>
      <dsp:spPr>
        <a:xfrm>
          <a:off x="1518961" y="671124"/>
          <a:ext cx="91440" cy="280762"/>
        </a:xfrm>
        <a:custGeom>
          <a:avLst/>
          <a:gdLst/>
          <a:ahLst/>
          <a:cxnLst/>
          <a:rect l="0" t="0" r="0" b="0"/>
          <a:pathLst>
            <a:path>
              <a:moveTo>
                <a:pt x="45720" y="0"/>
              </a:moveTo>
              <a:lnTo>
                <a:pt x="45720" y="2807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42D0E-3D76-472C-814F-A8F5C221BD1A}">
      <dsp:nvSpPr>
        <dsp:cNvPr id="0" name=""/>
        <dsp:cNvSpPr/>
      </dsp:nvSpPr>
      <dsp:spPr>
        <a:xfrm>
          <a:off x="726751" y="2642"/>
          <a:ext cx="1675858" cy="668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Steering Committee </a:t>
          </a:r>
          <a:br>
            <a:rPr lang="en-CA" sz="1400" kern="1200" dirty="0"/>
          </a:br>
          <a:r>
            <a:rPr lang="en-CA" sz="1400" kern="1200" dirty="0"/>
            <a:t>or Sponsor</a:t>
          </a:r>
        </a:p>
      </dsp:txBody>
      <dsp:txXfrm>
        <a:off x="726751" y="2642"/>
        <a:ext cx="1675858" cy="668482"/>
      </dsp:txXfrm>
    </dsp:sp>
    <dsp:sp modelId="{F61897C0-D46E-4522-AB78-828745887855}">
      <dsp:nvSpPr>
        <dsp:cNvPr id="0" name=""/>
        <dsp:cNvSpPr/>
      </dsp:nvSpPr>
      <dsp:spPr>
        <a:xfrm>
          <a:off x="726751" y="951887"/>
          <a:ext cx="1675858" cy="66848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chemeClr val="lt1"/>
              </a:solidFill>
              <a:latin typeface="+mn-lt"/>
              <a:ea typeface="+mn-ea"/>
              <a:cs typeface="+mn-cs"/>
            </a:rPr>
            <a:t>Principal</a:t>
          </a:r>
          <a:r>
            <a:rPr lang="en-CA" sz="1400" kern="1200" dirty="0"/>
            <a:t> Investigator (PI) or Project Lead</a:t>
          </a:r>
        </a:p>
      </dsp:txBody>
      <dsp:txXfrm>
        <a:off x="726751" y="951887"/>
        <a:ext cx="1675858" cy="668482"/>
      </dsp:txXfrm>
    </dsp:sp>
    <dsp:sp modelId="{256DC357-7A4E-431D-9ACE-25F8C423CF8A}">
      <dsp:nvSpPr>
        <dsp:cNvPr id="0" name=""/>
        <dsp:cNvSpPr/>
      </dsp:nvSpPr>
      <dsp:spPr>
        <a:xfrm>
          <a:off x="726751" y="1901132"/>
          <a:ext cx="1675858" cy="66848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solidFill>
                <a:prstClr val="white"/>
              </a:solidFill>
              <a:latin typeface="Calibri"/>
              <a:ea typeface="+mn-ea"/>
              <a:cs typeface="+mn-cs"/>
            </a:rPr>
            <a:t>Research</a:t>
          </a:r>
          <a:r>
            <a:rPr lang="en-CA" sz="1400" kern="1200" dirty="0"/>
            <a:t> </a:t>
          </a:r>
          <a:r>
            <a:rPr lang="en-CA" sz="1400" kern="1200" dirty="0">
              <a:solidFill>
                <a:prstClr val="white"/>
              </a:solidFill>
              <a:latin typeface="Calibri"/>
              <a:ea typeface="+mn-ea"/>
              <a:cs typeface="+mn-cs"/>
            </a:rPr>
            <a:t>Executive</a:t>
          </a:r>
          <a:r>
            <a:rPr lang="en-CA" sz="1400" kern="1200" dirty="0"/>
            <a:t> Committee </a:t>
          </a:r>
          <a:br>
            <a:rPr lang="en-CA" sz="1400" kern="1200" dirty="0"/>
          </a:br>
          <a:r>
            <a:rPr lang="en-CA" sz="1200" kern="1200" dirty="0"/>
            <a:t>(Chaired by PI)</a:t>
          </a:r>
        </a:p>
      </dsp:txBody>
      <dsp:txXfrm>
        <a:off x="726751" y="1901132"/>
        <a:ext cx="1675858" cy="668482"/>
      </dsp:txXfrm>
    </dsp:sp>
    <dsp:sp modelId="{F6EF48C2-2276-4E7B-913C-41F1F591AB43}">
      <dsp:nvSpPr>
        <dsp:cNvPr id="0" name=""/>
        <dsp:cNvSpPr/>
      </dsp:nvSpPr>
      <dsp:spPr>
        <a:xfrm>
          <a:off x="1816060" y="3799622"/>
          <a:ext cx="1336964" cy="66848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Core Team(s)</a:t>
          </a:r>
        </a:p>
      </dsp:txBody>
      <dsp:txXfrm>
        <a:off x="1816060" y="3799622"/>
        <a:ext cx="1336964" cy="668482"/>
      </dsp:txXfrm>
    </dsp:sp>
    <dsp:sp modelId="{74A3D283-8E0E-4137-9AD9-751131A98993}">
      <dsp:nvSpPr>
        <dsp:cNvPr id="0" name=""/>
        <dsp:cNvSpPr/>
      </dsp:nvSpPr>
      <dsp:spPr>
        <a:xfrm>
          <a:off x="87334" y="2850377"/>
          <a:ext cx="1336964" cy="668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Advisory Committee(s)</a:t>
          </a:r>
        </a:p>
      </dsp:txBody>
      <dsp:txXfrm>
        <a:off x="87334" y="2850377"/>
        <a:ext cx="1336964" cy="668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7371D-DD69-47D6-8B4C-4190D9E0C731}">
      <dsp:nvSpPr>
        <dsp:cNvPr id="0" name=""/>
        <dsp:cNvSpPr/>
      </dsp:nvSpPr>
      <dsp:spPr>
        <a:xfrm>
          <a:off x="3726160" y="2707991"/>
          <a:ext cx="148054" cy="648621"/>
        </a:xfrm>
        <a:custGeom>
          <a:avLst/>
          <a:gdLst/>
          <a:ahLst/>
          <a:cxnLst/>
          <a:rect l="0" t="0" r="0" b="0"/>
          <a:pathLst>
            <a:path>
              <a:moveTo>
                <a:pt x="0" y="0"/>
              </a:moveTo>
              <a:lnTo>
                <a:pt x="0" y="648621"/>
              </a:lnTo>
              <a:lnTo>
                <a:pt x="148054" y="6486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F3E7E-DBE0-4D34-A402-E88756A2C117}">
      <dsp:nvSpPr>
        <dsp:cNvPr id="0" name=""/>
        <dsp:cNvSpPr/>
      </dsp:nvSpPr>
      <dsp:spPr>
        <a:xfrm>
          <a:off x="3578105" y="2707991"/>
          <a:ext cx="148054" cy="648621"/>
        </a:xfrm>
        <a:custGeom>
          <a:avLst/>
          <a:gdLst/>
          <a:ahLst/>
          <a:cxnLst/>
          <a:rect l="0" t="0" r="0" b="0"/>
          <a:pathLst>
            <a:path>
              <a:moveTo>
                <a:pt x="148054" y="0"/>
              </a:moveTo>
              <a:lnTo>
                <a:pt x="148054" y="648621"/>
              </a:lnTo>
              <a:lnTo>
                <a:pt x="0" y="6486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E86650-FC44-4AE0-B0CC-B0EFB08DE0F8}">
      <dsp:nvSpPr>
        <dsp:cNvPr id="0" name=""/>
        <dsp:cNvSpPr/>
      </dsp:nvSpPr>
      <dsp:spPr>
        <a:xfrm>
          <a:off x="3726160" y="2707991"/>
          <a:ext cx="2559233" cy="1297242"/>
        </a:xfrm>
        <a:custGeom>
          <a:avLst/>
          <a:gdLst/>
          <a:ahLst/>
          <a:cxnLst/>
          <a:rect l="0" t="0" r="0" b="0"/>
          <a:pathLst>
            <a:path>
              <a:moveTo>
                <a:pt x="0" y="0"/>
              </a:moveTo>
              <a:lnTo>
                <a:pt x="0" y="1149187"/>
              </a:lnTo>
              <a:lnTo>
                <a:pt x="2559233" y="1149187"/>
              </a:lnTo>
              <a:lnTo>
                <a:pt x="2559233" y="12972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0987E4-8C68-4727-974B-B336A100920C}">
      <dsp:nvSpPr>
        <dsp:cNvPr id="0" name=""/>
        <dsp:cNvSpPr/>
      </dsp:nvSpPr>
      <dsp:spPr>
        <a:xfrm>
          <a:off x="3726160" y="2707991"/>
          <a:ext cx="853077" cy="1297242"/>
        </a:xfrm>
        <a:custGeom>
          <a:avLst/>
          <a:gdLst/>
          <a:ahLst/>
          <a:cxnLst/>
          <a:rect l="0" t="0" r="0" b="0"/>
          <a:pathLst>
            <a:path>
              <a:moveTo>
                <a:pt x="0" y="0"/>
              </a:moveTo>
              <a:lnTo>
                <a:pt x="0" y="1149187"/>
              </a:lnTo>
              <a:lnTo>
                <a:pt x="853077" y="1149187"/>
              </a:lnTo>
              <a:lnTo>
                <a:pt x="853077" y="12972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E005B0-E4BB-44AA-8FF7-1DEF5D5687BB}">
      <dsp:nvSpPr>
        <dsp:cNvPr id="0" name=""/>
        <dsp:cNvSpPr/>
      </dsp:nvSpPr>
      <dsp:spPr>
        <a:xfrm>
          <a:off x="2873082" y="2707991"/>
          <a:ext cx="853077" cy="1297242"/>
        </a:xfrm>
        <a:custGeom>
          <a:avLst/>
          <a:gdLst/>
          <a:ahLst/>
          <a:cxnLst/>
          <a:rect l="0" t="0" r="0" b="0"/>
          <a:pathLst>
            <a:path>
              <a:moveTo>
                <a:pt x="853077" y="0"/>
              </a:moveTo>
              <a:lnTo>
                <a:pt x="853077" y="1149187"/>
              </a:lnTo>
              <a:lnTo>
                <a:pt x="0" y="1149187"/>
              </a:lnTo>
              <a:lnTo>
                <a:pt x="0" y="12972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7E777E-97D4-444C-80BA-87A1F3C2C21F}">
      <dsp:nvSpPr>
        <dsp:cNvPr id="0" name=""/>
        <dsp:cNvSpPr/>
      </dsp:nvSpPr>
      <dsp:spPr>
        <a:xfrm>
          <a:off x="1166926" y="2707991"/>
          <a:ext cx="2559233" cy="1297242"/>
        </a:xfrm>
        <a:custGeom>
          <a:avLst/>
          <a:gdLst/>
          <a:ahLst/>
          <a:cxnLst/>
          <a:rect l="0" t="0" r="0" b="0"/>
          <a:pathLst>
            <a:path>
              <a:moveTo>
                <a:pt x="2559233" y="0"/>
              </a:moveTo>
              <a:lnTo>
                <a:pt x="2559233" y="1149187"/>
              </a:lnTo>
              <a:lnTo>
                <a:pt x="0" y="1149187"/>
              </a:lnTo>
              <a:lnTo>
                <a:pt x="0" y="12972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71FA0F-65DB-4697-922F-1A705D510E9A}">
      <dsp:nvSpPr>
        <dsp:cNvPr id="0" name=""/>
        <dsp:cNvSpPr/>
      </dsp:nvSpPr>
      <dsp:spPr>
        <a:xfrm>
          <a:off x="3680440" y="1706859"/>
          <a:ext cx="91440" cy="296109"/>
        </a:xfrm>
        <a:custGeom>
          <a:avLst/>
          <a:gdLst/>
          <a:ahLst/>
          <a:cxnLst/>
          <a:rect l="0" t="0" r="0" b="0"/>
          <a:pathLst>
            <a:path>
              <a:moveTo>
                <a:pt x="45720" y="0"/>
              </a:moveTo>
              <a:lnTo>
                <a:pt x="45720" y="2961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7B7DE2-2BA2-4DF8-85C9-C895E0769C04}">
      <dsp:nvSpPr>
        <dsp:cNvPr id="0" name=""/>
        <dsp:cNvSpPr/>
      </dsp:nvSpPr>
      <dsp:spPr>
        <a:xfrm>
          <a:off x="3680440" y="705726"/>
          <a:ext cx="91440" cy="296109"/>
        </a:xfrm>
        <a:custGeom>
          <a:avLst/>
          <a:gdLst/>
          <a:ahLst/>
          <a:cxnLst/>
          <a:rect l="0" t="0" r="0" b="0"/>
          <a:pathLst>
            <a:path>
              <a:moveTo>
                <a:pt x="45720" y="0"/>
              </a:moveTo>
              <a:lnTo>
                <a:pt x="45720" y="2961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42D0E-3D76-472C-814F-A8F5C221BD1A}">
      <dsp:nvSpPr>
        <dsp:cNvPr id="0" name=""/>
        <dsp:cNvSpPr/>
      </dsp:nvSpPr>
      <dsp:spPr>
        <a:xfrm>
          <a:off x="2842427" y="703"/>
          <a:ext cx="1767464" cy="705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Steering Committee</a:t>
          </a:r>
        </a:p>
      </dsp:txBody>
      <dsp:txXfrm>
        <a:off x="2842427" y="703"/>
        <a:ext cx="1767464" cy="705022"/>
      </dsp:txXfrm>
    </dsp:sp>
    <dsp:sp modelId="{F61897C0-D46E-4522-AB78-828745887855}">
      <dsp:nvSpPr>
        <dsp:cNvPr id="0" name=""/>
        <dsp:cNvSpPr/>
      </dsp:nvSpPr>
      <dsp:spPr>
        <a:xfrm>
          <a:off x="2842427" y="1001836"/>
          <a:ext cx="1767464"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Principal Investigator (PI)</a:t>
          </a:r>
        </a:p>
      </dsp:txBody>
      <dsp:txXfrm>
        <a:off x="2842427" y="1001836"/>
        <a:ext cx="1767464" cy="705022"/>
      </dsp:txXfrm>
    </dsp:sp>
    <dsp:sp modelId="{256DC357-7A4E-431D-9ACE-25F8C423CF8A}">
      <dsp:nvSpPr>
        <dsp:cNvPr id="0" name=""/>
        <dsp:cNvSpPr/>
      </dsp:nvSpPr>
      <dsp:spPr>
        <a:xfrm>
          <a:off x="2842427" y="2002969"/>
          <a:ext cx="1767464"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Research Executive Committee </a:t>
          </a:r>
          <a:br>
            <a:rPr lang="en-CA" sz="1400" kern="1200" dirty="0"/>
          </a:br>
          <a:r>
            <a:rPr lang="en-CA" sz="1400" kern="1200" dirty="0"/>
            <a:t>(Chaired by PI)</a:t>
          </a:r>
        </a:p>
      </dsp:txBody>
      <dsp:txXfrm>
        <a:off x="2842427" y="2002969"/>
        <a:ext cx="1767464" cy="705022"/>
      </dsp:txXfrm>
    </dsp:sp>
    <dsp:sp modelId="{F6EF48C2-2276-4E7B-913C-41F1F591AB43}">
      <dsp:nvSpPr>
        <dsp:cNvPr id="0" name=""/>
        <dsp:cNvSpPr/>
      </dsp:nvSpPr>
      <dsp:spPr>
        <a:xfrm>
          <a:off x="461903" y="4005234"/>
          <a:ext cx="1410045"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Research </a:t>
          </a:r>
          <a:br>
            <a:rPr lang="en-CA" sz="1400" kern="1200" dirty="0"/>
          </a:br>
          <a:r>
            <a:rPr lang="en-CA" sz="1400" kern="1200" dirty="0"/>
            <a:t>Team 1 Lead</a:t>
          </a:r>
        </a:p>
      </dsp:txBody>
      <dsp:txXfrm>
        <a:off x="461903" y="4005234"/>
        <a:ext cx="1410045" cy="705022"/>
      </dsp:txXfrm>
    </dsp:sp>
    <dsp:sp modelId="{AA0A8E1A-3C1E-4507-8BE7-E47EE51D24B7}">
      <dsp:nvSpPr>
        <dsp:cNvPr id="0" name=""/>
        <dsp:cNvSpPr/>
      </dsp:nvSpPr>
      <dsp:spPr>
        <a:xfrm>
          <a:off x="2168059" y="4005234"/>
          <a:ext cx="1410045"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Research </a:t>
          </a:r>
          <a:br>
            <a:rPr lang="en-CA" sz="1400" kern="1200" dirty="0"/>
          </a:br>
          <a:r>
            <a:rPr lang="en-CA" sz="1400" kern="1200" dirty="0"/>
            <a:t>Team 2 Lead</a:t>
          </a:r>
        </a:p>
      </dsp:txBody>
      <dsp:txXfrm>
        <a:off x="2168059" y="4005234"/>
        <a:ext cx="1410045" cy="705022"/>
      </dsp:txXfrm>
    </dsp:sp>
    <dsp:sp modelId="{43841FDD-E609-4F23-B23A-4705920E777B}">
      <dsp:nvSpPr>
        <dsp:cNvPr id="0" name=""/>
        <dsp:cNvSpPr/>
      </dsp:nvSpPr>
      <dsp:spPr>
        <a:xfrm>
          <a:off x="3874214" y="4005234"/>
          <a:ext cx="1410045"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Research </a:t>
          </a:r>
          <a:br>
            <a:rPr lang="en-CA" sz="1400" kern="1200" dirty="0"/>
          </a:br>
          <a:r>
            <a:rPr lang="en-CA" sz="1400" kern="1200" dirty="0"/>
            <a:t>Team 3 Lead</a:t>
          </a:r>
        </a:p>
      </dsp:txBody>
      <dsp:txXfrm>
        <a:off x="3874214" y="4005234"/>
        <a:ext cx="1410045" cy="705022"/>
      </dsp:txXfrm>
    </dsp:sp>
    <dsp:sp modelId="{596D7D4C-1C0A-446C-8AEC-6929E4889478}">
      <dsp:nvSpPr>
        <dsp:cNvPr id="0" name=""/>
        <dsp:cNvSpPr/>
      </dsp:nvSpPr>
      <dsp:spPr>
        <a:xfrm>
          <a:off x="5580370" y="4005234"/>
          <a:ext cx="1410045" cy="705022"/>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Training &amp; Capacity Building Lead</a:t>
          </a:r>
        </a:p>
      </dsp:txBody>
      <dsp:txXfrm>
        <a:off x="5580370" y="4005234"/>
        <a:ext cx="1410045" cy="705022"/>
      </dsp:txXfrm>
    </dsp:sp>
    <dsp:sp modelId="{74A3D283-8E0E-4137-9AD9-751131A98993}">
      <dsp:nvSpPr>
        <dsp:cNvPr id="0" name=""/>
        <dsp:cNvSpPr/>
      </dsp:nvSpPr>
      <dsp:spPr>
        <a:xfrm>
          <a:off x="2168059" y="3004101"/>
          <a:ext cx="1410045" cy="705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Knowledge Users Advisory Committee</a:t>
          </a:r>
        </a:p>
      </dsp:txBody>
      <dsp:txXfrm>
        <a:off x="2168059" y="3004101"/>
        <a:ext cx="1410045" cy="705022"/>
      </dsp:txXfrm>
    </dsp:sp>
    <dsp:sp modelId="{A6BB2709-2BCC-4607-A26C-B9AC1D76EBFF}">
      <dsp:nvSpPr>
        <dsp:cNvPr id="0" name=""/>
        <dsp:cNvSpPr/>
      </dsp:nvSpPr>
      <dsp:spPr>
        <a:xfrm>
          <a:off x="3874214" y="3004101"/>
          <a:ext cx="1410045" cy="705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Intended Beneficiaries Advisory </a:t>
          </a:r>
          <a:r>
            <a:rPr lang="en-CA" sz="1400" kern="1200" dirty="0" err="1"/>
            <a:t>Cmte</a:t>
          </a:r>
          <a:endParaRPr lang="en-CA" sz="1400" kern="1200" dirty="0"/>
        </a:p>
      </dsp:txBody>
      <dsp:txXfrm>
        <a:off x="3874214" y="3004101"/>
        <a:ext cx="1410045" cy="7050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1AAB8-519D-41AF-8B6F-E2DA271E09C2}">
      <dsp:nvSpPr>
        <dsp:cNvPr id="0" name=""/>
        <dsp:cNvSpPr/>
      </dsp:nvSpPr>
      <dsp:spPr>
        <a:xfrm rot="5400000">
          <a:off x="-199883" y="196681"/>
          <a:ext cx="1448939" cy="10611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br>
            <a:rPr lang="en-US" sz="700" kern="1200" dirty="0"/>
          </a:br>
          <a:r>
            <a:rPr lang="en-US" sz="1400" kern="1200" dirty="0"/>
            <a:t>Incredibly Useful</a:t>
          </a:r>
        </a:p>
      </dsp:txBody>
      <dsp:txXfrm rot="-5400000">
        <a:off x="-5991" y="533369"/>
        <a:ext cx="1061157" cy="387782"/>
      </dsp:txXfrm>
    </dsp:sp>
    <dsp:sp modelId="{D66D0C18-83B7-4825-999E-230B4D97804A}">
      <dsp:nvSpPr>
        <dsp:cNvPr id="0" name=""/>
        <dsp:cNvSpPr/>
      </dsp:nvSpPr>
      <dsp:spPr>
        <a:xfrm rot="5400000">
          <a:off x="4013873" y="-2916160"/>
          <a:ext cx="942306" cy="688369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rgbClr val="5A5A5A"/>
              </a:solidFill>
            </a:rPr>
            <a:t>WBS (with deliverable leads identified by the time you are in implementation)</a:t>
          </a:r>
        </a:p>
        <a:p>
          <a:pPr marL="114300" lvl="1" indent="-114300" algn="l" defTabSz="622300">
            <a:lnSpc>
              <a:spcPct val="90000"/>
            </a:lnSpc>
            <a:spcBef>
              <a:spcPct val="0"/>
            </a:spcBef>
            <a:spcAft>
              <a:spcPct val="15000"/>
            </a:spcAft>
            <a:buChar char="•"/>
          </a:pPr>
          <a:r>
            <a:rPr lang="en-US" sz="1400" kern="1200" dirty="0">
              <a:solidFill>
                <a:srgbClr val="5A5A5A"/>
              </a:solidFill>
            </a:rPr>
            <a:t>Deliverable-based Gantt chart</a:t>
          </a:r>
        </a:p>
        <a:p>
          <a:pPr marL="114300" lvl="1" indent="-114300" algn="l" defTabSz="622300">
            <a:lnSpc>
              <a:spcPct val="90000"/>
            </a:lnSpc>
            <a:spcBef>
              <a:spcPct val="0"/>
            </a:spcBef>
            <a:spcAft>
              <a:spcPct val="15000"/>
            </a:spcAft>
            <a:buChar char="•"/>
          </a:pPr>
          <a:r>
            <a:rPr lang="en-US" sz="1400" kern="1200" dirty="0">
              <a:solidFill>
                <a:srgbClr val="5A5A5A"/>
              </a:solidFill>
            </a:rPr>
            <a:t>Tracking Sheet</a:t>
          </a:r>
        </a:p>
      </dsp:txBody>
      <dsp:txXfrm rot="-5400000">
        <a:off x="1043180" y="100533"/>
        <a:ext cx="6837692" cy="850306"/>
      </dsp:txXfrm>
    </dsp:sp>
    <dsp:sp modelId="{AD840210-B04D-4243-969D-C0204D6B0E6C}">
      <dsp:nvSpPr>
        <dsp:cNvPr id="0" name=""/>
        <dsp:cNvSpPr/>
      </dsp:nvSpPr>
      <dsp:spPr>
        <a:xfrm rot="5400000">
          <a:off x="-223333" y="1473090"/>
          <a:ext cx="1448939" cy="10142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br>
            <a:rPr lang="en-US" sz="1400" kern="1200" dirty="0"/>
          </a:br>
          <a:r>
            <a:rPr lang="en-US" sz="1400" kern="1200" dirty="0"/>
            <a:t>Usually Worth Adding</a:t>
          </a:r>
        </a:p>
      </dsp:txBody>
      <dsp:txXfrm rot="-5400000">
        <a:off x="-5991" y="1762878"/>
        <a:ext cx="1014257" cy="434682"/>
      </dsp:txXfrm>
    </dsp:sp>
    <dsp:sp modelId="{899C9DF2-8124-442E-A591-3BD7031208D6}">
      <dsp:nvSpPr>
        <dsp:cNvPr id="0" name=""/>
        <dsp:cNvSpPr/>
      </dsp:nvSpPr>
      <dsp:spPr>
        <a:xfrm rot="5400000">
          <a:off x="3990671" y="-1726656"/>
          <a:ext cx="941810" cy="69066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rgbClr val="5A5A5A"/>
              </a:solidFill>
            </a:rPr>
            <a:t>RACI</a:t>
          </a:r>
        </a:p>
        <a:p>
          <a:pPr marL="114300" lvl="1" indent="-114300" algn="l" defTabSz="622300">
            <a:lnSpc>
              <a:spcPct val="90000"/>
            </a:lnSpc>
            <a:spcBef>
              <a:spcPct val="0"/>
            </a:spcBef>
            <a:spcAft>
              <a:spcPct val="15000"/>
            </a:spcAft>
            <a:buChar char="•"/>
          </a:pPr>
          <a:r>
            <a:rPr lang="en-US" sz="1400" kern="1200" dirty="0">
              <a:solidFill>
                <a:srgbClr val="5A5A5A"/>
              </a:solidFill>
            </a:rPr>
            <a:t>Deliverable-based budget with break down by funder categories</a:t>
          </a:r>
        </a:p>
        <a:p>
          <a:pPr marL="114300" lvl="1" indent="-114300" algn="l" defTabSz="622300">
            <a:lnSpc>
              <a:spcPct val="90000"/>
            </a:lnSpc>
            <a:spcBef>
              <a:spcPct val="0"/>
            </a:spcBef>
            <a:spcAft>
              <a:spcPct val="15000"/>
            </a:spcAft>
            <a:buChar char="•"/>
          </a:pPr>
          <a:r>
            <a:rPr lang="en-US" sz="1400" kern="1200" dirty="0">
              <a:solidFill>
                <a:srgbClr val="5A5A5A"/>
              </a:solidFill>
            </a:rPr>
            <a:t>Status updates</a:t>
          </a:r>
        </a:p>
        <a:p>
          <a:pPr marL="114300" lvl="1" indent="-114300" algn="l" defTabSz="622300">
            <a:lnSpc>
              <a:spcPct val="90000"/>
            </a:lnSpc>
            <a:spcBef>
              <a:spcPct val="0"/>
            </a:spcBef>
            <a:spcAft>
              <a:spcPct val="15000"/>
            </a:spcAft>
            <a:buChar char="•"/>
          </a:pPr>
          <a:r>
            <a:rPr lang="en-US" sz="1400" kern="1200" dirty="0">
              <a:solidFill>
                <a:srgbClr val="5A5A5A"/>
              </a:solidFill>
            </a:rPr>
            <a:t>Risk management plan</a:t>
          </a:r>
        </a:p>
      </dsp:txBody>
      <dsp:txXfrm rot="-5400000">
        <a:off x="1008266" y="1301724"/>
        <a:ext cx="6860647" cy="849860"/>
      </dsp:txXfrm>
    </dsp:sp>
    <dsp:sp modelId="{9A70A2B0-3BA0-4A19-A7BD-F5BA9E743293}">
      <dsp:nvSpPr>
        <dsp:cNvPr id="0" name=""/>
        <dsp:cNvSpPr/>
      </dsp:nvSpPr>
      <dsp:spPr>
        <a:xfrm rot="5400000">
          <a:off x="-223333" y="2726050"/>
          <a:ext cx="1448939" cy="10142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Helpful in Most Cases</a:t>
          </a:r>
        </a:p>
      </dsp:txBody>
      <dsp:txXfrm rot="-5400000">
        <a:off x="-5991" y="3015838"/>
        <a:ext cx="1014257" cy="434682"/>
      </dsp:txXfrm>
    </dsp:sp>
    <dsp:sp modelId="{625F279A-B22B-43A7-9797-E2BAA6FCEA97}">
      <dsp:nvSpPr>
        <dsp:cNvPr id="0" name=""/>
        <dsp:cNvSpPr/>
      </dsp:nvSpPr>
      <dsp:spPr>
        <a:xfrm rot="5400000">
          <a:off x="3990671" y="-473696"/>
          <a:ext cx="941810" cy="69066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rgbClr val="5A5A5A"/>
              </a:solidFill>
            </a:rPr>
            <a:t>Terms of Reference (TORs) for committees and governance bodies (including documented decision-making authorities/processes)</a:t>
          </a:r>
        </a:p>
        <a:p>
          <a:pPr marL="114300" lvl="1" indent="-114300" algn="l" defTabSz="622300">
            <a:lnSpc>
              <a:spcPct val="90000"/>
            </a:lnSpc>
            <a:spcBef>
              <a:spcPct val="0"/>
            </a:spcBef>
            <a:spcAft>
              <a:spcPct val="15000"/>
            </a:spcAft>
            <a:buChar char="•"/>
          </a:pPr>
          <a:r>
            <a:rPr lang="en-US" sz="1400" kern="1200" dirty="0">
              <a:solidFill>
                <a:srgbClr val="5A5A5A"/>
              </a:solidFill>
            </a:rPr>
            <a:t>Stakeholder engagement plan and related documents (e.g., policy/practice briefs)</a:t>
          </a:r>
        </a:p>
        <a:p>
          <a:pPr marL="114300" lvl="1" indent="-114300" algn="l" defTabSz="622300">
            <a:lnSpc>
              <a:spcPct val="90000"/>
            </a:lnSpc>
            <a:spcBef>
              <a:spcPct val="0"/>
            </a:spcBef>
            <a:spcAft>
              <a:spcPct val="15000"/>
            </a:spcAft>
            <a:buChar char="•"/>
          </a:pPr>
          <a:r>
            <a:rPr lang="en-US" sz="1400" kern="1200" dirty="0">
              <a:solidFill>
                <a:srgbClr val="5A5A5A"/>
              </a:solidFill>
            </a:rPr>
            <a:t>Communications (beyond status updates and regular review of risks, e.g., meeting </a:t>
          </a:r>
          <a:r>
            <a:rPr lang="en-US" sz="1400" kern="1200">
              <a:solidFill>
                <a:srgbClr val="5A5A5A"/>
              </a:solidFill>
            </a:rPr>
            <a:t>agendas)</a:t>
          </a:r>
          <a:endParaRPr lang="en-US" sz="1400" kern="1200" dirty="0">
            <a:solidFill>
              <a:srgbClr val="5A5A5A"/>
            </a:solidFill>
          </a:endParaRPr>
        </a:p>
      </dsp:txBody>
      <dsp:txXfrm rot="-5400000">
        <a:off x="1008266" y="2554684"/>
        <a:ext cx="6860647" cy="8498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161094" cy="366131"/>
          </a:xfrm>
          <a:prstGeom prst="rect">
            <a:avLst/>
          </a:prstGeom>
        </p:spPr>
        <p:txBody>
          <a:bodyPr vert="horz" lIns="93776" tIns="46888" rIns="93776" bIns="46888" rtlCol="0"/>
          <a:lstStyle>
            <a:lvl1pPr algn="l">
              <a:defRPr sz="1200"/>
            </a:lvl1pPr>
          </a:lstStyle>
          <a:p>
            <a:endParaRPr lang="en-US"/>
          </a:p>
        </p:txBody>
      </p:sp>
      <p:sp>
        <p:nvSpPr>
          <p:cNvPr id="3" name="Date Placeholder 2"/>
          <p:cNvSpPr>
            <a:spLocks noGrp="1"/>
          </p:cNvSpPr>
          <p:nvPr>
            <p:ph type="dt" sz="quarter" idx="1"/>
          </p:nvPr>
        </p:nvSpPr>
        <p:spPr>
          <a:xfrm>
            <a:off x="5437966" y="3"/>
            <a:ext cx="4161094" cy="366131"/>
          </a:xfrm>
          <a:prstGeom prst="rect">
            <a:avLst/>
          </a:prstGeom>
        </p:spPr>
        <p:txBody>
          <a:bodyPr vert="horz" lIns="93776" tIns="46888" rIns="93776" bIns="46888" rtlCol="0"/>
          <a:lstStyle>
            <a:lvl1pPr algn="r">
              <a:defRPr sz="1200"/>
            </a:lvl1pPr>
          </a:lstStyle>
          <a:p>
            <a:fld id="{BE12CF46-47FE-47B9-9B43-12B3544A2977}" type="datetimeFigureOut">
              <a:rPr lang="en-US" smtClean="0"/>
              <a:t>1/16/2023</a:t>
            </a:fld>
            <a:endParaRPr lang="en-US"/>
          </a:p>
        </p:txBody>
      </p:sp>
      <p:sp>
        <p:nvSpPr>
          <p:cNvPr id="4" name="Footer Placeholder 3"/>
          <p:cNvSpPr>
            <a:spLocks noGrp="1"/>
          </p:cNvSpPr>
          <p:nvPr>
            <p:ph type="ftr" sz="quarter" idx="2"/>
          </p:nvPr>
        </p:nvSpPr>
        <p:spPr>
          <a:xfrm>
            <a:off x="3" y="6947835"/>
            <a:ext cx="4161094" cy="366131"/>
          </a:xfrm>
          <a:prstGeom prst="rect">
            <a:avLst/>
          </a:prstGeom>
        </p:spPr>
        <p:txBody>
          <a:bodyPr vert="horz" lIns="93776" tIns="46888" rIns="93776" bIns="46888" rtlCol="0" anchor="b"/>
          <a:lstStyle>
            <a:lvl1pPr algn="l">
              <a:defRPr sz="1200"/>
            </a:lvl1pPr>
          </a:lstStyle>
          <a:p>
            <a:endParaRPr lang="en-US"/>
          </a:p>
        </p:txBody>
      </p:sp>
      <p:sp>
        <p:nvSpPr>
          <p:cNvPr id="5" name="Slide Number Placeholder 4"/>
          <p:cNvSpPr>
            <a:spLocks noGrp="1"/>
          </p:cNvSpPr>
          <p:nvPr>
            <p:ph type="sldNum" sz="quarter" idx="3"/>
          </p:nvPr>
        </p:nvSpPr>
        <p:spPr>
          <a:xfrm>
            <a:off x="5437966" y="6947835"/>
            <a:ext cx="4161094" cy="366131"/>
          </a:xfrm>
          <a:prstGeom prst="rect">
            <a:avLst/>
          </a:prstGeom>
        </p:spPr>
        <p:txBody>
          <a:bodyPr vert="horz" lIns="93776" tIns="46888" rIns="93776" bIns="46888" rtlCol="0" anchor="b"/>
          <a:lstStyle>
            <a:lvl1pPr algn="r">
              <a:defRPr sz="1200"/>
            </a:lvl1pPr>
          </a:lstStyle>
          <a:p>
            <a:fld id="{EE1F7575-623F-4527-85E6-C916BD03203F}" type="slidenum">
              <a:rPr lang="en-US" smtClean="0"/>
              <a:t>‹#›</a:t>
            </a:fld>
            <a:endParaRPr lang="en-US"/>
          </a:p>
        </p:txBody>
      </p:sp>
    </p:spTree>
    <p:extLst>
      <p:ext uri="{BB962C8B-B14F-4D97-AF65-F5344CB8AC3E}">
        <p14:creationId xmlns:p14="http://schemas.microsoft.com/office/powerpoint/2010/main" val="1773817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0" cy="365760"/>
          </a:xfrm>
          <a:prstGeom prst="rect">
            <a:avLst/>
          </a:prstGeom>
        </p:spPr>
        <p:txBody>
          <a:bodyPr vert="horz" lIns="96636" tIns="48318" rIns="96636" bIns="48318" rtlCol="0"/>
          <a:lstStyle>
            <a:lvl1pPr algn="l">
              <a:defRPr sz="1200"/>
            </a:lvl1pPr>
          </a:lstStyle>
          <a:p>
            <a:endParaRPr lang="en-CA"/>
          </a:p>
        </p:txBody>
      </p:sp>
      <p:sp>
        <p:nvSpPr>
          <p:cNvPr id="3" name="Date Placeholder 2"/>
          <p:cNvSpPr>
            <a:spLocks noGrp="1"/>
          </p:cNvSpPr>
          <p:nvPr>
            <p:ph type="dt" idx="1"/>
          </p:nvPr>
        </p:nvSpPr>
        <p:spPr>
          <a:xfrm>
            <a:off x="5438459" y="0"/>
            <a:ext cx="4160520" cy="365760"/>
          </a:xfrm>
          <a:prstGeom prst="rect">
            <a:avLst/>
          </a:prstGeom>
        </p:spPr>
        <p:txBody>
          <a:bodyPr vert="horz" lIns="96636" tIns="48318" rIns="96636" bIns="48318" rtlCol="0"/>
          <a:lstStyle>
            <a:lvl1pPr algn="r">
              <a:defRPr sz="1200"/>
            </a:lvl1pPr>
          </a:lstStyle>
          <a:p>
            <a:fld id="{28F3EE3D-A66D-43C5-A2D2-CD3E1240F709}" type="datetimeFigureOut">
              <a:rPr lang="en-CA" smtClean="0"/>
              <a:t>2023-01-16</a:t>
            </a:fld>
            <a:endParaRPr lang="en-CA"/>
          </a:p>
        </p:txBody>
      </p:sp>
      <p:sp>
        <p:nvSpPr>
          <p:cNvPr id="4" name="Slide Image Placeholder 3"/>
          <p:cNvSpPr>
            <a:spLocks noGrp="1" noRot="1" noChangeAspect="1"/>
          </p:cNvSpPr>
          <p:nvPr>
            <p:ph type="sldImg" idx="2"/>
          </p:nvPr>
        </p:nvSpPr>
        <p:spPr>
          <a:xfrm>
            <a:off x="2363788" y="549275"/>
            <a:ext cx="4873625" cy="2741613"/>
          </a:xfrm>
          <a:prstGeom prst="rect">
            <a:avLst/>
          </a:prstGeom>
          <a:noFill/>
          <a:ln w="12700">
            <a:solidFill>
              <a:prstClr val="black"/>
            </a:solidFill>
          </a:ln>
        </p:spPr>
        <p:txBody>
          <a:bodyPr vert="horz" lIns="96636" tIns="48318" rIns="96636" bIns="48318" rtlCol="0" anchor="ctr"/>
          <a:lstStyle/>
          <a:p>
            <a:endParaRPr lang="en-CA"/>
          </a:p>
        </p:txBody>
      </p:sp>
      <p:sp>
        <p:nvSpPr>
          <p:cNvPr id="5" name="Notes Placeholder 4"/>
          <p:cNvSpPr>
            <a:spLocks noGrp="1"/>
          </p:cNvSpPr>
          <p:nvPr>
            <p:ph type="body" sz="quarter" idx="3"/>
          </p:nvPr>
        </p:nvSpPr>
        <p:spPr>
          <a:xfrm>
            <a:off x="960121" y="3474721"/>
            <a:ext cx="7680960" cy="3291840"/>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1" y="6948171"/>
            <a:ext cx="4160520" cy="365760"/>
          </a:xfrm>
          <a:prstGeom prst="rect">
            <a:avLst/>
          </a:prstGeom>
        </p:spPr>
        <p:txBody>
          <a:bodyPr vert="horz" lIns="96636" tIns="48318" rIns="96636" bIns="48318" rtlCol="0" anchor="b"/>
          <a:lstStyle>
            <a:lvl1pPr algn="l">
              <a:defRPr sz="1200"/>
            </a:lvl1pPr>
          </a:lstStyle>
          <a:p>
            <a:endParaRPr lang="en-CA"/>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6636" tIns="48318" rIns="96636" bIns="48318" rtlCol="0" anchor="b"/>
          <a:lstStyle>
            <a:lvl1pPr algn="r">
              <a:defRPr sz="1200"/>
            </a:lvl1pPr>
          </a:lstStyle>
          <a:p>
            <a:fld id="{BF71D585-1E61-4E87-BD3E-53D53C595023}" type="slidenum">
              <a:rPr lang="en-CA" smtClean="0"/>
              <a:t>‹#›</a:t>
            </a:fld>
            <a:endParaRPr lang="en-CA"/>
          </a:p>
        </p:txBody>
      </p:sp>
    </p:spTree>
    <p:extLst>
      <p:ext uri="{BB962C8B-B14F-4D97-AF65-F5344CB8AC3E}">
        <p14:creationId xmlns:p14="http://schemas.microsoft.com/office/powerpoint/2010/main" val="4223111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3788" y="549275"/>
            <a:ext cx="4873625" cy="2741613"/>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1</a:t>
            </a:fld>
            <a:endParaRPr lang="en-CA" dirty="0"/>
          </a:p>
        </p:txBody>
      </p:sp>
    </p:spTree>
    <p:extLst>
      <p:ext uri="{BB962C8B-B14F-4D97-AF65-F5344CB8AC3E}">
        <p14:creationId xmlns:p14="http://schemas.microsoft.com/office/powerpoint/2010/main" val="1709507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11413" y="555625"/>
            <a:ext cx="4938712" cy="2778125"/>
          </a:xfrm>
        </p:spPr>
      </p:sp>
      <p:sp>
        <p:nvSpPr>
          <p:cNvPr id="3" name="Notes Placeholder 2"/>
          <p:cNvSpPr>
            <a:spLocks noGrp="1"/>
          </p:cNvSpPr>
          <p:nvPr>
            <p:ph type="body" idx="1"/>
          </p:nvPr>
        </p:nvSpPr>
        <p:spPr/>
        <p:txBody>
          <a:bodyPr/>
          <a:lstStyle/>
          <a:p>
            <a:endParaRPr lang="en-CA" baseline="0" dirty="0"/>
          </a:p>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16</a:t>
            </a:fld>
            <a:endParaRPr lang="en-CA"/>
          </a:p>
        </p:txBody>
      </p:sp>
    </p:spTree>
    <p:extLst>
      <p:ext uri="{BB962C8B-B14F-4D97-AF65-F5344CB8AC3E}">
        <p14:creationId xmlns:p14="http://schemas.microsoft.com/office/powerpoint/2010/main" val="3577477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52688" y="561975"/>
            <a:ext cx="4984750" cy="28035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20</a:t>
            </a:fld>
            <a:endParaRPr lang="en-CA"/>
          </a:p>
        </p:txBody>
      </p:sp>
    </p:spTree>
    <p:extLst>
      <p:ext uri="{BB962C8B-B14F-4D97-AF65-F5344CB8AC3E}">
        <p14:creationId xmlns:p14="http://schemas.microsoft.com/office/powerpoint/2010/main" val="66260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3788" y="549275"/>
            <a:ext cx="4873625" cy="27416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F71D585-1E61-4E87-BD3E-53D53C595023}" type="slidenum">
              <a:rPr lang="en-CA" smtClean="0"/>
              <a:t>33</a:t>
            </a:fld>
            <a:endParaRPr lang="en-CA"/>
          </a:p>
        </p:txBody>
      </p:sp>
    </p:spTree>
    <p:extLst>
      <p:ext uri="{BB962C8B-B14F-4D97-AF65-F5344CB8AC3E}">
        <p14:creationId xmlns:p14="http://schemas.microsoft.com/office/powerpoint/2010/main" val="3887267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pPr/>
              <a:t>34</a:t>
            </a:fld>
            <a:endParaRPr lang="en-CA" dirty="0"/>
          </a:p>
        </p:txBody>
      </p:sp>
    </p:spTree>
    <p:extLst>
      <p:ext uri="{BB962C8B-B14F-4D97-AF65-F5344CB8AC3E}">
        <p14:creationId xmlns:p14="http://schemas.microsoft.com/office/powerpoint/2010/main" val="3537761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71D585-1E61-4E87-BD3E-53D53C595023}" type="slidenum">
              <a:rPr lang="en-CA" smtClean="0"/>
              <a:pPr/>
              <a:t>36</a:t>
            </a:fld>
            <a:endParaRPr lang="en-CA"/>
          </a:p>
        </p:txBody>
      </p:sp>
    </p:spTree>
    <p:extLst>
      <p:ext uri="{BB962C8B-B14F-4D97-AF65-F5344CB8AC3E}">
        <p14:creationId xmlns:p14="http://schemas.microsoft.com/office/powerpoint/2010/main" val="3761616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71D585-1E61-4E87-BD3E-53D53C595023}" type="slidenum">
              <a:rPr lang="en-CA" smtClean="0"/>
              <a:pPr/>
              <a:t>37</a:t>
            </a:fld>
            <a:endParaRPr lang="en-CA"/>
          </a:p>
        </p:txBody>
      </p:sp>
    </p:spTree>
    <p:extLst>
      <p:ext uri="{BB962C8B-B14F-4D97-AF65-F5344CB8AC3E}">
        <p14:creationId xmlns:p14="http://schemas.microsoft.com/office/powerpoint/2010/main" val="3761616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71D585-1E61-4E87-BD3E-53D53C595023}" type="slidenum">
              <a:rPr lang="en-CA" smtClean="0"/>
              <a:pPr/>
              <a:t>39</a:t>
            </a:fld>
            <a:endParaRPr lang="en-CA"/>
          </a:p>
        </p:txBody>
      </p:sp>
    </p:spTree>
    <p:extLst>
      <p:ext uri="{BB962C8B-B14F-4D97-AF65-F5344CB8AC3E}">
        <p14:creationId xmlns:p14="http://schemas.microsoft.com/office/powerpoint/2010/main" val="1143952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22513" y="542925"/>
            <a:ext cx="4829175" cy="2716213"/>
          </a:xfrm>
        </p:spPr>
      </p:sp>
      <p:sp>
        <p:nvSpPr>
          <p:cNvPr id="3" name="Notes Placeholder 2"/>
          <p:cNvSpPr>
            <a:spLocks noGrp="1"/>
          </p:cNvSpPr>
          <p:nvPr>
            <p:ph type="body" idx="1"/>
          </p:nvPr>
        </p:nvSpPr>
        <p:spPr/>
        <p:txBody>
          <a:bodyPr/>
          <a:lstStyle/>
          <a:p>
            <a:r>
              <a:rPr lang="en-CA" dirty="0"/>
              <a:t>Active or</a:t>
            </a:r>
            <a:r>
              <a:rPr lang="en-CA" baseline="0" dirty="0"/>
              <a:t> passive acceptance, active being contingency funds available</a:t>
            </a:r>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40</a:t>
            </a:fld>
            <a:endParaRPr lang="en-CA" dirty="0"/>
          </a:p>
        </p:txBody>
      </p:sp>
    </p:spTree>
    <p:extLst>
      <p:ext uri="{BB962C8B-B14F-4D97-AF65-F5344CB8AC3E}">
        <p14:creationId xmlns:p14="http://schemas.microsoft.com/office/powerpoint/2010/main" val="423921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71D585-1E61-4E87-BD3E-53D53C595023}" type="slidenum">
              <a:rPr lang="en-CA" smtClean="0"/>
              <a:pPr/>
              <a:t>42</a:t>
            </a:fld>
            <a:endParaRPr lang="en-CA"/>
          </a:p>
        </p:txBody>
      </p:sp>
    </p:spTree>
    <p:extLst>
      <p:ext uri="{BB962C8B-B14F-4D97-AF65-F5344CB8AC3E}">
        <p14:creationId xmlns:p14="http://schemas.microsoft.com/office/powerpoint/2010/main" val="2682361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43</a:t>
            </a:fld>
            <a:endParaRPr lang="en-CA" dirty="0"/>
          </a:p>
        </p:txBody>
      </p:sp>
    </p:spTree>
    <p:extLst>
      <p:ext uri="{BB962C8B-B14F-4D97-AF65-F5344CB8AC3E}">
        <p14:creationId xmlns:p14="http://schemas.microsoft.com/office/powerpoint/2010/main" val="2258022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2</a:t>
            </a:fld>
            <a:endParaRPr lang="en-US" dirty="0"/>
          </a:p>
        </p:txBody>
      </p:sp>
    </p:spTree>
    <p:extLst>
      <p:ext uri="{BB962C8B-B14F-4D97-AF65-F5344CB8AC3E}">
        <p14:creationId xmlns:p14="http://schemas.microsoft.com/office/powerpoint/2010/main" val="365067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pPr/>
              <a:t>44</a:t>
            </a:fld>
            <a:endParaRPr lang="en-CA" dirty="0"/>
          </a:p>
        </p:txBody>
      </p:sp>
    </p:spTree>
    <p:extLst>
      <p:ext uri="{BB962C8B-B14F-4D97-AF65-F5344CB8AC3E}">
        <p14:creationId xmlns:p14="http://schemas.microsoft.com/office/powerpoint/2010/main" val="3491564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pPr/>
              <a:t>45</a:t>
            </a:fld>
            <a:endParaRPr lang="en-CA" dirty="0"/>
          </a:p>
        </p:txBody>
      </p:sp>
    </p:spTree>
    <p:extLst>
      <p:ext uri="{BB962C8B-B14F-4D97-AF65-F5344CB8AC3E}">
        <p14:creationId xmlns:p14="http://schemas.microsoft.com/office/powerpoint/2010/main" val="1280649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47</a:t>
            </a:fld>
            <a:endParaRPr lang="en-CA" dirty="0"/>
          </a:p>
        </p:txBody>
      </p:sp>
    </p:spTree>
    <p:extLst>
      <p:ext uri="{BB962C8B-B14F-4D97-AF65-F5344CB8AC3E}">
        <p14:creationId xmlns:p14="http://schemas.microsoft.com/office/powerpoint/2010/main" val="17818518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9700" y="946150"/>
            <a:ext cx="8393113" cy="47228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F71D585-1E61-4E87-BD3E-53D53C595023}" type="slidenum">
              <a:rPr lang="en-CA" smtClean="0"/>
              <a:t>49</a:t>
            </a:fld>
            <a:endParaRPr lang="en-CA"/>
          </a:p>
        </p:txBody>
      </p:sp>
    </p:spTree>
    <p:extLst>
      <p:ext uri="{BB962C8B-B14F-4D97-AF65-F5344CB8AC3E}">
        <p14:creationId xmlns:p14="http://schemas.microsoft.com/office/powerpoint/2010/main" val="2358712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50</a:t>
            </a:fld>
            <a:endParaRPr lang="en-US" dirty="0"/>
          </a:p>
        </p:txBody>
      </p:sp>
    </p:spTree>
    <p:extLst>
      <p:ext uri="{BB962C8B-B14F-4D97-AF65-F5344CB8AC3E}">
        <p14:creationId xmlns:p14="http://schemas.microsoft.com/office/powerpoint/2010/main" val="32880188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51</a:t>
            </a:fld>
            <a:endParaRPr lang="en-US" dirty="0"/>
          </a:p>
        </p:txBody>
      </p:sp>
    </p:spTree>
    <p:extLst>
      <p:ext uri="{BB962C8B-B14F-4D97-AF65-F5344CB8AC3E}">
        <p14:creationId xmlns:p14="http://schemas.microsoft.com/office/powerpoint/2010/main" val="3295859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52</a:t>
            </a:fld>
            <a:endParaRPr lang="en-US" dirty="0"/>
          </a:p>
        </p:txBody>
      </p:sp>
    </p:spTree>
    <p:extLst>
      <p:ext uri="{BB962C8B-B14F-4D97-AF65-F5344CB8AC3E}">
        <p14:creationId xmlns:p14="http://schemas.microsoft.com/office/powerpoint/2010/main" val="3288018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3788" y="549275"/>
            <a:ext cx="4873625" cy="27416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F71D585-1E61-4E87-BD3E-53D53C595023}" type="slidenum">
              <a:rPr lang="en-CA" smtClean="0"/>
              <a:t>54</a:t>
            </a:fld>
            <a:endParaRPr lang="en-CA"/>
          </a:p>
        </p:txBody>
      </p:sp>
    </p:spTree>
    <p:extLst>
      <p:ext uri="{BB962C8B-B14F-4D97-AF65-F5344CB8AC3E}">
        <p14:creationId xmlns:p14="http://schemas.microsoft.com/office/powerpoint/2010/main" val="2279031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71D585-1E61-4E87-BD3E-53D53C595023}" type="slidenum">
              <a:rPr lang="en-CA" smtClean="0"/>
              <a:t>4</a:t>
            </a:fld>
            <a:endParaRPr lang="en-CA" dirty="0"/>
          </a:p>
        </p:txBody>
      </p:sp>
    </p:spTree>
    <p:extLst>
      <p:ext uri="{BB962C8B-B14F-4D97-AF65-F5344CB8AC3E}">
        <p14:creationId xmlns:p14="http://schemas.microsoft.com/office/powerpoint/2010/main" val="4281547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F71D585-1E61-4E87-BD3E-53D53C595023}" type="slidenum">
              <a:rPr lang="en-CA" smtClean="0"/>
              <a:t>5</a:t>
            </a:fld>
            <a:endParaRPr lang="en-CA"/>
          </a:p>
        </p:txBody>
      </p:sp>
    </p:spTree>
    <p:extLst>
      <p:ext uri="{BB962C8B-B14F-4D97-AF65-F5344CB8AC3E}">
        <p14:creationId xmlns:p14="http://schemas.microsoft.com/office/powerpoint/2010/main" val="293719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11413" y="555625"/>
            <a:ext cx="4938712" cy="2778125"/>
          </a:xfrm>
        </p:spPr>
      </p:sp>
      <p:sp>
        <p:nvSpPr>
          <p:cNvPr id="3" name="Notes Placeholder 2"/>
          <p:cNvSpPr>
            <a:spLocks noGrp="1"/>
          </p:cNvSpPr>
          <p:nvPr>
            <p:ph type="body" idx="1"/>
          </p:nvPr>
        </p:nvSpPr>
        <p:spPr/>
        <p:txBody>
          <a:bodyPr/>
          <a:lstStyle/>
          <a:p>
            <a:endParaRPr lang="en-CA" baseline="0" dirty="0"/>
          </a:p>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6</a:t>
            </a:fld>
            <a:endParaRPr lang="en-CA"/>
          </a:p>
        </p:txBody>
      </p:sp>
    </p:spTree>
    <p:extLst>
      <p:ext uri="{BB962C8B-B14F-4D97-AF65-F5344CB8AC3E}">
        <p14:creationId xmlns:p14="http://schemas.microsoft.com/office/powerpoint/2010/main" val="515397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3788" y="549275"/>
            <a:ext cx="4873625" cy="27416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F71D585-1E61-4E87-BD3E-53D53C595023}" type="slidenum">
              <a:rPr lang="en-CA" smtClean="0"/>
              <a:t>12</a:t>
            </a:fld>
            <a:endParaRPr lang="en-CA"/>
          </a:p>
        </p:txBody>
      </p:sp>
    </p:spTree>
    <p:extLst>
      <p:ext uri="{BB962C8B-B14F-4D97-AF65-F5344CB8AC3E}">
        <p14:creationId xmlns:p14="http://schemas.microsoft.com/office/powerpoint/2010/main" val="143641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13</a:t>
            </a:fld>
            <a:endParaRPr lang="en-US" dirty="0"/>
          </a:p>
        </p:txBody>
      </p:sp>
    </p:spTree>
    <p:extLst>
      <p:ext uri="{BB962C8B-B14F-4D97-AF65-F5344CB8AC3E}">
        <p14:creationId xmlns:p14="http://schemas.microsoft.com/office/powerpoint/2010/main" val="124208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3685C62-6964-4760-837F-010028DA28B8}" type="slidenum">
              <a:rPr lang="en-US" smtClean="0"/>
              <a:pPr>
                <a:defRPr/>
              </a:pPr>
              <a:t>14</a:t>
            </a:fld>
            <a:endParaRPr lang="en-US" dirty="0"/>
          </a:p>
        </p:txBody>
      </p:sp>
    </p:spTree>
    <p:extLst>
      <p:ext uri="{BB962C8B-B14F-4D97-AF65-F5344CB8AC3E}">
        <p14:creationId xmlns:p14="http://schemas.microsoft.com/office/powerpoint/2010/main" val="3596178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11413" y="555625"/>
            <a:ext cx="4938712" cy="2778125"/>
          </a:xfrm>
        </p:spPr>
      </p:sp>
      <p:sp>
        <p:nvSpPr>
          <p:cNvPr id="3" name="Notes Placeholder 2"/>
          <p:cNvSpPr>
            <a:spLocks noGrp="1"/>
          </p:cNvSpPr>
          <p:nvPr>
            <p:ph type="body" idx="1"/>
          </p:nvPr>
        </p:nvSpPr>
        <p:spPr/>
        <p:txBody>
          <a:bodyPr/>
          <a:lstStyle/>
          <a:p>
            <a:endParaRPr lang="en-CA" baseline="0" dirty="0"/>
          </a:p>
          <a:p>
            <a:endParaRPr lang="en-CA" dirty="0"/>
          </a:p>
        </p:txBody>
      </p:sp>
      <p:sp>
        <p:nvSpPr>
          <p:cNvPr id="4" name="Slide Number Placeholder 3"/>
          <p:cNvSpPr>
            <a:spLocks noGrp="1"/>
          </p:cNvSpPr>
          <p:nvPr>
            <p:ph type="sldNum" sz="quarter" idx="10"/>
          </p:nvPr>
        </p:nvSpPr>
        <p:spPr/>
        <p:txBody>
          <a:bodyPr/>
          <a:lstStyle/>
          <a:p>
            <a:fld id="{BF71D585-1E61-4E87-BD3E-53D53C595023}" type="slidenum">
              <a:rPr lang="en-CA" smtClean="0"/>
              <a:t>15</a:t>
            </a:fld>
            <a:endParaRPr lang="en-CA"/>
          </a:p>
        </p:txBody>
      </p:sp>
    </p:spTree>
    <p:extLst>
      <p:ext uri="{BB962C8B-B14F-4D97-AF65-F5344CB8AC3E}">
        <p14:creationId xmlns:p14="http://schemas.microsoft.com/office/powerpoint/2010/main" val="3129751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2301720"/>
            <a:ext cx="6696744" cy="1566174"/>
          </a:xfrm>
        </p:spPr>
        <p:txBody>
          <a:bodyPr>
            <a:noAutofit/>
          </a:bodyPr>
          <a:lstStyle>
            <a:lvl1pPr algn="l">
              <a:defRPr lang="en-CA" sz="3600" b="1" kern="1200" dirty="0">
                <a:solidFill>
                  <a:srgbClr val="3A77B3"/>
                </a:solidFill>
                <a:latin typeface="+mj-lt"/>
                <a:ea typeface="+mj-ea"/>
                <a:cs typeface="Aller" panose="02000503030000020004" pitchFamily="2" charset="0"/>
              </a:defRPr>
            </a:lvl1pPr>
          </a:lstStyle>
          <a:p>
            <a:r>
              <a:rPr lang="en-US" dirty="0"/>
              <a:t>Click to edit Master title style</a:t>
            </a:r>
            <a:endParaRPr lang="en-CA" dirty="0"/>
          </a:p>
        </p:txBody>
      </p:sp>
      <p:sp>
        <p:nvSpPr>
          <p:cNvPr id="3" name="Subtitle 2"/>
          <p:cNvSpPr>
            <a:spLocks noGrp="1"/>
          </p:cNvSpPr>
          <p:nvPr>
            <p:ph type="subTitle" idx="1"/>
          </p:nvPr>
        </p:nvSpPr>
        <p:spPr>
          <a:xfrm>
            <a:off x="1547664" y="4407954"/>
            <a:ext cx="6696744" cy="415212"/>
          </a:xfrm>
        </p:spPr>
        <p:txBody>
          <a:bodyPr>
            <a:normAutofit/>
          </a:bodyPr>
          <a:lstStyle>
            <a:lvl1pPr marL="0" indent="0" algn="l">
              <a:buNone/>
              <a:defRPr sz="2400">
                <a:solidFill>
                  <a:srgbClr val="5A5A5A"/>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CA" dirty="0"/>
          </a:p>
        </p:txBody>
      </p:sp>
      <p:sp>
        <p:nvSpPr>
          <p:cNvPr id="4" name="Date Placeholder 3"/>
          <p:cNvSpPr>
            <a:spLocks noGrp="1"/>
          </p:cNvSpPr>
          <p:nvPr>
            <p:ph type="dt" sz="half" idx="10"/>
          </p:nvPr>
        </p:nvSpPr>
        <p:spPr>
          <a:xfrm>
            <a:off x="10964" y="4794930"/>
            <a:ext cx="2133600" cy="273844"/>
          </a:xfrm>
        </p:spPr>
        <p:txBody>
          <a:bodyPr/>
          <a:lstStyle>
            <a:lvl1pPr>
              <a:defRPr sz="1100">
                <a:latin typeface="+mj-lt"/>
              </a:defRPr>
            </a:lvl1pPr>
          </a:lstStyle>
          <a:p>
            <a:endParaRPr lang="en-CA"/>
          </a:p>
        </p:txBody>
      </p:sp>
      <p:pic>
        <p:nvPicPr>
          <p:cNvPr id="11" name="Picture 10" descr="RPM_symbollines3_CMYK.eps"/>
          <p:cNvPicPr>
            <a:picLocks noChangeAspect="1"/>
          </p:cNvPicPr>
          <p:nvPr userDrawn="1"/>
        </p:nvPicPr>
        <p:blipFill>
          <a:blip r:embed="rId2">
            <a:lum bright="20000" contrast="-20000"/>
            <a:extLst>
              <a:ext uri="{28A0092B-C50C-407E-A947-70E740481C1C}">
                <a14:useLocalDpi xmlns:a14="http://schemas.microsoft.com/office/drawing/2010/main" val="0"/>
              </a:ext>
            </a:extLst>
          </a:blip>
          <a:stretch>
            <a:fillRect/>
          </a:stretch>
        </p:blipFill>
        <p:spPr>
          <a:xfrm>
            <a:off x="4452606" y="2309080"/>
            <a:ext cx="6323890" cy="3214998"/>
          </a:xfrm>
          <a:prstGeom prst="rect">
            <a:avLst/>
          </a:prstGeom>
          <a:noFill/>
          <a:ln>
            <a:noFill/>
          </a:ln>
        </p:spPr>
      </p:pic>
    </p:spTree>
    <p:extLst>
      <p:ext uri="{BB962C8B-B14F-4D97-AF65-F5344CB8AC3E}">
        <p14:creationId xmlns:p14="http://schemas.microsoft.com/office/powerpoint/2010/main" val="324267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59632" y="1063227"/>
            <a:ext cx="6840760" cy="2482453"/>
          </a:xfrm>
        </p:spPr>
        <p:txBody>
          <a:bodyPr/>
          <a:lstStyle>
            <a:lvl1pPr marL="0" indent="0">
              <a:buNone/>
              <a:defRPr sz="28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259632" y="3795886"/>
            <a:ext cx="7056784" cy="833265"/>
          </a:xfrm>
        </p:spPr>
        <p:txBody>
          <a:bodyPr>
            <a:normAutofit/>
          </a:bodyPr>
          <a:lstStyle>
            <a:lvl1pPr marL="0" indent="0">
              <a:buNone/>
              <a:defRPr sz="2000">
                <a:solidFill>
                  <a:srgbClr val="5A5A5A"/>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7" name="Slide Number Placeholder 5"/>
          <p:cNvSpPr>
            <a:spLocks noGrp="1"/>
          </p:cNvSpPr>
          <p:nvPr>
            <p:ph type="sldNum" sz="quarter" idx="12"/>
          </p:nvPr>
        </p:nvSpPr>
        <p:spPr>
          <a:xfrm>
            <a:off x="8460432" y="4763236"/>
            <a:ext cx="539552" cy="273844"/>
          </a:xfrm>
        </p:spPr>
        <p:txBody>
          <a:bodyPr/>
          <a:lstStyle>
            <a:lvl1pPr>
              <a:defRPr sz="1100">
                <a:latin typeface="+mn-lt"/>
              </a:defRPr>
            </a:lvl1pPr>
          </a:lstStyle>
          <a:p>
            <a:fld id="{2393D220-CF7C-4136-8FE0-747CA88291E3}" type="slidenum">
              <a:rPr lang="en-CA" smtClean="0"/>
              <a:pPr/>
              <a:t>‹#›</a:t>
            </a:fld>
            <a:endParaRPr lang="en-CA" dirty="0"/>
          </a:p>
        </p:txBody>
      </p:sp>
      <p:pic>
        <p:nvPicPr>
          <p:cNvPr id="18" name="Picture 17" descr="RPM_symbollines2_CMYK.eps"/>
          <p:cNvPicPr>
            <a:picLocks noChangeAspect="1"/>
          </p:cNvPicPr>
          <p:nvPr userDrawn="1"/>
        </p:nvPicPr>
        <p:blipFill>
          <a:blip r:embed="rId2">
            <a:lum contrast="-20000"/>
            <a:extLst>
              <a:ext uri="{28A0092B-C50C-407E-A947-70E740481C1C}">
                <a14:useLocalDpi xmlns:a14="http://schemas.microsoft.com/office/drawing/2010/main" val="0"/>
              </a:ext>
            </a:extLst>
          </a:blip>
          <a:stretch>
            <a:fillRect/>
          </a:stretch>
        </p:blipFill>
        <p:spPr>
          <a:xfrm rot="16200000">
            <a:off x="-2181894" y="-145611"/>
            <a:ext cx="5260668" cy="2918527"/>
          </a:xfrm>
          <a:prstGeom prst="rect">
            <a:avLst/>
          </a:prstGeom>
          <a:noFill/>
          <a:ln>
            <a:noFill/>
          </a:ln>
        </p:spPr>
      </p:pic>
      <p:sp>
        <p:nvSpPr>
          <p:cNvPr id="10" name="Content Placeholder 3"/>
          <p:cNvSpPr>
            <a:spLocks noGrp="1"/>
          </p:cNvSpPr>
          <p:nvPr>
            <p:ph sz="half" idx="13"/>
          </p:nvPr>
        </p:nvSpPr>
        <p:spPr>
          <a:xfrm>
            <a:off x="1259632" y="267494"/>
            <a:ext cx="7355160" cy="510705"/>
          </a:xfrm>
        </p:spPr>
        <p:txBody>
          <a:bodyPr vert="horz" lIns="91440" tIns="45720" rIns="91440" bIns="45720" rtlCol="0" anchor="ctr">
            <a:normAutofit/>
          </a:bodyPr>
          <a:lstStyle>
            <a:lvl1pPr>
              <a:defRPr lang="en-US" sz="3600" b="1" dirty="0" smtClean="0">
                <a:solidFill>
                  <a:srgbClr val="90A03C"/>
                </a:solidFill>
                <a:latin typeface="+mn-lt"/>
                <a:ea typeface="+mj-ea"/>
                <a:cs typeface="+mj-cs"/>
              </a:defRPr>
            </a:lvl1pPr>
          </a:lstStyle>
          <a:p>
            <a:pPr lvl="0">
              <a:spcBef>
                <a:spcPct val="0"/>
              </a:spcBef>
              <a:buNone/>
            </a:pPr>
            <a:r>
              <a:rPr lang="en-US" dirty="0"/>
              <a:t>Click to edit Master text styles</a:t>
            </a:r>
          </a:p>
        </p:txBody>
      </p:sp>
    </p:spTree>
    <p:extLst>
      <p:ext uri="{BB962C8B-B14F-4D97-AF65-F5344CB8AC3E}">
        <p14:creationId xmlns:p14="http://schemas.microsoft.com/office/powerpoint/2010/main" val="52469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9632" y="205978"/>
            <a:ext cx="7427168" cy="857250"/>
          </a:xfrm>
        </p:spPr>
        <p:txBody>
          <a:bodyPr>
            <a:normAutofit/>
          </a:bodyPr>
          <a:lstStyle>
            <a:lvl1pPr algn="l">
              <a:defRPr sz="3600" b="1">
                <a:solidFill>
                  <a:srgbClr val="90A03C"/>
                </a:solidFill>
                <a:latin typeface="+mj-lt"/>
              </a:defRPr>
            </a:lvl1pPr>
          </a:lstStyle>
          <a:p>
            <a:r>
              <a:rPr lang="en-US" dirty="0"/>
              <a:t>Click to edit Master title style</a:t>
            </a:r>
            <a:endParaRPr lang="en-CA" dirty="0"/>
          </a:p>
        </p:txBody>
      </p:sp>
      <p:sp>
        <p:nvSpPr>
          <p:cNvPr id="3" name="Content Placeholder 2"/>
          <p:cNvSpPr>
            <a:spLocks noGrp="1"/>
          </p:cNvSpPr>
          <p:nvPr>
            <p:ph idx="1"/>
          </p:nvPr>
        </p:nvSpPr>
        <p:spPr>
          <a:xfrm>
            <a:off x="1259632" y="1200151"/>
            <a:ext cx="7427168" cy="3394472"/>
          </a:xfrm>
        </p:spPr>
        <p:txBody>
          <a:bodyPr>
            <a:normAutofit/>
          </a:bodyPr>
          <a:lstStyle>
            <a:lvl1pPr>
              <a:lnSpc>
                <a:spcPct val="110000"/>
              </a:lnSpc>
              <a:spcAft>
                <a:spcPts val="672"/>
              </a:spcAft>
              <a:defRPr sz="2400">
                <a:solidFill>
                  <a:srgbClr val="5A5A5A"/>
                </a:solidFill>
                <a:latin typeface="+mj-lt"/>
              </a:defRPr>
            </a:lvl1pPr>
            <a:lvl2pPr>
              <a:lnSpc>
                <a:spcPct val="110000"/>
              </a:lnSpc>
              <a:spcAft>
                <a:spcPts val="672"/>
              </a:spcAft>
              <a:defRPr sz="2000">
                <a:solidFill>
                  <a:srgbClr val="5A5A5A"/>
                </a:solidFill>
                <a:latin typeface="+mj-lt"/>
              </a:defRPr>
            </a:lvl2pPr>
            <a:lvl3pPr>
              <a:lnSpc>
                <a:spcPct val="110000"/>
              </a:lnSpc>
              <a:spcAft>
                <a:spcPts val="672"/>
              </a:spcAft>
              <a:defRPr sz="1800">
                <a:solidFill>
                  <a:srgbClr val="5A5A5A"/>
                </a:solidFill>
                <a:latin typeface="+mj-lt"/>
              </a:defRPr>
            </a:lvl3pPr>
            <a:lvl4pPr>
              <a:lnSpc>
                <a:spcPct val="110000"/>
              </a:lnSpc>
              <a:spcAft>
                <a:spcPts val="672"/>
              </a:spcAft>
              <a:defRPr sz="1600">
                <a:solidFill>
                  <a:srgbClr val="5A5A5A"/>
                </a:solidFill>
                <a:latin typeface="+mj-lt"/>
              </a:defRPr>
            </a:lvl4pPr>
            <a:lvl5pPr>
              <a:lnSpc>
                <a:spcPct val="110000"/>
              </a:lnSpc>
              <a:spcAft>
                <a:spcPts val="672"/>
              </a:spcAft>
              <a:defRPr sz="1600">
                <a:solidFill>
                  <a:srgbClr val="5A5A5A"/>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Slide Number Placeholder 5"/>
          <p:cNvSpPr>
            <a:spLocks noGrp="1"/>
          </p:cNvSpPr>
          <p:nvPr>
            <p:ph type="sldNum" sz="quarter" idx="12"/>
          </p:nvPr>
        </p:nvSpPr>
        <p:spPr>
          <a:xfrm>
            <a:off x="8460432" y="4763236"/>
            <a:ext cx="539552" cy="273844"/>
          </a:xfrm>
        </p:spPr>
        <p:txBody>
          <a:bodyPr/>
          <a:lstStyle>
            <a:lvl1pPr>
              <a:defRPr sz="1100">
                <a:latin typeface="+mj-lt"/>
              </a:defRPr>
            </a:lvl1pPr>
          </a:lstStyle>
          <a:p>
            <a:fld id="{2393D220-CF7C-4136-8FE0-747CA88291E3}" type="slidenum">
              <a:rPr lang="en-CA" smtClean="0"/>
              <a:pPr/>
              <a:t>‹#›</a:t>
            </a:fld>
            <a:endParaRPr lang="en-CA"/>
          </a:p>
        </p:txBody>
      </p:sp>
      <p:sp>
        <p:nvSpPr>
          <p:cNvPr id="11" name="TextBox 10"/>
          <p:cNvSpPr txBox="1"/>
          <p:nvPr userDrawn="1"/>
        </p:nvSpPr>
        <p:spPr>
          <a:xfrm>
            <a:off x="-75758" y="4902428"/>
            <a:ext cx="3927678" cy="261610"/>
          </a:xfrm>
          <a:prstGeom prst="rect">
            <a:avLst/>
          </a:prstGeom>
          <a:noFill/>
        </p:spPr>
        <p:txBody>
          <a:bodyPr wrap="none" rtlCol="0">
            <a:spAutoFit/>
          </a:bodyPr>
          <a:lstStyle/>
          <a:p>
            <a:r>
              <a:rPr lang="en-CA" sz="1100" dirty="0">
                <a:latin typeface="+mj-lt"/>
              </a:rPr>
              <a:t>© 2023 Research Project Management (RPM) all rights reserved</a:t>
            </a:r>
          </a:p>
        </p:txBody>
      </p:sp>
    </p:spTree>
    <p:extLst>
      <p:ext uri="{BB962C8B-B14F-4D97-AF65-F5344CB8AC3E}">
        <p14:creationId xmlns:p14="http://schemas.microsoft.com/office/powerpoint/2010/main" val="388340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1" y="1869673"/>
            <a:ext cx="4766457" cy="2346908"/>
          </a:xfrm>
        </p:spPr>
        <p:txBody>
          <a:bodyPr>
            <a:normAutofit/>
          </a:bodyPr>
          <a:lstStyle>
            <a:lvl1pPr marL="0" indent="0">
              <a:lnSpc>
                <a:spcPct val="110000"/>
              </a:lnSpc>
              <a:spcAft>
                <a:spcPts val="672"/>
              </a:spcAft>
              <a:buNone/>
              <a:defRPr sz="2400">
                <a:solidFill>
                  <a:srgbClr val="5A5A5A"/>
                </a:solidFill>
                <a:latin typeface="+mj-lt"/>
              </a:defRPr>
            </a:lvl1pPr>
            <a:lvl2pPr>
              <a:lnSpc>
                <a:spcPct val="110000"/>
              </a:lnSpc>
              <a:spcAft>
                <a:spcPts val="672"/>
              </a:spcAft>
              <a:defRPr sz="2000">
                <a:solidFill>
                  <a:srgbClr val="5A5A5A"/>
                </a:solidFill>
                <a:latin typeface="+mj-lt"/>
              </a:defRPr>
            </a:lvl2pPr>
            <a:lvl3pPr>
              <a:lnSpc>
                <a:spcPct val="110000"/>
              </a:lnSpc>
              <a:spcAft>
                <a:spcPts val="672"/>
              </a:spcAft>
              <a:defRPr sz="1800">
                <a:solidFill>
                  <a:srgbClr val="5A5A5A"/>
                </a:solidFill>
                <a:latin typeface="+mj-lt"/>
              </a:defRPr>
            </a:lvl3pPr>
            <a:lvl4pPr>
              <a:lnSpc>
                <a:spcPct val="110000"/>
              </a:lnSpc>
              <a:spcAft>
                <a:spcPts val="672"/>
              </a:spcAft>
              <a:defRPr sz="1600">
                <a:solidFill>
                  <a:srgbClr val="5A5A5A"/>
                </a:solidFill>
                <a:latin typeface="+mj-lt"/>
              </a:defRPr>
            </a:lvl4pPr>
            <a:lvl5pPr>
              <a:lnSpc>
                <a:spcPct val="110000"/>
              </a:lnSpc>
              <a:spcAft>
                <a:spcPts val="672"/>
              </a:spcAft>
              <a:defRPr sz="1600">
                <a:solidFill>
                  <a:srgbClr val="5A5A5A"/>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Title 1"/>
          <p:cNvSpPr>
            <a:spLocks noGrp="1"/>
          </p:cNvSpPr>
          <p:nvPr>
            <p:ph type="title"/>
          </p:nvPr>
        </p:nvSpPr>
        <p:spPr>
          <a:xfrm>
            <a:off x="1331640" y="735546"/>
            <a:ext cx="4896544" cy="864096"/>
          </a:xfrm>
        </p:spPr>
        <p:txBody>
          <a:bodyPr>
            <a:normAutofit/>
          </a:bodyPr>
          <a:lstStyle>
            <a:lvl1pPr algn="l">
              <a:defRPr sz="3600" b="1">
                <a:solidFill>
                  <a:srgbClr val="C03A3F"/>
                </a:solidFill>
                <a:latin typeface="+mj-lt"/>
              </a:defRPr>
            </a:lvl1pPr>
          </a:lstStyle>
          <a:p>
            <a:r>
              <a:rPr lang="en-US" dirty="0"/>
              <a:t>Click to edit Master title style</a:t>
            </a:r>
            <a:endParaRPr lang="en-CA" dirty="0"/>
          </a:p>
        </p:txBody>
      </p:sp>
      <p:sp>
        <p:nvSpPr>
          <p:cNvPr id="19" name="TextBox 18"/>
          <p:cNvSpPr txBox="1"/>
          <p:nvPr userDrawn="1"/>
        </p:nvSpPr>
        <p:spPr>
          <a:xfrm>
            <a:off x="35496" y="4794272"/>
            <a:ext cx="3855543" cy="261610"/>
          </a:xfrm>
          <a:prstGeom prst="rect">
            <a:avLst/>
          </a:prstGeom>
          <a:noFill/>
        </p:spPr>
        <p:txBody>
          <a:bodyPr wrap="none" rtlCol="0">
            <a:spAutoFit/>
          </a:bodyPr>
          <a:lstStyle/>
          <a:p>
            <a:r>
              <a:rPr lang="en-CA" sz="1100" dirty="0">
                <a:latin typeface="+mj-lt"/>
              </a:rPr>
              <a:t>© 2023 Research Project Management (RPM) all rights reserved</a:t>
            </a:r>
          </a:p>
        </p:txBody>
      </p:sp>
      <p:sp>
        <p:nvSpPr>
          <p:cNvPr id="14" name="Slide Number Placeholder 5"/>
          <p:cNvSpPr>
            <a:spLocks noGrp="1"/>
          </p:cNvSpPr>
          <p:nvPr>
            <p:ph type="sldNum" sz="quarter" idx="12"/>
          </p:nvPr>
        </p:nvSpPr>
        <p:spPr>
          <a:xfrm>
            <a:off x="8460432" y="4763236"/>
            <a:ext cx="539552" cy="273844"/>
          </a:xfrm>
        </p:spPr>
        <p:txBody>
          <a:bodyPr/>
          <a:lstStyle>
            <a:lvl1pPr>
              <a:defRPr sz="1100">
                <a:latin typeface="+mj-lt"/>
              </a:defRPr>
            </a:lvl1pPr>
          </a:lstStyle>
          <a:p>
            <a:fld id="{2393D220-CF7C-4136-8FE0-747CA88291E3}" type="slidenum">
              <a:rPr lang="en-CA" smtClean="0"/>
              <a:pPr/>
              <a:t>‹#›</a:t>
            </a:fld>
            <a:endParaRPr lang="en-CA"/>
          </a:p>
        </p:txBody>
      </p:sp>
      <p:pic>
        <p:nvPicPr>
          <p:cNvPr id="15" name="Picture 14" descr="RPM_symbollines5_CMYK.eps"/>
          <p:cNvPicPr>
            <a:picLocks noChangeAspect="1"/>
          </p:cNvPicPr>
          <p:nvPr userDrawn="1"/>
        </p:nvPicPr>
        <p:blipFill>
          <a:blip r:embed="rId2">
            <a:lum contrast="40000"/>
            <a:extLst>
              <a:ext uri="{28A0092B-C50C-407E-A947-70E740481C1C}">
                <a14:useLocalDpi xmlns:a14="http://schemas.microsoft.com/office/drawing/2010/main" val="0"/>
              </a:ext>
            </a:extLst>
          </a:blip>
          <a:stretch>
            <a:fillRect/>
          </a:stretch>
        </p:blipFill>
        <p:spPr>
          <a:xfrm>
            <a:off x="6588224" y="915566"/>
            <a:ext cx="3080588" cy="5660580"/>
          </a:xfrm>
          <a:prstGeom prst="rect">
            <a:avLst/>
          </a:prstGeom>
          <a:noFill/>
          <a:ln>
            <a:noFill/>
          </a:ln>
        </p:spPr>
      </p:pic>
    </p:spTree>
    <p:extLst>
      <p:ext uri="{BB962C8B-B14F-4D97-AF65-F5344CB8AC3E}">
        <p14:creationId xmlns:p14="http://schemas.microsoft.com/office/powerpoint/2010/main" val="44158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59632" y="1200151"/>
            <a:ext cx="3528392" cy="3394472"/>
          </a:xfrm>
        </p:spPr>
        <p:txBody>
          <a:bodyPr/>
          <a:lstStyle>
            <a:lvl1pPr>
              <a:defRPr sz="2400">
                <a:solidFill>
                  <a:srgbClr val="5A5A5A"/>
                </a:solidFill>
                <a:latin typeface="+mj-lt"/>
              </a:defRPr>
            </a:lvl1pPr>
            <a:lvl2pPr>
              <a:defRPr sz="2000">
                <a:solidFill>
                  <a:srgbClr val="5A5A5A"/>
                </a:solidFill>
                <a:latin typeface="+mj-lt"/>
              </a:defRPr>
            </a:lvl2pPr>
            <a:lvl3pPr>
              <a:defRPr sz="1800">
                <a:solidFill>
                  <a:srgbClr val="5A5A5A"/>
                </a:solidFill>
                <a:latin typeface="+mj-lt"/>
              </a:defRPr>
            </a:lvl3pPr>
            <a:lvl4pPr>
              <a:defRPr sz="1600">
                <a:solidFill>
                  <a:srgbClr val="5A5A5A"/>
                </a:solidFill>
                <a:latin typeface="+mj-lt"/>
              </a:defRPr>
            </a:lvl4pPr>
            <a:lvl5pPr>
              <a:defRPr sz="1600">
                <a:solidFill>
                  <a:srgbClr val="5A5A5A"/>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788024" y="1200151"/>
            <a:ext cx="3898776" cy="3394472"/>
          </a:xfrm>
        </p:spPr>
        <p:txBody>
          <a:bodyPr/>
          <a:lstStyle>
            <a:lvl1pPr>
              <a:defRPr sz="2400">
                <a:solidFill>
                  <a:srgbClr val="5A5A5A"/>
                </a:solidFill>
                <a:latin typeface="+mj-lt"/>
              </a:defRPr>
            </a:lvl1pPr>
            <a:lvl2pPr>
              <a:defRPr sz="2000">
                <a:solidFill>
                  <a:srgbClr val="5A5A5A"/>
                </a:solidFill>
                <a:latin typeface="+mj-lt"/>
              </a:defRPr>
            </a:lvl2pPr>
            <a:lvl3pPr>
              <a:defRPr sz="1800">
                <a:solidFill>
                  <a:srgbClr val="5A5A5A"/>
                </a:solidFill>
                <a:latin typeface="+mj-lt"/>
              </a:defRPr>
            </a:lvl3pPr>
            <a:lvl4pPr>
              <a:defRPr sz="1600">
                <a:solidFill>
                  <a:srgbClr val="5A5A5A"/>
                </a:solidFill>
                <a:latin typeface="+mj-lt"/>
              </a:defRPr>
            </a:lvl4pPr>
            <a:lvl5pPr>
              <a:defRPr sz="1600">
                <a:solidFill>
                  <a:srgbClr val="5A5A5A"/>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1" name="Title 1"/>
          <p:cNvSpPr>
            <a:spLocks noGrp="1"/>
          </p:cNvSpPr>
          <p:nvPr>
            <p:ph type="title"/>
          </p:nvPr>
        </p:nvSpPr>
        <p:spPr>
          <a:xfrm>
            <a:off x="1259632" y="205978"/>
            <a:ext cx="7427168" cy="857250"/>
          </a:xfrm>
        </p:spPr>
        <p:txBody>
          <a:bodyPr>
            <a:normAutofit/>
          </a:bodyPr>
          <a:lstStyle>
            <a:lvl1pPr algn="l">
              <a:defRPr sz="3600" b="1">
                <a:solidFill>
                  <a:srgbClr val="90A03C"/>
                </a:solidFill>
                <a:latin typeface="+mj-lt"/>
              </a:defRPr>
            </a:lvl1pPr>
          </a:lstStyle>
          <a:p>
            <a:r>
              <a:rPr lang="en-US" dirty="0"/>
              <a:t>Click to edit Master title style</a:t>
            </a:r>
            <a:endParaRPr lang="en-CA" dirty="0"/>
          </a:p>
        </p:txBody>
      </p:sp>
      <p:sp>
        <p:nvSpPr>
          <p:cNvPr id="15" name="TextBox 14"/>
          <p:cNvSpPr txBox="1"/>
          <p:nvPr userDrawn="1"/>
        </p:nvSpPr>
        <p:spPr>
          <a:xfrm>
            <a:off x="107504" y="4794272"/>
            <a:ext cx="3927678" cy="261610"/>
          </a:xfrm>
          <a:prstGeom prst="rect">
            <a:avLst/>
          </a:prstGeom>
          <a:noFill/>
        </p:spPr>
        <p:txBody>
          <a:bodyPr wrap="none" rtlCol="0">
            <a:spAutoFit/>
          </a:bodyPr>
          <a:lstStyle/>
          <a:p>
            <a:r>
              <a:rPr lang="en-CA" sz="1100" dirty="0">
                <a:latin typeface="+mj-lt"/>
              </a:rPr>
              <a:t>© 2023 Research Project Management (RPM) all rights reserved</a:t>
            </a:r>
          </a:p>
        </p:txBody>
      </p:sp>
      <p:sp>
        <p:nvSpPr>
          <p:cNvPr id="16" name="Slide Number Placeholder 5"/>
          <p:cNvSpPr>
            <a:spLocks noGrp="1"/>
          </p:cNvSpPr>
          <p:nvPr>
            <p:ph type="sldNum" sz="quarter" idx="12"/>
          </p:nvPr>
        </p:nvSpPr>
        <p:spPr>
          <a:xfrm>
            <a:off x="8460432" y="4763236"/>
            <a:ext cx="539552" cy="273844"/>
          </a:xfrm>
        </p:spPr>
        <p:txBody>
          <a:bodyPr/>
          <a:lstStyle>
            <a:lvl1pPr>
              <a:defRPr sz="1100">
                <a:latin typeface="+mj-lt"/>
              </a:defRPr>
            </a:lvl1pPr>
          </a:lstStyle>
          <a:p>
            <a:fld id="{2393D220-CF7C-4136-8FE0-747CA88291E3}" type="slidenum">
              <a:rPr lang="en-CA" smtClean="0"/>
              <a:pPr/>
              <a:t>‹#›</a:t>
            </a:fld>
            <a:endParaRPr lang="en-CA"/>
          </a:p>
        </p:txBody>
      </p:sp>
      <p:pic>
        <p:nvPicPr>
          <p:cNvPr id="17" name="Picture 16" descr="RPM_symbollines4_CMYK.eps"/>
          <p:cNvPicPr>
            <a:picLocks noChangeAspect="1"/>
          </p:cNvPicPr>
          <p:nvPr userDrawn="1"/>
        </p:nvPicPr>
        <p:blipFill>
          <a:blip r:embed="rId2">
            <a:lum bright="20000" contrast="-20000"/>
            <a:extLst>
              <a:ext uri="{28A0092B-C50C-407E-A947-70E740481C1C}">
                <a14:useLocalDpi xmlns:a14="http://schemas.microsoft.com/office/drawing/2010/main" val="0"/>
              </a:ext>
            </a:extLst>
          </a:blip>
          <a:stretch>
            <a:fillRect/>
          </a:stretch>
        </p:blipFill>
        <p:spPr>
          <a:xfrm>
            <a:off x="-1166484" y="-1028650"/>
            <a:ext cx="6026516" cy="3672408"/>
          </a:xfrm>
          <a:prstGeom prst="rect">
            <a:avLst/>
          </a:prstGeom>
        </p:spPr>
      </p:pic>
    </p:spTree>
    <p:extLst>
      <p:ext uri="{BB962C8B-B14F-4D97-AF65-F5344CB8AC3E}">
        <p14:creationId xmlns:p14="http://schemas.microsoft.com/office/powerpoint/2010/main" val="295499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0016" y="3600451"/>
            <a:ext cx="5486400" cy="425054"/>
          </a:xfrm>
        </p:spPr>
        <p:txBody>
          <a:bodyPr anchor="b"/>
          <a:lstStyle>
            <a:lvl1pPr algn="l">
              <a:defRPr sz="1800" b="1">
                <a:solidFill>
                  <a:srgbClr val="5A5A5A"/>
                </a:solidFill>
                <a:latin typeface="+mj-lt"/>
              </a:defRPr>
            </a:lvl1pPr>
          </a:lstStyle>
          <a:p>
            <a:r>
              <a:rPr lang="en-US"/>
              <a:t>Click to edit Master title style</a:t>
            </a:r>
            <a:endParaRPr lang="en-CA"/>
          </a:p>
        </p:txBody>
      </p:sp>
      <p:sp>
        <p:nvSpPr>
          <p:cNvPr id="3" name="Picture Placeholder 2"/>
          <p:cNvSpPr>
            <a:spLocks noGrp="1"/>
          </p:cNvSpPr>
          <p:nvPr>
            <p:ph type="pic" idx="1"/>
          </p:nvPr>
        </p:nvSpPr>
        <p:spPr>
          <a:xfrm>
            <a:off x="2830016" y="459581"/>
            <a:ext cx="5486400" cy="3086100"/>
          </a:xfrm>
        </p:spPr>
        <p:txBody>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2830016" y="4025504"/>
            <a:ext cx="5486400" cy="603647"/>
          </a:xfrm>
        </p:spPr>
        <p:txBody>
          <a:bodyPr/>
          <a:lstStyle>
            <a:lvl1pPr marL="0" indent="0">
              <a:buNone/>
              <a:defRPr sz="1200">
                <a:solidFill>
                  <a:srgbClr val="5A5A5A"/>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6" name="TextBox 15"/>
          <p:cNvSpPr txBox="1"/>
          <p:nvPr userDrawn="1"/>
        </p:nvSpPr>
        <p:spPr>
          <a:xfrm>
            <a:off x="107504" y="4794272"/>
            <a:ext cx="3927678" cy="261610"/>
          </a:xfrm>
          <a:prstGeom prst="rect">
            <a:avLst/>
          </a:prstGeom>
          <a:noFill/>
        </p:spPr>
        <p:txBody>
          <a:bodyPr wrap="none" rtlCol="0">
            <a:spAutoFit/>
          </a:bodyPr>
          <a:lstStyle/>
          <a:p>
            <a:r>
              <a:rPr lang="en-CA" sz="1100" dirty="0">
                <a:latin typeface="+mj-lt"/>
              </a:rPr>
              <a:t>© 2023 Research Project Management (RPM) all rights reserved</a:t>
            </a:r>
          </a:p>
        </p:txBody>
      </p:sp>
      <p:sp>
        <p:nvSpPr>
          <p:cNvPr id="17" name="Slide Number Placeholder 5"/>
          <p:cNvSpPr>
            <a:spLocks noGrp="1"/>
          </p:cNvSpPr>
          <p:nvPr>
            <p:ph type="sldNum" sz="quarter" idx="12"/>
          </p:nvPr>
        </p:nvSpPr>
        <p:spPr>
          <a:xfrm>
            <a:off x="8460432" y="4763236"/>
            <a:ext cx="539552" cy="273844"/>
          </a:xfrm>
        </p:spPr>
        <p:txBody>
          <a:bodyPr/>
          <a:lstStyle>
            <a:lvl1pPr>
              <a:defRPr sz="1100">
                <a:latin typeface="+mj-lt"/>
              </a:defRPr>
            </a:lvl1pPr>
          </a:lstStyle>
          <a:p>
            <a:fld id="{2393D220-CF7C-4136-8FE0-747CA88291E3}" type="slidenum">
              <a:rPr lang="en-CA" smtClean="0"/>
              <a:pPr/>
              <a:t>‹#›</a:t>
            </a:fld>
            <a:endParaRPr lang="en-CA"/>
          </a:p>
        </p:txBody>
      </p:sp>
      <p:pic>
        <p:nvPicPr>
          <p:cNvPr id="18" name="Picture 17" descr="RPM_symbollines2_CMYK.eps"/>
          <p:cNvPicPr>
            <a:picLocks noChangeAspect="1"/>
          </p:cNvPicPr>
          <p:nvPr userDrawn="1"/>
        </p:nvPicPr>
        <p:blipFill>
          <a:blip r:embed="rId2">
            <a:lum contrast="-20000"/>
            <a:extLst>
              <a:ext uri="{28A0092B-C50C-407E-A947-70E740481C1C}">
                <a14:useLocalDpi xmlns:a14="http://schemas.microsoft.com/office/drawing/2010/main" val="0"/>
              </a:ext>
            </a:extLst>
          </a:blip>
          <a:stretch>
            <a:fillRect/>
          </a:stretch>
        </p:blipFill>
        <p:spPr>
          <a:xfrm rot="16200000">
            <a:off x="-2181894" y="-145611"/>
            <a:ext cx="5260668" cy="2918527"/>
          </a:xfrm>
          <a:prstGeom prst="rect">
            <a:avLst/>
          </a:prstGeom>
          <a:noFill/>
          <a:ln>
            <a:noFill/>
          </a:ln>
        </p:spPr>
      </p:pic>
    </p:spTree>
    <p:extLst>
      <p:ext uri="{BB962C8B-B14F-4D97-AF65-F5344CB8AC3E}">
        <p14:creationId xmlns:p14="http://schemas.microsoft.com/office/powerpoint/2010/main" val="117745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TextBox 9"/>
          <p:cNvSpPr txBox="1"/>
          <p:nvPr userDrawn="1"/>
        </p:nvSpPr>
        <p:spPr>
          <a:xfrm>
            <a:off x="179512" y="4794272"/>
            <a:ext cx="3927678" cy="261610"/>
          </a:xfrm>
          <a:prstGeom prst="rect">
            <a:avLst/>
          </a:prstGeom>
          <a:noFill/>
        </p:spPr>
        <p:txBody>
          <a:bodyPr wrap="none" rtlCol="0">
            <a:spAutoFit/>
          </a:bodyPr>
          <a:lstStyle/>
          <a:p>
            <a:r>
              <a:rPr lang="en-CA" sz="1100" dirty="0">
                <a:latin typeface="+mj-lt"/>
              </a:rPr>
              <a:t>© 2023 Research Project Management (RPM) all rights reserved</a:t>
            </a:r>
          </a:p>
        </p:txBody>
      </p:sp>
      <p:sp>
        <p:nvSpPr>
          <p:cNvPr id="8" name="Slide Number Placeholder 5"/>
          <p:cNvSpPr>
            <a:spLocks noGrp="1"/>
          </p:cNvSpPr>
          <p:nvPr>
            <p:ph type="sldNum" sz="quarter" idx="12"/>
          </p:nvPr>
        </p:nvSpPr>
        <p:spPr>
          <a:xfrm>
            <a:off x="8460432" y="4763236"/>
            <a:ext cx="539552" cy="273844"/>
          </a:xfrm>
        </p:spPr>
        <p:txBody>
          <a:bodyPr/>
          <a:lstStyle>
            <a:lvl1pPr>
              <a:defRPr sz="1100">
                <a:latin typeface="+mj-lt"/>
              </a:defRPr>
            </a:lvl1pPr>
          </a:lstStyle>
          <a:p>
            <a:fld id="{2393D220-CF7C-4136-8FE0-747CA88291E3}" type="slidenum">
              <a:rPr lang="en-CA" smtClean="0"/>
              <a:pPr/>
              <a:t>‹#›</a:t>
            </a:fld>
            <a:endParaRPr lang="en-CA"/>
          </a:p>
        </p:txBody>
      </p:sp>
    </p:spTree>
    <p:extLst>
      <p:ext uri="{BB962C8B-B14F-4D97-AF65-F5344CB8AC3E}">
        <p14:creationId xmlns:p14="http://schemas.microsoft.com/office/powerpoint/2010/main" val="186219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393D220-CF7C-4136-8FE0-747CA88291E3}" type="slidenum">
              <a:rPr lang="en-CA" smtClean="0"/>
              <a:t>‹#›</a:t>
            </a:fld>
            <a:endParaRPr lang="en-CA"/>
          </a:p>
        </p:txBody>
      </p:sp>
    </p:spTree>
    <p:extLst>
      <p:ext uri="{BB962C8B-B14F-4D97-AF65-F5344CB8AC3E}">
        <p14:creationId xmlns:p14="http://schemas.microsoft.com/office/powerpoint/2010/main" val="235519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endParaRPr lang="en-CA"/>
          </a:p>
        </p:txBody>
      </p:sp>
      <p:sp>
        <p:nvSpPr>
          <p:cNvPr id="6" name="Slide Number Placeholder 5"/>
          <p:cNvSpPr>
            <a:spLocks noGrp="1"/>
          </p:cNvSpPr>
          <p:nvPr>
            <p:ph type="sldNum" sz="quarter" idx="12"/>
          </p:nvPr>
        </p:nvSpPr>
        <p:spPr/>
        <p:txBody>
          <a:bodyPr/>
          <a:lstStyle/>
          <a:p>
            <a:fld id="{2393D220-CF7C-4136-8FE0-747CA88291E3}" type="slidenum">
              <a:rPr lang="en-CA" smtClean="0"/>
              <a:t>‹#›</a:t>
            </a:fld>
            <a:endParaRPr lang="en-CA"/>
          </a:p>
        </p:txBody>
      </p:sp>
    </p:spTree>
    <p:extLst>
      <p:ext uri="{BB962C8B-B14F-4D97-AF65-F5344CB8AC3E}">
        <p14:creationId xmlns:p14="http://schemas.microsoft.com/office/powerpoint/2010/main" val="375321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393D220-CF7C-4136-8FE0-747CA88291E3}" type="slidenum">
              <a:rPr lang="en-CA" smtClean="0"/>
              <a:t>‹#›</a:t>
            </a:fld>
            <a:endParaRPr lang="en-CA"/>
          </a:p>
        </p:txBody>
      </p:sp>
    </p:spTree>
    <p:extLst>
      <p:ext uri="{BB962C8B-B14F-4D97-AF65-F5344CB8AC3E}">
        <p14:creationId xmlns:p14="http://schemas.microsoft.com/office/powerpoint/2010/main" val="2183520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393D220-CF7C-4136-8FE0-747CA88291E3}" type="slidenum">
              <a:rPr lang="en-CA" smtClean="0"/>
              <a:t>‹#›</a:t>
            </a:fld>
            <a:endParaRPr lang="en-CA"/>
          </a:p>
        </p:txBody>
      </p:sp>
    </p:spTree>
    <p:extLst>
      <p:ext uri="{BB962C8B-B14F-4D97-AF65-F5344CB8AC3E}">
        <p14:creationId xmlns:p14="http://schemas.microsoft.com/office/powerpoint/2010/main" val="6718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7" r:id="rId5"/>
    <p:sldLayoutId id="2147483655" r:id="rId6"/>
    <p:sldLayoutId id="2147483656" r:id="rId7"/>
    <p:sldLayoutId id="2147483658" r:id="rId8"/>
    <p:sldLayoutId id="2147483659" r:id="rId9"/>
    <p:sldLayoutId id="2147483665" r:id="rId1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is.utoronto.ca/"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drn.ca/en/about/governanc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ollev.com/pm4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arxiv.org/abs/2103.0804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2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https://cris.utoronto.ca/" TargetMode="External"/><Relationship Id="rId4" Type="http://schemas.openxmlformats.org/officeDocument/2006/relationships/hyperlink" Target="https://cris.utoronto.ca/event/project-management-for-research-webinar-jan-10-2023/"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275679" y="3502327"/>
            <a:ext cx="6840760" cy="1214606"/>
          </a:xfrm>
        </p:spPr>
        <p:txBody>
          <a:bodyPr>
            <a:normAutofit/>
          </a:bodyPr>
          <a:lstStyle/>
          <a:p>
            <a:r>
              <a:rPr lang="en-CA" sz="1600" dirty="0"/>
              <a:t>Developed and presented by P Alison Paprica, PhD, PMP</a:t>
            </a:r>
            <a:br>
              <a:rPr lang="en-CA" sz="1600" dirty="0"/>
            </a:br>
            <a:br>
              <a:rPr lang="en-CA" sz="800" dirty="0"/>
            </a:br>
            <a:r>
              <a:rPr lang="en-CA" sz="1600" dirty="0"/>
              <a:t>Hosted by the Centre for Research &amp; Innovation Support (</a:t>
            </a:r>
            <a:r>
              <a:rPr lang="en-CA" sz="1600" dirty="0">
                <a:hlinkClick r:id="rId3"/>
              </a:rPr>
              <a:t>CRIS</a:t>
            </a:r>
            <a:r>
              <a:rPr lang="en-CA" sz="1600" dirty="0"/>
              <a:t>)</a:t>
            </a:r>
            <a:endParaRPr lang="en-CA" sz="1800" dirty="0"/>
          </a:p>
        </p:txBody>
      </p:sp>
      <p:sp>
        <p:nvSpPr>
          <p:cNvPr id="2" name="Title 1"/>
          <p:cNvSpPr>
            <a:spLocks noGrp="1"/>
          </p:cNvSpPr>
          <p:nvPr>
            <p:ph type="title"/>
          </p:nvPr>
        </p:nvSpPr>
        <p:spPr>
          <a:xfrm>
            <a:off x="1259632" y="1784693"/>
            <a:ext cx="6251289" cy="1728192"/>
          </a:xfrm>
          <a:noFill/>
        </p:spPr>
        <p:txBody>
          <a:bodyPr>
            <a:normAutofit fontScale="90000"/>
          </a:bodyPr>
          <a:lstStyle/>
          <a:p>
            <a:r>
              <a:rPr lang="en-CA" sz="2900" dirty="0">
                <a:solidFill>
                  <a:srgbClr val="0070C0"/>
                </a:solidFill>
              </a:rPr>
              <a:t>Webinar: Research Governance &amp; </a:t>
            </a:r>
            <a:r>
              <a:rPr lang="en-CA" sz="2900">
                <a:solidFill>
                  <a:srgbClr val="0070C0"/>
                </a:solidFill>
              </a:rPr>
              <a:t>Risk Management</a:t>
            </a:r>
            <a:br>
              <a:rPr lang="en-CA" sz="2900" dirty="0">
                <a:solidFill>
                  <a:srgbClr val="0070C0"/>
                </a:solidFill>
              </a:rPr>
            </a:br>
            <a:r>
              <a:rPr lang="en-CA" sz="2900" dirty="0">
                <a:solidFill>
                  <a:srgbClr val="0070C0"/>
                </a:solidFill>
              </a:rPr>
              <a:t>January 20, 2023 @ 10-11:30 am Eastern</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96" y="82302"/>
            <a:ext cx="3456384" cy="1728192"/>
          </a:xfrm>
          <a:prstGeom prst="rect">
            <a:avLst/>
          </a:prstGeom>
        </p:spPr>
      </p:pic>
    </p:spTree>
    <p:extLst>
      <p:ext uri="{BB962C8B-B14F-4D97-AF65-F5344CB8AC3E}">
        <p14:creationId xmlns:p14="http://schemas.microsoft.com/office/powerpoint/2010/main" val="377041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485C0B7-504E-4121-80F4-F2564B39A4FC}"/>
              </a:ext>
            </a:extLst>
          </p:cNvPr>
          <p:cNvGraphicFramePr>
            <a:graphicFrameLocks noGrp="1"/>
          </p:cNvGraphicFramePr>
          <p:nvPr>
            <p:ph idx="1"/>
            <p:extLst>
              <p:ext uri="{D42A27DB-BD31-4B8C-83A1-F6EECF244321}">
                <p14:modId xmlns:p14="http://schemas.microsoft.com/office/powerpoint/2010/main" val="641882277"/>
              </p:ext>
            </p:extLst>
          </p:nvPr>
        </p:nvGraphicFramePr>
        <p:xfrm>
          <a:off x="1547664" y="273053"/>
          <a:ext cx="7452320" cy="4710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563C62D1-0960-4C55-96F7-58B63B6372E4}"/>
              </a:ext>
            </a:extLst>
          </p:cNvPr>
          <p:cNvSpPr>
            <a:spLocks noGrp="1"/>
          </p:cNvSpPr>
          <p:nvPr>
            <p:ph type="sldNum" sz="quarter" idx="12"/>
          </p:nvPr>
        </p:nvSpPr>
        <p:spPr/>
        <p:txBody>
          <a:bodyPr/>
          <a:lstStyle/>
          <a:p>
            <a:fld id="{2393D220-CF7C-4136-8FE0-747CA88291E3}" type="slidenum">
              <a:rPr lang="en-CA" smtClean="0"/>
              <a:pPr/>
              <a:t>10</a:t>
            </a:fld>
            <a:endParaRPr lang="en-CA"/>
          </a:p>
        </p:txBody>
      </p:sp>
      <p:sp>
        <p:nvSpPr>
          <p:cNvPr id="7" name="Title 1">
            <a:extLst>
              <a:ext uri="{FF2B5EF4-FFF2-40B4-BE49-F238E27FC236}">
                <a16:creationId xmlns:a16="http://schemas.microsoft.com/office/drawing/2014/main" id="{64329839-50B3-46B4-95D4-4B4341060038}"/>
              </a:ext>
            </a:extLst>
          </p:cNvPr>
          <p:cNvSpPr txBox="1">
            <a:spLocks/>
          </p:cNvSpPr>
          <p:nvPr/>
        </p:nvSpPr>
        <p:spPr>
          <a:xfrm>
            <a:off x="144016" y="273053"/>
            <a:ext cx="3707904" cy="2442711"/>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90A03C"/>
                </a:solidFill>
                <a:latin typeface="+mj-lt"/>
                <a:ea typeface="+mj-ea"/>
                <a:cs typeface="+mj-cs"/>
              </a:defRPr>
            </a:lvl1pPr>
          </a:lstStyle>
          <a:p>
            <a:r>
              <a:rPr lang="en-CA" sz="3200" dirty="0"/>
              <a:t>Example </a:t>
            </a:r>
            <a:br>
              <a:rPr lang="en-CA" sz="3200" dirty="0"/>
            </a:br>
            <a:r>
              <a:rPr lang="en-CA" sz="3200" dirty="0"/>
              <a:t>Multidisciplinary </a:t>
            </a:r>
            <a:br>
              <a:rPr lang="en-CA" sz="3200" dirty="0"/>
            </a:br>
            <a:r>
              <a:rPr lang="en-CA" sz="3200" dirty="0"/>
              <a:t>Program of Research</a:t>
            </a:r>
          </a:p>
          <a:p>
            <a:r>
              <a:rPr lang="en-CA" sz="3200" dirty="0"/>
              <a:t>Governance and Management Organogram</a:t>
            </a:r>
          </a:p>
        </p:txBody>
      </p:sp>
    </p:spTree>
    <p:extLst>
      <p:ext uri="{BB962C8B-B14F-4D97-AF65-F5344CB8AC3E}">
        <p14:creationId xmlns:p14="http://schemas.microsoft.com/office/powerpoint/2010/main" val="650712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9DA127-986B-4283-BD3E-3427495B5CC5}"/>
              </a:ext>
            </a:extLst>
          </p:cNvPr>
          <p:cNvSpPr>
            <a:spLocks noGrp="1"/>
          </p:cNvSpPr>
          <p:nvPr>
            <p:ph type="sldNum" sz="quarter" idx="12"/>
          </p:nvPr>
        </p:nvSpPr>
        <p:spPr/>
        <p:txBody>
          <a:bodyPr/>
          <a:lstStyle/>
          <a:p>
            <a:fld id="{2393D220-CF7C-4136-8FE0-747CA88291E3}" type="slidenum">
              <a:rPr lang="en-CA" smtClean="0"/>
              <a:pPr/>
              <a:t>11</a:t>
            </a:fld>
            <a:endParaRPr lang="en-CA"/>
          </a:p>
        </p:txBody>
      </p:sp>
      <p:pic>
        <p:nvPicPr>
          <p:cNvPr id="1026" name="Picture 2" descr="HDRN Canada Governance and Management">
            <a:extLst>
              <a:ext uri="{FF2B5EF4-FFF2-40B4-BE49-F238E27FC236}">
                <a16:creationId xmlns:a16="http://schemas.microsoft.com/office/drawing/2014/main" id="{A18CDB4A-E833-4172-8ECF-FA3840B12C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952" y="168613"/>
            <a:ext cx="5066848" cy="459462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64F04EA-0310-4660-89B8-69C543C1C7EE}"/>
              </a:ext>
            </a:extLst>
          </p:cNvPr>
          <p:cNvSpPr>
            <a:spLocks noGrp="1"/>
          </p:cNvSpPr>
          <p:nvPr>
            <p:ph type="title"/>
          </p:nvPr>
        </p:nvSpPr>
        <p:spPr>
          <a:xfrm>
            <a:off x="323528" y="174288"/>
            <a:ext cx="3600400" cy="2253446"/>
          </a:xfrm>
        </p:spPr>
        <p:txBody>
          <a:bodyPr>
            <a:normAutofit fontScale="90000"/>
          </a:bodyPr>
          <a:lstStyle/>
          <a:p>
            <a:r>
              <a:rPr lang="en-CA" dirty="0"/>
              <a:t>Health Data Research Network Canada Governance And Management</a:t>
            </a:r>
            <a:br>
              <a:rPr lang="en-CA" dirty="0"/>
            </a:br>
            <a:r>
              <a:rPr lang="en-CA" sz="1800" b="0" dirty="0">
                <a:solidFill>
                  <a:srgbClr val="5A5A5A"/>
                </a:solidFill>
              </a:rPr>
              <a:t>Source: HDRN Canada </a:t>
            </a:r>
            <a:r>
              <a:rPr lang="en-CA" sz="1800" b="0" dirty="0">
                <a:solidFill>
                  <a:srgbClr val="5A5A5A"/>
                </a:solidFill>
                <a:hlinkClick r:id="rId3"/>
              </a:rPr>
              <a:t>Website</a:t>
            </a:r>
            <a:endParaRPr lang="en-CA" sz="1800" b="0" dirty="0">
              <a:solidFill>
                <a:srgbClr val="5A5A5A"/>
              </a:solidFill>
            </a:endParaRPr>
          </a:p>
        </p:txBody>
      </p:sp>
      <p:cxnSp>
        <p:nvCxnSpPr>
          <p:cNvPr id="6" name="Straight Connector 5">
            <a:extLst>
              <a:ext uri="{FF2B5EF4-FFF2-40B4-BE49-F238E27FC236}">
                <a16:creationId xmlns:a16="http://schemas.microsoft.com/office/drawing/2014/main" id="{D45518DD-EF1B-41F7-B3D9-CE9D5DFADC39}"/>
              </a:ext>
            </a:extLst>
          </p:cNvPr>
          <p:cNvCxnSpPr>
            <a:cxnSpLocks/>
            <a:stCxn id="2" idx="3"/>
          </p:cNvCxnSpPr>
          <p:nvPr/>
        </p:nvCxnSpPr>
        <p:spPr>
          <a:xfrm flipV="1">
            <a:off x="3923928" y="1275606"/>
            <a:ext cx="4968552" cy="2540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7524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1347614"/>
            <a:ext cx="4896544" cy="864096"/>
          </a:xfrm>
        </p:spPr>
        <p:txBody>
          <a:bodyPr>
            <a:normAutofit/>
          </a:bodyPr>
          <a:lstStyle/>
          <a:p>
            <a:r>
              <a:rPr lang="en-CA" dirty="0"/>
              <a:t>Governance Bodies</a:t>
            </a:r>
          </a:p>
        </p:txBody>
      </p:sp>
      <p:sp>
        <p:nvSpPr>
          <p:cNvPr id="3" name="Slide Number Placeholder 3">
            <a:extLst>
              <a:ext uri="{FF2B5EF4-FFF2-40B4-BE49-F238E27FC236}">
                <a16:creationId xmlns:a16="http://schemas.microsoft.com/office/drawing/2014/main" id="{0B075A17-14A9-49F3-86E3-862A9A88D05F}"/>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12</a:t>
            </a:fld>
            <a:endParaRPr lang="en-CA" dirty="0"/>
          </a:p>
        </p:txBody>
      </p:sp>
    </p:spTree>
    <p:extLst>
      <p:ext uri="{BB962C8B-B14F-4D97-AF65-F5344CB8AC3E}">
        <p14:creationId xmlns:p14="http://schemas.microsoft.com/office/powerpoint/2010/main" val="836668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05978"/>
            <a:ext cx="8075240" cy="857250"/>
          </a:xfrm>
        </p:spPr>
        <p:txBody>
          <a:bodyPr vert="horz" lIns="91440" tIns="45720" rIns="91440" bIns="45720" rtlCol="0" anchor="ctr">
            <a:noAutofit/>
          </a:bodyPr>
          <a:lstStyle/>
          <a:p>
            <a:r>
              <a:rPr lang="en-CA" dirty="0"/>
              <a:t>The Sponsor</a:t>
            </a:r>
            <a:endParaRPr lang="en-US" dirty="0"/>
          </a:p>
        </p:txBody>
      </p:sp>
      <p:sp>
        <p:nvSpPr>
          <p:cNvPr id="3" name="Content Placeholder 2"/>
          <p:cNvSpPr>
            <a:spLocks noGrp="1"/>
          </p:cNvSpPr>
          <p:nvPr>
            <p:ph idx="1"/>
          </p:nvPr>
        </p:nvSpPr>
        <p:spPr>
          <a:xfrm>
            <a:off x="688740" y="1063228"/>
            <a:ext cx="7920880" cy="3654406"/>
          </a:xfrm>
        </p:spPr>
        <p:txBody>
          <a:bodyPr vert="horz" lIns="91440" tIns="45720" rIns="91440" bIns="45720" rtlCol="0">
            <a:normAutofit fontScale="70000" lnSpcReduction="20000"/>
          </a:bodyPr>
          <a:lstStyle/>
          <a:p>
            <a:pPr marL="0" indent="0">
              <a:buNone/>
            </a:pPr>
            <a:r>
              <a:rPr lang="en-CA" dirty="0"/>
              <a:t>In project management the term “Sponsor” or “Executive Sponsor” are almost universally understood to mean a </a:t>
            </a:r>
            <a:r>
              <a:rPr lang="en-CA" b="1" dirty="0">
                <a:solidFill>
                  <a:srgbClr val="0070C0"/>
                </a:solidFill>
              </a:rPr>
              <a:t>senior person external to the project </a:t>
            </a:r>
            <a:r>
              <a:rPr lang="en-CA" dirty="0"/>
              <a:t>who serves as a champion/advocate for the project and, in some cases, is accountable for the project</a:t>
            </a:r>
          </a:p>
          <a:p>
            <a:pPr marL="0" indent="0">
              <a:buNone/>
            </a:pPr>
            <a:r>
              <a:rPr lang="en-CA" dirty="0"/>
              <a:t>The Sponsor’s contribution is </a:t>
            </a:r>
            <a:r>
              <a:rPr lang="en-CA" b="1" dirty="0">
                <a:solidFill>
                  <a:srgbClr val="0070C0"/>
                </a:solidFill>
              </a:rPr>
              <a:t>strategic</a:t>
            </a:r>
            <a:r>
              <a:rPr lang="en-CA" dirty="0"/>
              <a:t>, NOT day-to-day activities, e.g.,</a:t>
            </a:r>
          </a:p>
          <a:p>
            <a:pPr lvl="1"/>
            <a:r>
              <a:rPr lang="en-CA" dirty="0"/>
              <a:t>Help </a:t>
            </a:r>
            <a:r>
              <a:rPr lang="en-CA" b="1" dirty="0">
                <a:solidFill>
                  <a:srgbClr val="0070C0"/>
                </a:solidFill>
              </a:rPr>
              <a:t>identify and/or secure additional financial or other resources </a:t>
            </a:r>
            <a:r>
              <a:rPr lang="en-CA" dirty="0"/>
              <a:t>if opportunities or risks mean that the project/program requires additional resources to succeed</a:t>
            </a:r>
          </a:p>
          <a:p>
            <a:pPr lvl="1"/>
            <a:r>
              <a:rPr lang="en-CA" b="1" dirty="0">
                <a:solidFill>
                  <a:srgbClr val="0070C0"/>
                </a:solidFill>
              </a:rPr>
              <a:t>Provide advice and/or direction </a:t>
            </a:r>
            <a:r>
              <a:rPr lang="en-CA" dirty="0"/>
              <a:t>when the project/program lead(s) need assistance making decisions and/or managing risks and opportunities </a:t>
            </a:r>
          </a:p>
          <a:p>
            <a:pPr lvl="1"/>
            <a:r>
              <a:rPr lang="en-CA" b="1" dirty="0">
                <a:solidFill>
                  <a:srgbClr val="0070C0"/>
                </a:solidFill>
              </a:rPr>
              <a:t>Support the project politically</a:t>
            </a:r>
          </a:p>
          <a:p>
            <a:pPr lvl="1"/>
            <a:r>
              <a:rPr lang="en-CA" dirty="0"/>
              <a:t>Confirm the </a:t>
            </a:r>
            <a:r>
              <a:rPr lang="en-CA" b="1" dirty="0">
                <a:solidFill>
                  <a:srgbClr val="0070C0"/>
                </a:solidFill>
              </a:rPr>
              <a:t>scope of work and advise on potential changes to scope </a:t>
            </a:r>
            <a:r>
              <a:rPr lang="en-CA" dirty="0"/>
              <a:t>(e.g., decreasing scope in response to time or budget overruns) </a:t>
            </a:r>
          </a:p>
          <a:p>
            <a:pPr lvl="1"/>
            <a:r>
              <a:rPr lang="en-CA" b="1" dirty="0">
                <a:solidFill>
                  <a:srgbClr val="0070C0"/>
                </a:solidFill>
              </a:rPr>
              <a:t>Approve or make decisions that are beyond the capacity/authority of the project team</a:t>
            </a:r>
          </a:p>
        </p:txBody>
      </p:sp>
      <p:sp>
        <p:nvSpPr>
          <p:cNvPr id="4" name="Slide Number Placeholder 3">
            <a:extLst>
              <a:ext uri="{FF2B5EF4-FFF2-40B4-BE49-F238E27FC236}">
                <a16:creationId xmlns:a16="http://schemas.microsoft.com/office/drawing/2014/main" id="{334DA4D9-58D9-4C5F-B2F4-D0150F9B508E}"/>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13</a:t>
            </a:fld>
            <a:endParaRPr lang="en-CA" dirty="0"/>
          </a:p>
        </p:txBody>
      </p:sp>
    </p:spTree>
    <p:extLst>
      <p:ext uri="{BB962C8B-B14F-4D97-AF65-F5344CB8AC3E}">
        <p14:creationId xmlns:p14="http://schemas.microsoft.com/office/powerpoint/2010/main" val="3158565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05978"/>
            <a:ext cx="8075240" cy="857250"/>
          </a:xfrm>
        </p:spPr>
        <p:txBody>
          <a:bodyPr vert="horz" lIns="91440" tIns="45720" rIns="91440" bIns="45720" rtlCol="0" anchor="ctr">
            <a:noAutofit/>
          </a:bodyPr>
          <a:lstStyle/>
          <a:p>
            <a:r>
              <a:rPr lang="en-CA" dirty="0"/>
              <a:t>The Sponsor cont.</a:t>
            </a:r>
            <a:endParaRPr lang="en-US" dirty="0"/>
          </a:p>
        </p:txBody>
      </p:sp>
      <p:sp>
        <p:nvSpPr>
          <p:cNvPr id="3" name="Content Placeholder 2"/>
          <p:cNvSpPr>
            <a:spLocks noGrp="1"/>
          </p:cNvSpPr>
          <p:nvPr>
            <p:ph idx="1"/>
          </p:nvPr>
        </p:nvSpPr>
        <p:spPr>
          <a:xfrm>
            <a:off x="755576" y="1063228"/>
            <a:ext cx="8075240" cy="3344726"/>
          </a:xfrm>
        </p:spPr>
        <p:txBody>
          <a:bodyPr vert="horz" lIns="91440" tIns="45720" rIns="91440" bIns="45720" rtlCol="0">
            <a:normAutofit/>
          </a:bodyPr>
          <a:lstStyle/>
          <a:p>
            <a:pPr marL="0" indent="0">
              <a:buNone/>
            </a:pPr>
            <a:r>
              <a:rPr lang="en-CA" sz="1800" dirty="0"/>
              <a:t>Generally, the higher the level of the Sponsor within the organization, the higher the probability of project success because you have someone to go to if escalation is needed</a:t>
            </a:r>
          </a:p>
          <a:p>
            <a:pPr marL="0" indent="0">
              <a:buNone/>
            </a:pPr>
            <a:r>
              <a:rPr lang="en-CA" sz="1800" dirty="0"/>
              <a:t>If at all possible, secure a senior person to serve as Sponsor for your project and keep them </a:t>
            </a:r>
            <a:r>
              <a:rPr lang="en-CA" sz="1800" b="1" dirty="0">
                <a:solidFill>
                  <a:srgbClr val="0070C0"/>
                </a:solidFill>
              </a:rPr>
              <a:t>updated them regularly (not just when there are problems), </a:t>
            </a:r>
            <a:r>
              <a:rPr lang="en-CA" sz="1800" dirty="0"/>
              <a:t>e.g., Dean, Vice-Dean, Department Head, Professor Emeritus</a:t>
            </a:r>
          </a:p>
          <a:p>
            <a:pPr marL="0" indent="0">
              <a:buNone/>
            </a:pPr>
            <a:r>
              <a:rPr lang="en-CA" sz="1800" dirty="0"/>
              <a:t>If the term </a:t>
            </a:r>
            <a:r>
              <a:rPr lang="en-CA" sz="1800" b="1" dirty="0">
                <a:solidFill>
                  <a:srgbClr val="0070C0"/>
                </a:solidFill>
              </a:rPr>
              <a:t>“Sponsor” has the potential to be confused with “Funder” </a:t>
            </a:r>
            <a:r>
              <a:rPr lang="en-CA" sz="1800" dirty="0"/>
              <a:t>(e.g., in industry-sponsored research), </a:t>
            </a:r>
            <a:r>
              <a:rPr lang="en-CA" sz="1800" b="1" dirty="0">
                <a:solidFill>
                  <a:srgbClr val="0070C0"/>
                </a:solidFill>
              </a:rPr>
              <a:t>use some other term </a:t>
            </a:r>
            <a:r>
              <a:rPr lang="en-CA" sz="1800" dirty="0"/>
              <a:t>that makes sense in your environment, e.g.,  “Executive Project Advisor” or  “Senior External Project Director”</a:t>
            </a:r>
            <a:endParaRPr lang="en-US" sz="1800" dirty="0"/>
          </a:p>
        </p:txBody>
      </p:sp>
      <p:sp>
        <p:nvSpPr>
          <p:cNvPr id="4" name="Slide Number Placeholder 3">
            <a:extLst>
              <a:ext uri="{FF2B5EF4-FFF2-40B4-BE49-F238E27FC236}">
                <a16:creationId xmlns:a16="http://schemas.microsoft.com/office/drawing/2014/main" id="{4B55F219-A1D2-4701-B7E7-C36642125CF0}"/>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14</a:t>
            </a:fld>
            <a:endParaRPr lang="en-CA" dirty="0"/>
          </a:p>
        </p:txBody>
      </p:sp>
    </p:spTree>
    <p:extLst>
      <p:ext uri="{BB962C8B-B14F-4D97-AF65-F5344CB8AC3E}">
        <p14:creationId xmlns:p14="http://schemas.microsoft.com/office/powerpoint/2010/main" val="2134209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05978"/>
            <a:ext cx="7859216" cy="857250"/>
          </a:xfrm>
        </p:spPr>
        <p:txBody>
          <a:bodyPr vert="horz" lIns="91440" tIns="45720" rIns="91440" bIns="45720" rtlCol="0" anchor="ctr">
            <a:normAutofit/>
          </a:bodyPr>
          <a:lstStyle/>
          <a:p>
            <a:r>
              <a:rPr lang="en-CA" dirty="0"/>
              <a:t>External Governance Bodies</a:t>
            </a:r>
          </a:p>
        </p:txBody>
      </p:sp>
      <p:sp>
        <p:nvSpPr>
          <p:cNvPr id="3" name="Content Placeholder 2"/>
          <p:cNvSpPr>
            <a:spLocks noGrp="1"/>
          </p:cNvSpPr>
          <p:nvPr>
            <p:ph idx="1"/>
          </p:nvPr>
        </p:nvSpPr>
        <p:spPr>
          <a:xfrm>
            <a:off x="673224" y="1063228"/>
            <a:ext cx="8013576" cy="3531395"/>
          </a:xfrm>
        </p:spPr>
        <p:txBody>
          <a:bodyPr vert="horz" lIns="91440" tIns="45720" rIns="91440" bIns="45720" rtlCol="0">
            <a:noAutofit/>
          </a:bodyPr>
          <a:lstStyle/>
          <a:p>
            <a:pPr>
              <a:spcAft>
                <a:spcPts val="0"/>
              </a:spcAft>
            </a:pPr>
            <a:r>
              <a:rPr lang="en-CA" sz="1600" dirty="0"/>
              <a:t>Larger initiatives and programs of research will often have </a:t>
            </a:r>
            <a:r>
              <a:rPr lang="en-CA" sz="1600" b="1" dirty="0">
                <a:solidFill>
                  <a:srgbClr val="0070C0"/>
                </a:solidFill>
              </a:rPr>
              <a:t>one or more governance bodies</a:t>
            </a:r>
          </a:p>
          <a:p>
            <a:pPr lvl="1">
              <a:spcBef>
                <a:spcPts val="0"/>
              </a:spcBef>
              <a:spcAft>
                <a:spcPts val="0"/>
              </a:spcAft>
            </a:pPr>
            <a:r>
              <a:rPr lang="en-CA" sz="1400" b="1" dirty="0">
                <a:solidFill>
                  <a:srgbClr val="0070C0"/>
                </a:solidFill>
              </a:rPr>
              <a:t>Steering Committees provide direction and in some cases make decisions </a:t>
            </a:r>
            <a:r>
              <a:rPr lang="en-CA" sz="1400" dirty="0"/>
              <a:t>(usually comprising external experts not directly involved in the project with the PI as an observer,  this is different from the “Research Executive Committee” which is chaired by the PI)</a:t>
            </a:r>
          </a:p>
          <a:p>
            <a:pPr lvl="1">
              <a:spcBef>
                <a:spcPts val="0"/>
              </a:spcBef>
              <a:spcAft>
                <a:spcPts val="0"/>
              </a:spcAft>
            </a:pPr>
            <a:r>
              <a:rPr lang="en-CA" sz="1400" b="1" dirty="0">
                <a:solidFill>
                  <a:srgbClr val="0070C0"/>
                </a:solidFill>
              </a:rPr>
              <a:t>Advisory Committees provide advice </a:t>
            </a:r>
            <a:r>
              <a:rPr lang="en-CA" sz="1400" dirty="0"/>
              <a:t>(they may or may not come to consensus on their advice and the advice should be considered by the team but may or may not be acted on)</a:t>
            </a:r>
          </a:p>
          <a:p>
            <a:pPr lvl="1">
              <a:spcBef>
                <a:spcPts val="0"/>
              </a:spcBef>
              <a:spcAft>
                <a:spcPts val="0"/>
              </a:spcAft>
            </a:pPr>
            <a:r>
              <a:rPr lang="en-CA" sz="1400" b="1" dirty="0">
                <a:solidFill>
                  <a:srgbClr val="0070C0"/>
                </a:solidFill>
              </a:rPr>
              <a:t>Scientific Advisory Committees</a:t>
            </a:r>
            <a:r>
              <a:rPr lang="en-CA" sz="1400" dirty="0"/>
              <a:t> often include international members</a:t>
            </a:r>
          </a:p>
          <a:p>
            <a:pPr>
              <a:spcAft>
                <a:spcPts val="0"/>
              </a:spcAft>
            </a:pPr>
            <a:r>
              <a:rPr lang="en-CA" sz="1600" dirty="0"/>
              <a:t>Describe </a:t>
            </a:r>
            <a:r>
              <a:rPr lang="en-CA" sz="1600" b="1" dirty="0">
                <a:solidFill>
                  <a:srgbClr val="0070C0"/>
                </a:solidFill>
              </a:rPr>
              <a:t>how the committee will function</a:t>
            </a:r>
            <a:r>
              <a:rPr lang="en-CA" sz="1600" dirty="0"/>
              <a:t>, their responsibilities and contributions in a </a:t>
            </a:r>
            <a:r>
              <a:rPr lang="en-CA" sz="1600" b="1" dirty="0">
                <a:solidFill>
                  <a:srgbClr val="0070C0"/>
                </a:solidFill>
              </a:rPr>
              <a:t>Terms of Reference</a:t>
            </a:r>
            <a:r>
              <a:rPr lang="en-CA" sz="1600" dirty="0"/>
              <a:t> document, e.g., specify if/when/how they </a:t>
            </a:r>
          </a:p>
          <a:p>
            <a:pPr lvl="1">
              <a:spcBef>
                <a:spcPts val="0"/>
              </a:spcBef>
              <a:spcAft>
                <a:spcPts val="0"/>
              </a:spcAft>
            </a:pPr>
            <a:r>
              <a:rPr lang="en-CA" sz="1400" dirty="0"/>
              <a:t>Provide advice or direction on </a:t>
            </a:r>
            <a:r>
              <a:rPr lang="en-CA" sz="1400" b="1" dirty="0">
                <a:solidFill>
                  <a:srgbClr val="0070C0"/>
                </a:solidFill>
              </a:rPr>
              <a:t>topics that the PI or research team brings forward</a:t>
            </a:r>
          </a:p>
          <a:p>
            <a:pPr lvl="1">
              <a:spcBef>
                <a:spcPts val="0"/>
              </a:spcBef>
              <a:spcAft>
                <a:spcPts val="0"/>
              </a:spcAft>
            </a:pPr>
            <a:r>
              <a:rPr lang="en-CA" sz="1400" dirty="0"/>
              <a:t>Provide advice or direction </a:t>
            </a:r>
            <a:r>
              <a:rPr lang="en-CA" sz="1400" b="1" dirty="0">
                <a:solidFill>
                  <a:srgbClr val="0070C0"/>
                </a:solidFill>
              </a:rPr>
              <a:t>on topics that members think are important</a:t>
            </a:r>
            <a:r>
              <a:rPr lang="en-CA" sz="1400" dirty="0"/>
              <a:t>, even if the PI and research team haven’t brought them forward for discussion</a:t>
            </a:r>
          </a:p>
          <a:p>
            <a:pPr lvl="1">
              <a:spcBef>
                <a:spcPts val="0"/>
              </a:spcBef>
              <a:spcAft>
                <a:spcPts val="0"/>
              </a:spcAft>
            </a:pPr>
            <a:r>
              <a:rPr lang="en-CA" sz="1400" dirty="0"/>
              <a:t>Provide advice or direction </a:t>
            </a:r>
            <a:r>
              <a:rPr lang="en-CA" sz="1400" b="1" dirty="0">
                <a:solidFill>
                  <a:srgbClr val="0070C0"/>
                </a:solidFill>
              </a:rPr>
              <a:t>when the PI and team are unable to decide on their own</a:t>
            </a:r>
            <a:r>
              <a:rPr lang="en-CA" sz="1400" dirty="0"/>
              <a:t> (or do not have the authority to make a decision)</a:t>
            </a:r>
          </a:p>
          <a:p>
            <a:endParaRPr lang="en-CA" sz="1600" dirty="0"/>
          </a:p>
          <a:p>
            <a:endParaRPr lang="en-CA" sz="1600" dirty="0"/>
          </a:p>
        </p:txBody>
      </p:sp>
      <p:sp>
        <p:nvSpPr>
          <p:cNvPr id="4" name="Slide Number Placeholder 3">
            <a:extLst>
              <a:ext uri="{FF2B5EF4-FFF2-40B4-BE49-F238E27FC236}">
                <a16:creationId xmlns:a16="http://schemas.microsoft.com/office/drawing/2014/main" id="{76DED205-8C27-4551-A802-67777342466B}"/>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15</a:t>
            </a:fld>
            <a:endParaRPr lang="en-CA" dirty="0"/>
          </a:p>
        </p:txBody>
      </p:sp>
    </p:spTree>
    <p:extLst>
      <p:ext uri="{BB962C8B-B14F-4D97-AF65-F5344CB8AC3E}">
        <p14:creationId xmlns:p14="http://schemas.microsoft.com/office/powerpoint/2010/main" val="915264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vert="horz" lIns="68580" tIns="34290" rIns="68580" bIns="34290" rtlCol="0" anchor="ctr">
            <a:noAutofit/>
          </a:bodyPr>
          <a:lstStyle/>
          <a:p>
            <a:r>
              <a:rPr lang="en-CA" sz="2700" dirty="0"/>
              <a:t>Tool: Terms of Reference (</a:t>
            </a:r>
            <a:r>
              <a:rPr lang="en-CA" sz="2700" dirty="0" err="1"/>
              <a:t>ToR</a:t>
            </a:r>
            <a:r>
              <a:rPr lang="en-CA" sz="2700" dirty="0"/>
              <a:t>) Document</a:t>
            </a:r>
          </a:p>
        </p:txBody>
      </p:sp>
      <p:sp>
        <p:nvSpPr>
          <p:cNvPr id="3" name="Content Placeholder 2"/>
          <p:cNvSpPr>
            <a:spLocks noGrp="1"/>
          </p:cNvSpPr>
          <p:nvPr>
            <p:ph idx="1"/>
          </p:nvPr>
        </p:nvSpPr>
        <p:spPr>
          <a:xfrm>
            <a:off x="529208" y="1063228"/>
            <a:ext cx="8219256" cy="3740770"/>
          </a:xfrm>
        </p:spPr>
        <p:txBody>
          <a:bodyPr vert="horz" lIns="91440" tIns="45720" rIns="91440" bIns="45720" rtlCol="0">
            <a:noAutofit/>
          </a:bodyPr>
          <a:lstStyle/>
          <a:p>
            <a:pPr>
              <a:spcBef>
                <a:spcPts val="0"/>
              </a:spcBef>
              <a:spcAft>
                <a:spcPts val="0"/>
              </a:spcAft>
            </a:pPr>
            <a:r>
              <a:rPr lang="en-CA" sz="1400" b="1" dirty="0">
                <a:solidFill>
                  <a:srgbClr val="0070C0"/>
                </a:solidFill>
              </a:rPr>
              <a:t>Background</a:t>
            </a:r>
            <a:r>
              <a:rPr lang="en-CA" sz="1400" dirty="0"/>
              <a:t> of project/program and </a:t>
            </a:r>
            <a:r>
              <a:rPr lang="en-CA" sz="1400" b="1" dirty="0">
                <a:solidFill>
                  <a:srgbClr val="0070C0"/>
                </a:solidFill>
              </a:rPr>
              <a:t>purpose</a:t>
            </a:r>
            <a:r>
              <a:rPr lang="en-CA" sz="1400" dirty="0"/>
              <a:t> of committee</a:t>
            </a:r>
          </a:p>
          <a:p>
            <a:pPr>
              <a:spcBef>
                <a:spcPts val="0"/>
              </a:spcBef>
              <a:spcAft>
                <a:spcPts val="0"/>
              </a:spcAft>
            </a:pPr>
            <a:r>
              <a:rPr lang="en-CA" sz="1400" b="1" dirty="0">
                <a:solidFill>
                  <a:srgbClr val="0070C0"/>
                </a:solidFill>
              </a:rPr>
              <a:t>Chair(s) and membership </a:t>
            </a:r>
            <a:r>
              <a:rPr lang="en-CA" sz="1400" dirty="0"/>
              <a:t>(not who they are, just the composition, e.g., numbers and required/desired diversity) sometimes including information about how members are selected</a:t>
            </a:r>
          </a:p>
          <a:p>
            <a:pPr>
              <a:spcBef>
                <a:spcPts val="0"/>
              </a:spcBef>
              <a:spcAft>
                <a:spcPts val="0"/>
              </a:spcAft>
            </a:pPr>
            <a:r>
              <a:rPr lang="en-CA" sz="1400" b="1" dirty="0">
                <a:solidFill>
                  <a:srgbClr val="0070C0"/>
                </a:solidFill>
              </a:rPr>
              <a:t>Scope/Responsibilities</a:t>
            </a:r>
          </a:p>
          <a:p>
            <a:pPr lvl="1">
              <a:spcBef>
                <a:spcPts val="0"/>
              </a:spcBef>
              <a:spcAft>
                <a:spcPts val="0"/>
              </a:spcAft>
            </a:pPr>
            <a:r>
              <a:rPr lang="en-CA" sz="1400" dirty="0"/>
              <a:t>e.g., oversight, advice on risk and opportunity management, financial decisions and decisions that affect scope, others</a:t>
            </a:r>
          </a:p>
          <a:p>
            <a:pPr>
              <a:spcBef>
                <a:spcPts val="0"/>
              </a:spcBef>
              <a:spcAft>
                <a:spcPts val="0"/>
              </a:spcAft>
            </a:pPr>
            <a:r>
              <a:rPr lang="en-CA" sz="1400" b="1" dirty="0">
                <a:solidFill>
                  <a:srgbClr val="0070C0"/>
                </a:solidFill>
              </a:rPr>
              <a:t>Authority</a:t>
            </a:r>
            <a:r>
              <a:rPr lang="en-CA" sz="1400" dirty="0"/>
              <a:t> (what decisions can they make/not make)</a:t>
            </a:r>
          </a:p>
          <a:p>
            <a:pPr>
              <a:spcBef>
                <a:spcPts val="0"/>
              </a:spcBef>
              <a:spcAft>
                <a:spcPts val="0"/>
              </a:spcAft>
            </a:pPr>
            <a:r>
              <a:rPr lang="en-CA" sz="1400" b="1" dirty="0">
                <a:solidFill>
                  <a:srgbClr val="0070C0"/>
                </a:solidFill>
              </a:rPr>
              <a:t>Quorum</a:t>
            </a:r>
            <a:r>
              <a:rPr lang="en-CA" sz="1400" dirty="0"/>
              <a:t> (how many members need to participate for a decision to be valid)</a:t>
            </a:r>
          </a:p>
          <a:p>
            <a:pPr>
              <a:spcBef>
                <a:spcPts val="0"/>
              </a:spcBef>
              <a:spcAft>
                <a:spcPts val="0"/>
              </a:spcAft>
            </a:pPr>
            <a:r>
              <a:rPr lang="en-CA" sz="1400" b="1" dirty="0">
                <a:solidFill>
                  <a:srgbClr val="0070C0"/>
                </a:solidFill>
              </a:rPr>
              <a:t>Decision making process</a:t>
            </a:r>
          </a:p>
          <a:p>
            <a:pPr lvl="1">
              <a:spcBef>
                <a:spcPts val="0"/>
              </a:spcBef>
              <a:spcAft>
                <a:spcPts val="0"/>
              </a:spcAft>
            </a:pPr>
            <a:r>
              <a:rPr lang="en-CA" sz="1400" dirty="0"/>
              <a:t>Try for consensus, majority vote if necessary OR try for consensus, escalate if necessary</a:t>
            </a:r>
          </a:p>
          <a:p>
            <a:pPr lvl="1">
              <a:spcBef>
                <a:spcPts val="0"/>
              </a:spcBef>
              <a:spcAft>
                <a:spcPts val="0"/>
              </a:spcAft>
            </a:pPr>
            <a:r>
              <a:rPr lang="en-CA" sz="1400" dirty="0"/>
              <a:t>Certain decisions that can be made by the Chair,  or a named subset of members</a:t>
            </a:r>
          </a:p>
          <a:p>
            <a:pPr>
              <a:spcBef>
                <a:spcPts val="0"/>
              </a:spcBef>
              <a:spcAft>
                <a:spcPts val="0"/>
              </a:spcAft>
            </a:pPr>
            <a:r>
              <a:rPr lang="en-CA" sz="1400" dirty="0"/>
              <a:t>Commitment to keep a </a:t>
            </a:r>
            <a:r>
              <a:rPr lang="en-CA" sz="1400" b="1" dirty="0">
                <a:solidFill>
                  <a:srgbClr val="0070C0"/>
                </a:solidFill>
              </a:rPr>
              <a:t>record of decisions and action items </a:t>
            </a:r>
            <a:r>
              <a:rPr lang="en-CA" sz="1400" dirty="0"/>
              <a:t>(vs. minutes for Boards)</a:t>
            </a:r>
          </a:p>
          <a:p>
            <a:pPr>
              <a:spcBef>
                <a:spcPts val="0"/>
              </a:spcBef>
              <a:spcAft>
                <a:spcPts val="0"/>
              </a:spcAft>
            </a:pPr>
            <a:r>
              <a:rPr lang="en-CA" sz="1400" b="1" dirty="0">
                <a:solidFill>
                  <a:srgbClr val="0070C0"/>
                </a:solidFill>
              </a:rPr>
              <a:t>Work commitment/meeting frequency </a:t>
            </a:r>
            <a:r>
              <a:rPr lang="en-CA" sz="1400" dirty="0"/>
              <a:t>(e.g., 10 hours per year including 4 virtual meetings)</a:t>
            </a:r>
          </a:p>
          <a:p>
            <a:pPr>
              <a:spcBef>
                <a:spcPts val="0"/>
              </a:spcBef>
              <a:spcAft>
                <a:spcPts val="0"/>
              </a:spcAft>
            </a:pPr>
            <a:r>
              <a:rPr lang="en-CA" sz="1400" b="1" dirty="0">
                <a:solidFill>
                  <a:srgbClr val="0070C0"/>
                </a:solidFill>
              </a:rPr>
              <a:t>Term</a:t>
            </a:r>
            <a:r>
              <a:rPr lang="en-CA" sz="1400" dirty="0"/>
              <a:t> (including “full length of project” if that is the expectation)</a:t>
            </a:r>
          </a:p>
          <a:p>
            <a:pPr>
              <a:spcBef>
                <a:spcPts val="0"/>
              </a:spcBef>
              <a:spcAft>
                <a:spcPts val="0"/>
              </a:spcAft>
            </a:pPr>
            <a:r>
              <a:rPr lang="en-CA" sz="1400" dirty="0"/>
              <a:t>Appendix with </a:t>
            </a:r>
            <a:r>
              <a:rPr lang="en-CA" sz="1400" b="1" dirty="0">
                <a:solidFill>
                  <a:srgbClr val="0070C0"/>
                </a:solidFill>
              </a:rPr>
              <a:t>list of named members</a:t>
            </a:r>
          </a:p>
          <a:p>
            <a:pPr>
              <a:spcAft>
                <a:spcPts val="0"/>
              </a:spcAft>
            </a:pPr>
            <a:endParaRPr lang="en-CA" sz="1400" dirty="0"/>
          </a:p>
          <a:p>
            <a:pPr>
              <a:spcAft>
                <a:spcPts val="0"/>
              </a:spcAft>
            </a:pPr>
            <a:endParaRPr lang="en-CA" sz="1400" dirty="0"/>
          </a:p>
        </p:txBody>
      </p:sp>
      <p:sp>
        <p:nvSpPr>
          <p:cNvPr id="4" name="Slide Number Placeholder 3">
            <a:extLst>
              <a:ext uri="{FF2B5EF4-FFF2-40B4-BE49-F238E27FC236}">
                <a16:creationId xmlns:a16="http://schemas.microsoft.com/office/drawing/2014/main" id="{D970820A-E535-4FD9-A86C-5C6E1E3BE44F}"/>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16</a:t>
            </a:fld>
            <a:endParaRPr lang="en-CA" dirty="0"/>
          </a:p>
        </p:txBody>
      </p:sp>
    </p:spTree>
    <p:extLst>
      <p:ext uri="{BB962C8B-B14F-4D97-AF65-F5344CB8AC3E}">
        <p14:creationId xmlns:p14="http://schemas.microsoft.com/office/powerpoint/2010/main" val="961070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36639" y="20356"/>
            <a:ext cx="8363272" cy="857250"/>
          </a:xfrm>
        </p:spPr>
        <p:txBody>
          <a:bodyPr>
            <a:normAutofit/>
          </a:bodyPr>
          <a:lstStyle/>
          <a:p>
            <a:r>
              <a:rPr lang="en-CA" dirty="0"/>
              <a:t>Tool: Governance and Management Plan</a:t>
            </a:r>
            <a:endParaRPr lang="en-US" dirty="0"/>
          </a:p>
        </p:txBody>
      </p:sp>
      <p:sp>
        <p:nvSpPr>
          <p:cNvPr id="3" name="Content Placeholder 2"/>
          <p:cNvSpPr>
            <a:spLocks noGrp="1"/>
          </p:cNvSpPr>
          <p:nvPr>
            <p:ph idx="1"/>
          </p:nvPr>
        </p:nvSpPr>
        <p:spPr>
          <a:xfrm>
            <a:off x="395536" y="771550"/>
            <a:ext cx="8424936" cy="3679057"/>
          </a:xfrm>
        </p:spPr>
        <p:txBody>
          <a:bodyPr>
            <a:noAutofit/>
          </a:bodyPr>
          <a:lstStyle/>
          <a:p>
            <a:pPr marL="166688" indent="-166688">
              <a:lnSpc>
                <a:spcPct val="100000"/>
              </a:lnSpc>
              <a:spcBef>
                <a:spcPts val="0"/>
              </a:spcBef>
              <a:spcAft>
                <a:spcPts val="0"/>
              </a:spcAft>
            </a:pPr>
            <a:r>
              <a:rPr lang="en-CA" sz="1400" dirty="0"/>
              <a:t>Year 1 </a:t>
            </a:r>
          </a:p>
          <a:p>
            <a:pPr marL="344488" lvl="1" indent="-177800">
              <a:lnSpc>
                <a:spcPct val="100000"/>
              </a:lnSpc>
              <a:spcBef>
                <a:spcPts val="0"/>
              </a:spcBef>
              <a:spcAft>
                <a:spcPts val="0"/>
              </a:spcAft>
            </a:pPr>
            <a:r>
              <a:rPr lang="en-CA" sz="1400" dirty="0"/>
              <a:t>Hire </a:t>
            </a:r>
            <a:r>
              <a:rPr lang="en-CA" sz="1400" b="1" dirty="0">
                <a:solidFill>
                  <a:srgbClr val="0070C0"/>
                </a:solidFill>
              </a:rPr>
              <a:t>Project Manager (or ED or equivalent)</a:t>
            </a:r>
            <a:r>
              <a:rPr lang="en-CA" sz="1400" dirty="0"/>
              <a:t> develop planning documents to ensure common understanding of scope, schedule, budget and decision-making process</a:t>
            </a:r>
          </a:p>
          <a:p>
            <a:pPr marL="344488" lvl="1" indent="-177800">
              <a:lnSpc>
                <a:spcPct val="100000"/>
              </a:lnSpc>
              <a:spcBef>
                <a:spcPts val="0"/>
              </a:spcBef>
              <a:spcAft>
                <a:spcPts val="0"/>
              </a:spcAft>
            </a:pPr>
            <a:r>
              <a:rPr lang="en-US" sz="1400" b="1" dirty="0">
                <a:solidFill>
                  <a:srgbClr val="0070C0"/>
                </a:solidFill>
              </a:rPr>
              <a:t>Monthly or biweekly core team meetings</a:t>
            </a:r>
            <a:r>
              <a:rPr lang="en-US" sz="1400" dirty="0"/>
              <a:t> (and possibly Research Executive Team [Exec] meetings) including status updates highlighting key accomplishments, key risks to be managed, upcoming decisions/milestones </a:t>
            </a:r>
          </a:p>
          <a:p>
            <a:pPr marL="344488" lvl="1" indent="-177800">
              <a:lnSpc>
                <a:spcPct val="100000"/>
              </a:lnSpc>
              <a:spcBef>
                <a:spcPts val="0"/>
              </a:spcBef>
              <a:spcAft>
                <a:spcPts val="0"/>
              </a:spcAft>
            </a:pPr>
            <a:r>
              <a:rPr lang="en-US" sz="1400" b="1" dirty="0">
                <a:solidFill>
                  <a:srgbClr val="0070C0"/>
                </a:solidFill>
              </a:rPr>
              <a:t>Establish governance body(</a:t>
            </a:r>
            <a:r>
              <a:rPr lang="en-US" sz="1400" b="1" dirty="0" err="1">
                <a:solidFill>
                  <a:srgbClr val="0070C0"/>
                </a:solidFill>
              </a:rPr>
              <a:t>ies</a:t>
            </a:r>
            <a:r>
              <a:rPr lang="en-US" sz="1400" b="1" dirty="0">
                <a:solidFill>
                  <a:srgbClr val="0070C0"/>
                </a:solidFill>
              </a:rPr>
              <a:t>) </a:t>
            </a:r>
            <a:r>
              <a:rPr lang="en-US" sz="1400" dirty="0"/>
              <a:t>– Steering, Advisory, Scientific and develop Terms of Reference </a:t>
            </a:r>
          </a:p>
          <a:p>
            <a:pPr marL="344488" lvl="1" indent="-177800">
              <a:lnSpc>
                <a:spcPct val="100000"/>
              </a:lnSpc>
              <a:spcBef>
                <a:spcPts val="0"/>
              </a:spcBef>
              <a:spcAft>
                <a:spcPts val="0"/>
              </a:spcAft>
            </a:pPr>
            <a:r>
              <a:rPr lang="en-US" sz="1400" dirty="0"/>
              <a:t>Once per quarter (~ every third meeting) </a:t>
            </a:r>
            <a:r>
              <a:rPr lang="en-US" sz="1400" b="1" dirty="0">
                <a:solidFill>
                  <a:srgbClr val="0070C0"/>
                </a:solidFill>
              </a:rPr>
              <a:t>core team or Exec meeting </a:t>
            </a:r>
            <a:r>
              <a:rPr lang="en-US" sz="1400" dirty="0"/>
              <a:t>also includes project team quarterly </a:t>
            </a:r>
            <a:r>
              <a:rPr lang="en-US" sz="1400" b="1" dirty="0">
                <a:solidFill>
                  <a:srgbClr val="0070C0"/>
                </a:solidFill>
              </a:rPr>
              <a:t>review of risks</a:t>
            </a:r>
            <a:r>
              <a:rPr lang="en-US" sz="1400" dirty="0"/>
              <a:t>, and potentially necessary discussion of changes to scope, schedule or budget </a:t>
            </a:r>
          </a:p>
          <a:p>
            <a:pPr marL="344488" lvl="1" indent="-177800">
              <a:lnSpc>
                <a:spcPct val="100000"/>
              </a:lnSpc>
              <a:spcBef>
                <a:spcPts val="0"/>
              </a:spcBef>
              <a:spcAft>
                <a:spcPts val="0"/>
              </a:spcAft>
            </a:pPr>
            <a:r>
              <a:rPr lang="en-US" sz="1400" b="1" dirty="0">
                <a:solidFill>
                  <a:srgbClr val="0070C0"/>
                </a:solidFill>
              </a:rPr>
              <a:t>Quarterly updates / advice from governance body(</a:t>
            </a:r>
            <a:r>
              <a:rPr lang="en-US" sz="1400" b="1" dirty="0" err="1">
                <a:solidFill>
                  <a:srgbClr val="0070C0"/>
                </a:solidFill>
              </a:rPr>
              <a:t>ies</a:t>
            </a:r>
            <a:r>
              <a:rPr lang="en-US" sz="1400" b="1" dirty="0">
                <a:solidFill>
                  <a:srgbClr val="0070C0"/>
                </a:solidFill>
              </a:rPr>
              <a:t>) </a:t>
            </a:r>
            <a:r>
              <a:rPr lang="en-US" sz="1400" dirty="0"/>
              <a:t>focused on accomplishments, risks and opportunities</a:t>
            </a:r>
          </a:p>
          <a:p>
            <a:pPr marL="166688" indent="-166688">
              <a:lnSpc>
                <a:spcPct val="100000"/>
              </a:lnSpc>
              <a:spcBef>
                <a:spcPts val="0"/>
              </a:spcBef>
              <a:spcAft>
                <a:spcPts val="0"/>
              </a:spcAft>
            </a:pPr>
            <a:r>
              <a:rPr lang="en-US" sz="1400" dirty="0"/>
              <a:t> Middle years</a:t>
            </a:r>
          </a:p>
          <a:p>
            <a:pPr marL="344488" lvl="1" indent="-177800">
              <a:lnSpc>
                <a:spcPct val="100000"/>
              </a:lnSpc>
              <a:spcBef>
                <a:spcPts val="0"/>
              </a:spcBef>
              <a:spcAft>
                <a:spcPts val="0"/>
              </a:spcAft>
            </a:pPr>
            <a:r>
              <a:rPr lang="en-US" sz="1400" b="1" dirty="0">
                <a:solidFill>
                  <a:srgbClr val="0070C0"/>
                </a:solidFill>
              </a:rPr>
              <a:t>Monthly or bimonthly core team and Exec meetings </a:t>
            </a:r>
            <a:r>
              <a:rPr lang="en-US" sz="1400" dirty="0"/>
              <a:t>including status updates highlighting key accomplishments, key risks to be managed, upcoming decisions/milestones </a:t>
            </a:r>
          </a:p>
          <a:p>
            <a:pPr marL="344488" lvl="1" indent="-177800">
              <a:lnSpc>
                <a:spcPct val="100000"/>
              </a:lnSpc>
              <a:spcBef>
                <a:spcPts val="0"/>
              </a:spcBef>
              <a:spcAft>
                <a:spcPts val="0"/>
              </a:spcAft>
            </a:pPr>
            <a:r>
              <a:rPr lang="en-US" sz="1400" dirty="0"/>
              <a:t>Twice per year, core team or Exec meeting also includes project team quarterly review of risk management plan, potentially necessary discussion of changes to scope, schedule or budget </a:t>
            </a:r>
          </a:p>
          <a:p>
            <a:pPr marL="344488" lvl="1" indent="-177800">
              <a:lnSpc>
                <a:spcPct val="100000"/>
              </a:lnSpc>
              <a:spcBef>
                <a:spcPts val="0"/>
              </a:spcBef>
              <a:spcAft>
                <a:spcPts val="0"/>
              </a:spcAft>
            </a:pPr>
            <a:r>
              <a:rPr lang="en-US" sz="1400" b="1" dirty="0">
                <a:solidFill>
                  <a:srgbClr val="0070C0"/>
                </a:solidFill>
              </a:rPr>
              <a:t>Biannual updates / advice from Governance body(</a:t>
            </a:r>
            <a:r>
              <a:rPr lang="en-US" sz="1400" b="1" dirty="0" err="1">
                <a:solidFill>
                  <a:srgbClr val="0070C0"/>
                </a:solidFill>
              </a:rPr>
              <a:t>ies</a:t>
            </a:r>
            <a:r>
              <a:rPr lang="en-US" sz="1400" b="1" dirty="0">
                <a:solidFill>
                  <a:srgbClr val="0070C0"/>
                </a:solidFill>
              </a:rPr>
              <a:t>)</a:t>
            </a:r>
            <a:r>
              <a:rPr lang="en-US" sz="1400" dirty="0"/>
              <a:t> focused on accomplishments, risks and opportunities</a:t>
            </a:r>
          </a:p>
          <a:p>
            <a:pPr marL="166688" indent="-166688">
              <a:lnSpc>
                <a:spcPct val="100000"/>
              </a:lnSpc>
              <a:spcBef>
                <a:spcPts val="0"/>
              </a:spcBef>
              <a:spcAft>
                <a:spcPts val="0"/>
              </a:spcAft>
            </a:pPr>
            <a:r>
              <a:rPr lang="en-US" sz="1400" dirty="0"/>
              <a:t> Final Year</a:t>
            </a:r>
            <a:endParaRPr lang="en-CA" sz="1400" dirty="0"/>
          </a:p>
          <a:p>
            <a:pPr marL="344488" lvl="1" indent="-177800">
              <a:lnSpc>
                <a:spcPct val="100000"/>
              </a:lnSpc>
              <a:spcBef>
                <a:spcPts val="0"/>
              </a:spcBef>
              <a:spcAft>
                <a:spcPts val="0"/>
              </a:spcAft>
            </a:pPr>
            <a:r>
              <a:rPr lang="en-US" sz="1400" b="1" dirty="0">
                <a:solidFill>
                  <a:srgbClr val="0070C0"/>
                </a:solidFill>
              </a:rPr>
              <a:t>Monthly core team or Exec meetings </a:t>
            </a:r>
            <a:r>
              <a:rPr lang="en-US" sz="1400" dirty="0"/>
              <a:t>including status updates highlighting key accomplishments, key risks to be managed, upcoming decisions/milestones, and summary of project impact, and plans for next steps </a:t>
            </a:r>
          </a:p>
          <a:p>
            <a:pPr marL="344488" lvl="1" indent="-177800">
              <a:lnSpc>
                <a:spcPct val="100000"/>
              </a:lnSpc>
              <a:spcBef>
                <a:spcPts val="0"/>
              </a:spcBef>
              <a:spcAft>
                <a:spcPts val="0"/>
              </a:spcAft>
            </a:pPr>
            <a:r>
              <a:rPr lang="en-US" sz="1400" b="1" dirty="0">
                <a:solidFill>
                  <a:srgbClr val="0070C0"/>
                </a:solidFill>
              </a:rPr>
              <a:t>2-3 sessions with governance body(</a:t>
            </a:r>
            <a:r>
              <a:rPr lang="en-US" sz="1400" b="1" dirty="0" err="1">
                <a:solidFill>
                  <a:srgbClr val="0070C0"/>
                </a:solidFill>
              </a:rPr>
              <a:t>ies</a:t>
            </a:r>
            <a:r>
              <a:rPr lang="en-US" sz="1400" b="1" dirty="0">
                <a:solidFill>
                  <a:srgbClr val="0070C0"/>
                </a:solidFill>
              </a:rPr>
              <a:t>) </a:t>
            </a:r>
            <a:r>
              <a:rPr lang="en-US" sz="1400" dirty="0"/>
              <a:t>focused on completing the project, ensuring impact and next steps</a:t>
            </a:r>
            <a:endParaRPr lang="en-CA" sz="1400" dirty="0"/>
          </a:p>
          <a:p>
            <a:pPr lvl="1">
              <a:lnSpc>
                <a:spcPct val="100000"/>
              </a:lnSpc>
              <a:spcBef>
                <a:spcPts val="0"/>
              </a:spcBef>
              <a:spcAft>
                <a:spcPts val="0"/>
              </a:spcAft>
            </a:pPr>
            <a:endParaRPr lang="en-CA" sz="1400" dirty="0"/>
          </a:p>
          <a:p>
            <a:pPr lvl="1">
              <a:lnSpc>
                <a:spcPct val="100000"/>
              </a:lnSpc>
              <a:spcBef>
                <a:spcPts val="0"/>
              </a:spcBef>
              <a:spcAft>
                <a:spcPts val="0"/>
              </a:spcAft>
            </a:pPr>
            <a:endParaRPr lang="en-CA" sz="14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17</a:t>
            </a:fld>
            <a:endParaRPr lang="en-CA"/>
          </a:p>
        </p:txBody>
      </p:sp>
    </p:spTree>
    <p:extLst>
      <p:ext uri="{BB962C8B-B14F-4D97-AF65-F5344CB8AC3E}">
        <p14:creationId xmlns:p14="http://schemas.microsoft.com/office/powerpoint/2010/main" val="311975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297999-E57D-466C-AEA6-5C01F06E5491}"/>
              </a:ext>
            </a:extLst>
          </p:cNvPr>
          <p:cNvSpPr>
            <a:spLocks noGrp="1"/>
          </p:cNvSpPr>
          <p:nvPr>
            <p:ph type="title"/>
          </p:nvPr>
        </p:nvSpPr>
        <p:spPr>
          <a:xfrm>
            <a:off x="1331640" y="735546"/>
            <a:ext cx="4896544" cy="2556284"/>
          </a:xfrm>
        </p:spPr>
        <p:txBody>
          <a:bodyPr>
            <a:normAutofit/>
          </a:bodyPr>
          <a:lstStyle/>
          <a:p>
            <a:r>
              <a:rPr lang="en-CA" dirty="0"/>
              <a:t>Management Bodies and Decision-Making Processes</a:t>
            </a:r>
          </a:p>
        </p:txBody>
      </p:sp>
      <p:sp>
        <p:nvSpPr>
          <p:cNvPr id="4" name="Slide Number Placeholder 3">
            <a:extLst>
              <a:ext uri="{FF2B5EF4-FFF2-40B4-BE49-F238E27FC236}">
                <a16:creationId xmlns:a16="http://schemas.microsoft.com/office/drawing/2014/main" id="{C1DDEEED-2532-4D43-9BFD-25C88D46921F}"/>
              </a:ext>
            </a:extLst>
          </p:cNvPr>
          <p:cNvSpPr>
            <a:spLocks noGrp="1"/>
          </p:cNvSpPr>
          <p:nvPr>
            <p:ph type="sldNum" sz="quarter" idx="12"/>
          </p:nvPr>
        </p:nvSpPr>
        <p:spPr/>
        <p:txBody>
          <a:bodyPr/>
          <a:lstStyle/>
          <a:p>
            <a:fld id="{2393D220-CF7C-4136-8FE0-747CA88291E3}" type="slidenum">
              <a:rPr lang="en-CA" smtClean="0"/>
              <a:pPr/>
              <a:t>18</a:t>
            </a:fld>
            <a:endParaRPr lang="en-CA"/>
          </a:p>
        </p:txBody>
      </p:sp>
    </p:spTree>
    <p:extLst>
      <p:ext uri="{BB962C8B-B14F-4D97-AF65-F5344CB8AC3E}">
        <p14:creationId xmlns:p14="http://schemas.microsoft.com/office/powerpoint/2010/main" val="82443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Potential Tough Decisions</a:t>
            </a:r>
          </a:p>
        </p:txBody>
      </p:sp>
      <p:sp>
        <p:nvSpPr>
          <p:cNvPr id="3" name="Content Placeholder 2"/>
          <p:cNvSpPr>
            <a:spLocks noGrp="1"/>
          </p:cNvSpPr>
          <p:nvPr>
            <p:ph idx="1"/>
          </p:nvPr>
        </p:nvSpPr>
        <p:spPr>
          <a:xfrm>
            <a:off x="395536" y="1200151"/>
            <a:ext cx="3744416" cy="3394472"/>
          </a:xfrm>
        </p:spPr>
        <p:txBody>
          <a:bodyPr>
            <a:normAutofit/>
          </a:bodyPr>
          <a:lstStyle/>
          <a:p>
            <a:pPr>
              <a:lnSpc>
                <a:spcPct val="100000"/>
              </a:lnSpc>
              <a:spcAft>
                <a:spcPts val="400"/>
              </a:spcAft>
            </a:pPr>
            <a:r>
              <a:rPr lang="en-US" sz="2000" dirty="0"/>
              <a:t>Who gets a </a:t>
            </a:r>
            <a:r>
              <a:rPr lang="en-US" sz="2000" b="1" dirty="0">
                <a:solidFill>
                  <a:srgbClr val="0070C0"/>
                </a:solidFill>
              </a:rPr>
              <a:t>decreased budget </a:t>
            </a:r>
            <a:r>
              <a:rPr lang="en-US" sz="2000" dirty="0"/>
              <a:t>when unavoidable fixed costs increase, or the budget is cut</a:t>
            </a:r>
          </a:p>
          <a:p>
            <a:pPr>
              <a:lnSpc>
                <a:spcPct val="100000"/>
              </a:lnSpc>
              <a:spcAft>
                <a:spcPts val="400"/>
              </a:spcAft>
            </a:pPr>
            <a:r>
              <a:rPr lang="en-US" sz="2000" dirty="0"/>
              <a:t>A </a:t>
            </a:r>
            <a:r>
              <a:rPr lang="en-US" sz="2000" b="1" dirty="0">
                <a:solidFill>
                  <a:srgbClr val="0070C0"/>
                </a:solidFill>
              </a:rPr>
              <a:t>partner organization or researcher needs to leave or be disinvited</a:t>
            </a:r>
            <a:r>
              <a:rPr lang="en-US" sz="2000" dirty="0"/>
              <a:t> because they are not making sufficient contributions </a:t>
            </a:r>
          </a:p>
          <a:p>
            <a:pPr>
              <a:lnSpc>
                <a:spcPct val="100000"/>
              </a:lnSpc>
              <a:spcAft>
                <a:spcPts val="400"/>
              </a:spcAft>
            </a:pPr>
            <a:endParaRPr lang="en-US" sz="2000" dirty="0"/>
          </a:p>
          <a:p>
            <a:pPr>
              <a:lnSpc>
                <a:spcPct val="100000"/>
              </a:lnSpc>
              <a:spcAft>
                <a:spcPts val="400"/>
              </a:spcAft>
            </a:pPr>
            <a:endParaRPr lang="en-US" sz="2000" dirty="0"/>
          </a:p>
          <a:p>
            <a:pPr>
              <a:lnSpc>
                <a:spcPct val="100000"/>
              </a:lnSpc>
              <a:spcAft>
                <a:spcPts val="400"/>
              </a:spcAft>
            </a:pPr>
            <a:endParaRPr lang="en-US" sz="20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19</a:t>
            </a:fld>
            <a:endParaRPr lang="en-CA"/>
          </a:p>
        </p:txBody>
      </p:sp>
      <p:sp>
        <p:nvSpPr>
          <p:cNvPr id="5" name="Content Placeholder 2">
            <a:extLst>
              <a:ext uri="{FF2B5EF4-FFF2-40B4-BE49-F238E27FC236}">
                <a16:creationId xmlns:a16="http://schemas.microsoft.com/office/drawing/2014/main" id="{5021D8C4-2951-4263-B8E2-9D7334E034AA}"/>
              </a:ext>
            </a:extLst>
          </p:cNvPr>
          <p:cNvSpPr txBox="1">
            <a:spLocks/>
          </p:cNvSpPr>
          <p:nvPr/>
        </p:nvSpPr>
        <p:spPr>
          <a:xfrm>
            <a:off x="4860032" y="1193502"/>
            <a:ext cx="3744416" cy="3394472"/>
          </a:xfrm>
          <a:prstGeom prst="rect">
            <a:avLst/>
          </a:prstGeom>
        </p:spPr>
        <p:txBody>
          <a:bodyPr vert="horz" lIns="91440" tIns="45720" rIns="91440" bIns="45720" rtlCol="0">
            <a:normAutofit/>
          </a:bodyPr>
          <a:lstStyle>
            <a:lvl1pPr marL="342900" indent="-342900" algn="l" defTabSz="914400" rtl="0" eaLnBrk="1" latinLnBrk="0" hangingPunct="1">
              <a:lnSpc>
                <a:spcPct val="110000"/>
              </a:lnSpc>
              <a:spcBef>
                <a:spcPct val="20000"/>
              </a:spcBef>
              <a:spcAft>
                <a:spcPts val="672"/>
              </a:spcAft>
              <a:buFont typeface="Arial" panose="020B0604020202020204" pitchFamily="34" charset="0"/>
              <a:buChar char="•"/>
              <a:defRPr sz="2400" kern="1200">
                <a:solidFill>
                  <a:srgbClr val="5A5A5A"/>
                </a:solidFill>
                <a:latin typeface="+mj-lt"/>
                <a:ea typeface="+mn-ea"/>
                <a:cs typeface="+mn-cs"/>
              </a:defRPr>
            </a:lvl1pPr>
            <a:lvl2pPr marL="742950" indent="-285750" algn="l" defTabSz="914400" rtl="0" eaLnBrk="1" latinLnBrk="0" hangingPunct="1">
              <a:lnSpc>
                <a:spcPct val="110000"/>
              </a:lnSpc>
              <a:spcBef>
                <a:spcPct val="20000"/>
              </a:spcBef>
              <a:spcAft>
                <a:spcPts val="672"/>
              </a:spcAft>
              <a:buFont typeface="Arial" panose="020B0604020202020204" pitchFamily="34" charset="0"/>
              <a:buChar char="–"/>
              <a:defRPr sz="2000" kern="1200">
                <a:solidFill>
                  <a:srgbClr val="5A5A5A"/>
                </a:solidFill>
                <a:latin typeface="+mj-lt"/>
                <a:ea typeface="+mn-ea"/>
                <a:cs typeface="+mn-cs"/>
              </a:defRPr>
            </a:lvl2pPr>
            <a:lvl3pPr marL="1143000" indent="-228600" algn="l" defTabSz="914400" rtl="0" eaLnBrk="1" latinLnBrk="0" hangingPunct="1">
              <a:lnSpc>
                <a:spcPct val="110000"/>
              </a:lnSpc>
              <a:spcBef>
                <a:spcPct val="20000"/>
              </a:spcBef>
              <a:spcAft>
                <a:spcPts val="672"/>
              </a:spcAft>
              <a:buFont typeface="Arial" panose="020B0604020202020204" pitchFamily="34" charset="0"/>
              <a:buChar char="•"/>
              <a:defRPr sz="1800" kern="1200">
                <a:solidFill>
                  <a:srgbClr val="5A5A5A"/>
                </a:solidFill>
                <a:latin typeface="+mj-lt"/>
                <a:ea typeface="+mn-ea"/>
                <a:cs typeface="+mn-cs"/>
              </a:defRPr>
            </a:lvl3pPr>
            <a:lvl4pPr marL="1600200" indent="-228600" algn="l" defTabSz="914400" rtl="0" eaLnBrk="1" latinLnBrk="0" hangingPunct="1">
              <a:lnSpc>
                <a:spcPct val="110000"/>
              </a:lnSpc>
              <a:spcBef>
                <a:spcPct val="20000"/>
              </a:spcBef>
              <a:spcAft>
                <a:spcPts val="672"/>
              </a:spcAft>
              <a:buFont typeface="Arial" panose="020B0604020202020204" pitchFamily="34" charset="0"/>
              <a:buChar char="–"/>
              <a:defRPr sz="1600" kern="1200">
                <a:solidFill>
                  <a:srgbClr val="5A5A5A"/>
                </a:solidFill>
                <a:latin typeface="+mj-lt"/>
                <a:ea typeface="+mn-ea"/>
                <a:cs typeface="+mn-cs"/>
              </a:defRPr>
            </a:lvl4pPr>
            <a:lvl5pPr marL="2057400" indent="-228600" algn="l" defTabSz="914400" rtl="0" eaLnBrk="1" latinLnBrk="0" hangingPunct="1">
              <a:lnSpc>
                <a:spcPct val="110000"/>
              </a:lnSpc>
              <a:spcBef>
                <a:spcPct val="20000"/>
              </a:spcBef>
              <a:spcAft>
                <a:spcPts val="672"/>
              </a:spcAft>
              <a:buFont typeface="Arial" panose="020B0604020202020204" pitchFamily="34" charset="0"/>
              <a:buChar char="»"/>
              <a:defRPr sz="1600" kern="1200">
                <a:solidFill>
                  <a:srgbClr val="5A5A5A"/>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Aft>
                <a:spcPts val="400"/>
              </a:spcAft>
            </a:pPr>
            <a:r>
              <a:rPr lang="en-US" sz="2000" b="1" dirty="0">
                <a:solidFill>
                  <a:srgbClr val="0070C0"/>
                </a:solidFill>
              </a:rPr>
              <a:t>Intellectual Property</a:t>
            </a:r>
            <a:r>
              <a:rPr lang="en-US" sz="2000" dirty="0"/>
              <a:t>, what % to whom</a:t>
            </a:r>
          </a:p>
          <a:p>
            <a:pPr>
              <a:lnSpc>
                <a:spcPct val="100000"/>
              </a:lnSpc>
              <a:spcAft>
                <a:spcPts val="400"/>
              </a:spcAft>
            </a:pPr>
            <a:r>
              <a:rPr lang="en-US" sz="2000" b="1" dirty="0">
                <a:solidFill>
                  <a:srgbClr val="0070C0"/>
                </a:solidFill>
              </a:rPr>
              <a:t>Authorship</a:t>
            </a:r>
            <a:r>
              <a:rPr lang="en-US" sz="2000" dirty="0"/>
              <a:t> assignments</a:t>
            </a:r>
          </a:p>
          <a:p>
            <a:pPr>
              <a:lnSpc>
                <a:spcPct val="100000"/>
              </a:lnSpc>
              <a:spcAft>
                <a:spcPts val="400"/>
              </a:spcAft>
            </a:pPr>
            <a:r>
              <a:rPr lang="en-US" sz="2000" dirty="0"/>
              <a:t>External factors mean the project should </a:t>
            </a:r>
            <a:r>
              <a:rPr lang="en-US" sz="2000" b="1" dirty="0">
                <a:solidFill>
                  <a:srgbClr val="0070C0"/>
                </a:solidFill>
              </a:rPr>
              <a:t>terminate</a:t>
            </a:r>
            <a:r>
              <a:rPr lang="en-US" sz="2000" dirty="0"/>
              <a:t> (e.g., you’re scooped)</a:t>
            </a:r>
          </a:p>
          <a:p>
            <a:pPr>
              <a:lnSpc>
                <a:spcPct val="100000"/>
              </a:lnSpc>
              <a:spcAft>
                <a:spcPts val="400"/>
              </a:spcAft>
            </a:pPr>
            <a:r>
              <a:rPr lang="en-US" sz="2000" b="1" dirty="0">
                <a:solidFill>
                  <a:srgbClr val="DE9400"/>
                </a:solidFill>
              </a:rPr>
              <a:t>Other ideas - please enter in Chat</a:t>
            </a:r>
          </a:p>
          <a:p>
            <a:pPr>
              <a:lnSpc>
                <a:spcPct val="100000"/>
              </a:lnSpc>
              <a:spcAft>
                <a:spcPts val="400"/>
              </a:spcAft>
            </a:pPr>
            <a:endParaRPr lang="en-US" sz="2000" dirty="0"/>
          </a:p>
          <a:p>
            <a:pPr marL="0" indent="0">
              <a:lnSpc>
                <a:spcPct val="100000"/>
              </a:lnSpc>
              <a:spcAft>
                <a:spcPts val="400"/>
              </a:spcAft>
              <a:buNone/>
            </a:pPr>
            <a:endParaRPr lang="en-US" sz="2000" dirty="0"/>
          </a:p>
          <a:p>
            <a:pPr>
              <a:lnSpc>
                <a:spcPct val="100000"/>
              </a:lnSpc>
              <a:spcAft>
                <a:spcPts val="400"/>
              </a:spcAft>
            </a:pPr>
            <a:endParaRPr lang="en-US" sz="2000" dirty="0"/>
          </a:p>
        </p:txBody>
      </p:sp>
      <p:sp>
        <p:nvSpPr>
          <p:cNvPr id="6" name="TextBox 5">
            <a:extLst>
              <a:ext uri="{FF2B5EF4-FFF2-40B4-BE49-F238E27FC236}">
                <a16:creationId xmlns:a16="http://schemas.microsoft.com/office/drawing/2014/main" id="{0AADD492-C97C-4CEC-9678-39BE2E487E17}"/>
              </a:ext>
            </a:extLst>
          </p:cNvPr>
          <p:cNvSpPr txBox="1"/>
          <p:nvPr/>
        </p:nvSpPr>
        <p:spPr>
          <a:xfrm>
            <a:off x="558758" y="4155926"/>
            <a:ext cx="7613642" cy="646331"/>
          </a:xfrm>
          <a:prstGeom prst="rect">
            <a:avLst/>
          </a:prstGeom>
          <a:noFill/>
        </p:spPr>
        <p:txBody>
          <a:bodyPr wrap="square" rtlCol="0">
            <a:spAutoFit/>
          </a:bodyPr>
          <a:lstStyle/>
          <a:p>
            <a:pPr algn="ctr"/>
            <a:r>
              <a:rPr lang="en-CA" b="1" i="1" dirty="0">
                <a:solidFill>
                  <a:srgbClr val="C00000"/>
                </a:solidFill>
              </a:rPr>
              <a:t>All of these decisions are less contentious if you have determined (up front) how and by whom the decisions will be made</a:t>
            </a:r>
          </a:p>
        </p:txBody>
      </p:sp>
    </p:spTree>
    <p:extLst>
      <p:ext uri="{BB962C8B-B14F-4D97-AF65-F5344CB8AC3E}">
        <p14:creationId xmlns:p14="http://schemas.microsoft.com/office/powerpoint/2010/main" val="287944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5536" y="1200151"/>
            <a:ext cx="7920880" cy="3394472"/>
          </a:xfrm>
        </p:spPr>
        <p:txBody>
          <a:bodyPr vert="horz" lIns="91440" tIns="45720" rIns="91440" bIns="45720" rtlCol="0" anchor="t">
            <a:normAutofit fontScale="70000" lnSpcReduction="20000"/>
          </a:bodyPr>
          <a:lstStyle/>
          <a:p>
            <a:pPr marL="0" indent="0" algn="ctr">
              <a:lnSpc>
                <a:spcPct val="110000"/>
              </a:lnSpc>
              <a:spcAft>
                <a:spcPts val="672"/>
              </a:spcAft>
              <a:buNone/>
            </a:pPr>
            <a:r>
              <a:rPr lang="en-CA" sz="3400" b="1" dirty="0">
                <a:solidFill>
                  <a:srgbClr val="0070C0"/>
                </a:solidFill>
              </a:rPr>
              <a:t>"A vision without a plan is but a dream, </a:t>
            </a:r>
            <a:br>
              <a:rPr lang="en-CA" sz="3400" b="1" dirty="0">
                <a:solidFill>
                  <a:srgbClr val="0070C0"/>
                </a:solidFill>
              </a:rPr>
            </a:br>
            <a:r>
              <a:rPr lang="en-CA" sz="3400" b="1" dirty="0">
                <a:solidFill>
                  <a:srgbClr val="0070C0"/>
                </a:solidFill>
              </a:rPr>
              <a:t>a plan without a vision is drudgery,</a:t>
            </a:r>
            <a:br>
              <a:rPr lang="en-CA" sz="3400" b="1" dirty="0">
                <a:solidFill>
                  <a:srgbClr val="0070C0"/>
                </a:solidFill>
              </a:rPr>
            </a:br>
            <a:r>
              <a:rPr lang="en-CA" sz="3400" b="1" dirty="0">
                <a:solidFill>
                  <a:srgbClr val="0070C0"/>
                </a:solidFill>
              </a:rPr>
              <a:t>but a vision with a plan can change the world."</a:t>
            </a:r>
          </a:p>
          <a:p>
            <a:pPr marL="0" indent="0" algn="r">
              <a:lnSpc>
                <a:spcPct val="110000"/>
              </a:lnSpc>
              <a:spcAft>
                <a:spcPts val="672"/>
              </a:spcAft>
              <a:buNone/>
            </a:pPr>
            <a:r>
              <a:rPr lang="en-CA" dirty="0"/>
              <a:t>proverb, ~1730</a:t>
            </a:r>
          </a:p>
          <a:p>
            <a:pPr>
              <a:lnSpc>
                <a:spcPct val="110000"/>
              </a:lnSpc>
              <a:spcAft>
                <a:spcPts val="672"/>
              </a:spcAft>
            </a:pPr>
            <a:r>
              <a:rPr lang="en-CA" dirty="0"/>
              <a:t>Research naturally, and appropriately, has its </a:t>
            </a:r>
            <a:r>
              <a:rPr lang="en-CA" b="1" dirty="0">
                <a:solidFill>
                  <a:srgbClr val="0070C0"/>
                </a:solidFill>
              </a:rPr>
              <a:t>focus on the vision </a:t>
            </a:r>
            <a:r>
              <a:rPr lang="en-CA" dirty="0"/>
              <a:t>– what might be knowable, or possible…</a:t>
            </a:r>
          </a:p>
          <a:p>
            <a:pPr>
              <a:lnSpc>
                <a:spcPct val="110000"/>
              </a:lnSpc>
              <a:spcAft>
                <a:spcPts val="672"/>
              </a:spcAft>
            </a:pPr>
            <a:r>
              <a:rPr lang="en-CA" dirty="0"/>
              <a:t>But, there comes a point where some kind of </a:t>
            </a:r>
            <a:r>
              <a:rPr lang="en-CA" b="1" dirty="0">
                <a:solidFill>
                  <a:srgbClr val="0070C0"/>
                </a:solidFill>
              </a:rPr>
              <a:t>a plan for research is needed</a:t>
            </a:r>
          </a:p>
          <a:p>
            <a:pPr>
              <a:lnSpc>
                <a:spcPct val="110000"/>
              </a:lnSpc>
              <a:spcAft>
                <a:spcPts val="672"/>
              </a:spcAft>
            </a:pPr>
            <a:r>
              <a:rPr lang="en-CA" dirty="0"/>
              <a:t>This webinar focuses on three </a:t>
            </a:r>
            <a:r>
              <a:rPr lang="en-CA" b="1" dirty="0">
                <a:solidFill>
                  <a:srgbClr val="0070C0"/>
                </a:solidFill>
              </a:rPr>
              <a:t>light-touch tools and processes</a:t>
            </a:r>
            <a:r>
              <a:rPr lang="en-CA" dirty="0"/>
              <a:t>, </a:t>
            </a:r>
            <a:r>
              <a:rPr lang="en-CA" b="1" dirty="0">
                <a:solidFill>
                  <a:srgbClr val="0070C0"/>
                </a:solidFill>
              </a:rPr>
              <a:t>tailored for research</a:t>
            </a:r>
            <a:r>
              <a:rPr lang="en-CA" dirty="0"/>
              <a:t>, that help the </a:t>
            </a:r>
            <a:r>
              <a:rPr lang="en-CA" b="1" dirty="0">
                <a:solidFill>
                  <a:srgbClr val="0070C0"/>
                </a:solidFill>
              </a:rPr>
              <a:t>team create and implement a useful plan </a:t>
            </a:r>
            <a:r>
              <a:rPr lang="en-CA" dirty="0"/>
              <a:t>for their research so that they can </a:t>
            </a:r>
            <a:r>
              <a:rPr lang="en-CA" b="1" dirty="0">
                <a:solidFill>
                  <a:srgbClr val="0070C0"/>
                </a:solidFill>
              </a:rPr>
              <a:t>achieve their vision</a:t>
            </a:r>
          </a:p>
        </p:txBody>
      </p:sp>
      <p:sp>
        <p:nvSpPr>
          <p:cNvPr id="2" name="Title 1"/>
          <p:cNvSpPr>
            <a:spLocks noGrp="1"/>
          </p:cNvSpPr>
          <p:nvPr>
            <p:ph type="title"/>
          </p:nvPr>
        </p:nvSpPr>
        <p:spPr>
          <a:xfrm>
            <a:off x="395536" y="267494"/>
            <a:ext cx="7920880" cy="857250"/>
          </a:xfrm>
        </p:spPr>
        <p:txBody>
          <a:bodyPr>
            <a:normAutofit fontScale="90000"/>
          </a:bodyPr>
          <a:lstStyle/>
          <a:p>
            <a:r>
              <a:rPr lang="en-CA" b="1" dirty="0"/>
              <a:t>A Vision with a Plan can Change the World</a:t>
            </a:r>
          </a:p>
        </p:txBody>
      </p:sp>
    </p:spTree>
    <p:custDataLst>
      <p:tags r:id="rId1"/>
    </p:custDataLst>
    <p:extLst>
      <p:ext uri="{BB962C8B-B14F-4D97-AF65-F5344CB8AC3E}">
        <p14:creationId xmlns:p14="http://schemas.microsoft.com/office/powerpoint/2010/main" val="957816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8"/>
            <a:ext cx="8291264" cy="857250"/>
          </a:xfrm>
        </p:spPr>
        <p:txBody>
          <a:bodyPr>
            <a:noAutofit/>
          </a:bodyPr>
          <a:lstStyle/>
          <a:p>
            <a:r>
              <a:rPr lang="en-CA" dirty="0"/>
              <a:t>Core Team &amp; Research Executive Committee</a:t>
            </a:r>
          </a:p>
        </p:txBody>
      </p:sp>
      <p:sp>
        <p:nvSpPr>
          <p:cNvPr id="3" name="Content Placeholder 2"/>
          <p:cNvSpPr>
            <a:spLocks noGrp="1"/>
          </p:cNvSpPr>
          <p:nvPr>
            <p:ph idx="1"/>
          </p:nvPr>
        </p:nvSpPr>
        <p:spPr>
          <a:xfrm>
            <a:off x="395536" y="1203598"/>
            <a:ext cx="8291264" cy="3394472"/>
          </a:xfrm>
        </p:spPr>
        <p:txBody>
          <a:bodyPr>
            <a:normAutofit fontScale="77500" lnSpcReduction="20000"/>
          </a:bodyPr>
          <a:lstStyle/>
          <a:p>
            <a:r>
              <a:rPr lang="en-CA" dirty="0"/>
              <a:t>Core team will Ideally be </a:t>
            </a:r>
            <a:r>
              <a:rPr lang="en-CA" b="1" dirty="0">
                <a:solidFill>
                  <a:srgbClr val="0070C0"/>
                </a:solidFill>
              </a:rPr>
              <a:t>7-10 people </a:t>
            </a:r>
            <a:r>
              <a:rPr lang="en-CA" dirty="0"/>
              <a:t>who do project work </a:t>
            </a:r>
            <a:r>
              <a:rPr lang="en-CA" b="1" dirty="0">
                <a:solidFill>
                  <a:srgbClr val="0070C0"/>
                </a:solidFill>
              </a:rPr>
              <a:t>daily to biweekly</a:t>
            </a:r>
          </a:p>
          <a:p>
            <a:pPr lvl="1"/>
            <a:r>
              <a:rPr lang="en-CA" dirty="0"/>
              <a:t>Project Lead/Principal Investigator</a:t>
            </a:r>
          </a:p>
          <a:p>
            <a:pPr lvl="1"/>
            <a:r>
              <a:rPr lang="en-CA" dirty="0"/>
              <a:t>[Project] Coordinator</a:t>
            </a:r>
          </a:p>
          <a:p>
            <a:pPr lvl="1"/>
            <a:r>
              <a:rPr lang="en-CA" dirty="0"/>
              <a:t>Deliverable Lead(s) </a:t>
            </a:r>
          </a:p>
          <a:p>
            <a:pPr lvl="1"/>
            <a:r>
              <a:rPr lang="en-CA" dirty="0"/>
              <a:t>[Sub-deliverable leads]</a:t>
            </a:r>
          </a:p>
          <a:p>
            <a:pPr lvl="1"/>
            <a:r>
              <a:rPr lang="en-CA" dirty="0"/>
              <a:t>People who aren’t the “lead” for anything, but do core project work</a:t>
            </a:r>
          </a:p>
          <a:p>
            <a:r>
              <a:rPr lang="en-CA" dirty="0"/>
              <a:t>Core team meetings are the </a:t>
            </a:r>
            <a:r>
              <a:rPr lang="en-CA" b="1" dirty="0">
                <a:solidFill>
                  <a:srgbClr val="0070C0"/>
                </a:solidFill>
              </a:rPr>
              <a:t>most frequent, e.g., weekly or biweekly</a:t>
            </a:r>
          </a:p>
          <a:p>
            <a:r>
              <a:rPr lang="en-CA" dirty="0"/>
              <a:t>Large projects may also have a “</a:t>
            </a:r>
            <a:r>
              <a:rPr lang="en-CA" b="1" dirty="0">
                <a:solidFill>
                  <a:srgbClr val="0070C0"/>
                </a:solidFill>
              </a:rPr>
              <a:t>Research Executive Committee</a:t>
            </a:r>
            <a:r>
              <a:rPr lang="en-CA" dirty="0"/>
              <a:t>” comprising the PI, co-Is, Project Manager/Director</a:t>
            </a:r>
          </a:p>
          <a:p>
            <a:endParaRPr lang="en-CA" dirty="0"/>
          </a:p>
          <a:p>
            <a:pPr lvl="1"/>
            <a:endParaRPr lang="en-CA" dirty="0"/>
          </a:p>
          <a:p>
            <a:pPr marL="0" indent="0" algn="r">
              <a:buNone/>
            </a:pPr>
            <a:endParaRPr lang="en-CA" dirty="0"/>
          </a:p>
          <a:p>
            <a:pPr marL="0" indent="0" algn="r">
              <a:buNone/>
            </a:pPr>
            <a:endParaRPr lang="en-CA" dirty="0"/>
          </a:p>
        </p:txBody>
      </p:sp>
      <p:sp>
        <p:nvSpPr>
          <p:cNvPr id="6" name="Slide Number Placeholder 5"/>
          <p:cNvSpPr>
            <a:spLocks noGrp="1"/>
          </p:cNvSpPr>
          <p:nvPr>
            <p:ph type="sldNum" sz="quarter" idx="12"/>
          </p:nvPr>
        </p:nvSpPr>
        <p:spPr/>
        <p:txBody>
          <a:bodyPr/>
          <a:lstStyle/>
          <a:p>
            <a:fld id="{2393D220-CF7C-4136-8FE0-747CA88291E3}" type="slidenum">
              <a:rPr lang="en-CA" smtClean="0"/>
              <a:pPr/>
              <a:t>20</a:t>
            </a:fld>
            <a:endParaRPr lang="en-CA"/>
          </a:p>
        </p:txBody>
      </p:sp>
    </p:spTree>
    <p:extLst>
      <p:ext uri="{BB962C8B-B14F-4D97-AF65-F5344CB8AC3E}">
        <p14:creationId xmlns:p14="http://schemas.microsoft.com/office/powerpoint/2010/main" val="613173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05978"/>
            <a:ext cx="8003232" cy="857250"/>
          </a:xfrm>
        </p:spPr>
        <p:txBody>
          <a:bodyPr/>
          <a:lstStyle/>
          <a:p>
            <a:r>
              <a:rPr lang="en-US" dirty="0"/>
              <a:t>Research Team Decisions</a:t>
            </a:r>
          </a:p>
        </p:txBody>
      </p:sp>
      <p:sp>
        <p:nvSpPr>
          <p:cNvPr id="3" name="Content Placeholder 2"/>
          <p:cNvSpPr>
            <a:spLocks noGrp="1"/>
          </p:cNvSpPr>
          <p:nvPr>
            <p:ph idx="1"/>
          </p:nvPr>
        </p:nvSpPr>
        <p:spPr>
          <a:xfrm>
            <a:off x="611560" y="1063228"/>
            <a:ext cx="8075240" cy="3531395"/>
          </a:xfrm>
        </p:spPr>
        <p:txBody>
          <a:bodyPr>
            <a:noAutofit/>
          </a:bodyPr>
          <a:lstStyle/>
          <a:p>
            <a:pPr>
              <a:lnSpc>
                <a:spcPct val="100000"/>
              </a:lnSpc>
              <a:spcAft>
                <a:spcPts val="0"/>
              </a:spcAft>
            </a:pPr>
            <a:r>
              <a:rPr lang="en-US" sz="1400" b="1" dirty="0">
                <a:solidFill>
                  <a:srgbClr val="0070C0"/>
                </a:solidFill>
              </a:rPr>
              <a:t>Broader Project Team decides?</a:t>
            </a:r>
          </a:p>
          <a:p>
            <a:pPr marL="357188" lvl="1" indent="0">
              <a:lnSpc>
                <a:spcPct val="100000"/>
              </a:lnSpc>
              <a:spcAft>
                <a:spcPts val="400"/>
              </a:spcAft>
              <a:buNone/>
            </a:pPr>
            <a:r>
              <a:rPr lang="en-US" sz="1400" i="1" dirty="0"/>
              <a:t>Including people who only come to meetings occasionally or aren’t in touch?  What if your project team includes 40+ people and the next meeting isn’t for weeks or months?</a:t>
            </a:r>
          </a:p>
          <a:p>
            <a:pPr>
              <a:lnSpc>
                <a:spcPct val="100000"/>
              </a:lnSpc>
              <a:spcAft>
                <a:spcPts val="0"/>
              </a:spcAft>
            </a:pPr>
            <a:r>
              <a:rPr lang="en-US" sz="1400" b="1" dirty="0">
                <a:solidFill>
                  <a:srgbClr val="0070C0"/>
                </a:solidFill>
              </a:rPr>
              <a:t>Principal Investigator (PI) alone decides?</a:t>
            </a:r>
          </a:p>
          <a:p>
            <a:pPr marL="357188" lvl="1" indent="0">
              <a:lnSpc>
                <a:spcPct val="100000"/>
              </a:lnSpc>
              <a:spcAft>
                <a:spcPts val="400"/>
              </a:spcAft>
              <a:buNone/>
            </a:pPr>
            <a:r>
              <a:rPr lang="en-US" sz="1400" i="1" dirty="0"/>
              <a:t>Lose the benefit that diversity of opinions usually brings to decisions.</a:t>
            </a:r>
          </a:p>
          <a:p>
            <a:pPr>
              <a:lnSpc>
                <a:spcPct val="100000"/>
              </a:lnSpc>
              <a:spcBef>
                <a:spcPts val="0"/>
              </a:spcBef>
              <a:spcAft>
                <a:spcPts val="0"/>
              </a:spcAft>
            </a:pPr>
            <a:r>
              <a:rPr lang="en-US" sz="1400" b="1" dirty="0">
                <a:solidFill>
                  <a:srgbClr val="0070C0"/>
                </a:solidFill>
              </a:rPr>
              <a:t>Core Team decides?</a:t>
            </a:r>
          </a:p>
          <a:p>
            <a:pPr marL="357188" lvl="1" indent="0">
              <a:lnSpc>
                <a:spcPct val="100000"/>
              </a:lnSpc>
              <a:spcAft>
                <a:spcPts val="400"/>
              </a:spcAft>
              <a:buNone/>
            </a:pPr>
            <a:r>
              <a:rPr lang="en-US" sz="1400" i="1" dirty="0"/>
              <a:t>Do all opinions really have the same weight? Be honest about who makes decisions. Often it is a subset of the Core Team members that actually makes them.</a:t>
            </a:r>
          </a:p>
          <a:p>
            <a:pPr>
              <a:lnSpc>
                <a:spcPct val="100000"/>
              </a:lnSpc>
              <a:spcAft>
                <a:spcPts val="0"/>
              </a:spcAft>
            </a:pPr>
            <a:r>
              <a:rPr lang="en-US" sz="1400" b="1" dirty="0"/>
              <a:t>“</a:t>
            </a:r>
            <a:r>
              <a:rPr lang="en-US" sz="1400" b="1" dirty="0">
                <a:solidFill>
                  <a:srgbClr val="0070C0"/>
                </a:solidFill>
              </a:rPr>
              <a:t>Research Executive Committee [Exec]” comprising the PI plus a few others decides</a:t>
            </a:r>
          </a:p>
          <a:p>
            <a:pPr marL="357188" lvl="1" indent="0">
              <a:lnSpc>
                <a:spcPct val="100000"/>
              </a:lnSpc>
              <a:spcAft>
                <a:spcPts val="400"/>
              </a:spcAft>
              <a:buNone/>
            </a:pPr>
            <a:r>
              <a:rPr lang="en-US" sz="1400" i="1" dirty="0"/>
              <a:t>Often a practical solution, and sometimes as a practical backup if Core Team cannot come together to meet, and/or can be used for decisions that other team members aren’t in a position to contribute to.</a:t>
            </a:r>
            <a:br>
              <a:rPr lang="en-US" sz="1400" i="1" dirty="0"/>
            </a:br>
            <a:endParaRPr lang="en-US" sz="900" i="1" dirty="0"/>
          </a:p>
          <a:p>
            <a:pPr marL="0" lvl="1" indent="0" algn="ctr">
              <a:lnSpc>
                <a:spcPct val="100000"/>
              </a:lnSpc>
              <a:spcAft>
                <a:spcPts val="400"/>
              </a:spcAft>
              <a:buNone/>
            </a:pPr>
            <a:r>
              <a:rPr lang="en-US" sz="1400" i="1" dirty="0"/>
              <a:t>NOTE: </a:t>
            </a:r>
            <a:r>
              <a:rPr lang="en-US" sz="1400" b="1" i="1" dirty="0">
                <a:solidFill>
                  <a:srgbClr val="0070C0"/>
                </a:solidFill>
              </a:rPr>
              <a:t>NOTHING PREVENTS THE TEAM FROM CONSULTING WITH AND INVOLVING OTHERS IN A DECISION</a:t>
            </a:r>
            <a:r>
              <a:rPr lang="en-US" sz="1400" i="1" dirty="0"/>
              <a:t>, BUT IT IS GOOD PRACTICE TO ESTABLISH – UP FRONT – </a:t>
            </a:r>
            <a:r>
              <a:rPr lang="en-US" sz="1400" b="1" i="1" dirty="0">
                <a:solidFill>
                  <a:srgbClr val="0070C0"/>
                </a:solidFill>
              </a:rPr>
              <a:t>WHICH INDIVIDUALS MUST BE INVOLVED </a:t>
            </a:r>
            <a:r>
              <a:rPr lang="en-US" sz="1400" i="1" dirty="0"/>
              <a:t>FOR A DECISION TO BE VALID</a:t>
            </a:r>
          </a:p>
        </p:txBody>
      </p:sp>
      <p:sp>
        <p:nvSpPr>
          <p:cNvPr id="4" name="Slide Number Placeholder 3"/>
          <p:cNvSpPr>
            <a:spLocks noGrp="1"/>
          </p:cNvSpPr>
          <p:nvPr>
            <p:ph type="sldNum" sz="quarter" idx="12"/>
          </p:nvPr>
        </p:nvSpPr>
        <p:spPr/>
        <p:txBody>
          <a:bodyPr/>
          <a:lstStyle/>
          <a:p>
            <a:fld id="{2393D220-CF7C-4136-8FE0-747CA88291E3}" type="slidenum">
              <a:rPr lang="en-CA" smtClean="0"/>
              <a:pPr/>
              <a:t>21</a:t>
            </a:fld>
            <a:endParaRPr lang="en-CA"/>
          </a:p>
        </p:txBody>
      </p:sp>
    </p:spTree>
    <p:extLst>
      <p:ext uri="{BB962C8B-B14F-4D97-AF65-F5344CB8AC3E}">
        <p14:creationId xmlns:p14="http://schemas.microsoft.com/office/powerpoint/2010/main" val="397750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a:normAutofit fontScale="90000"/>
          </a:bodyPr>
          <a:lstStyle/>
          <a:p>
            <a:r>
              <a:rPr lang="en-US" dirty="0"/>
              <a:t>How are Decisions Made – Option 1: Attempt Consensus, Escalate if Necessary</a:t>
            </a:r>
          </a:p>
        </p:txBody>
      </p:sp>
      <p:sp>
        <p:nvSpPr>
          <p:cNvPr id="3" name="Content Placeholder 2"/>
          <p:cNvSpPr>
            <a:spLocks noGrp="1"/>
          </p:cNvSpPr>
          <p:nvPr>
            <p:ph idx="1"/>
          </p:nvPr>
        </p:nvSpPr>
        <p:spPr>
          <a:xfrm>
            <a:off x="467544" y="1203598"/>
            <a:ext cx="8219256" cy="3391025"/>
          </a:xfrm>
        </p:spPr>
        <p:txBody>
          <a:bodyPr>
            <a:noAutofit/>
          </a:bodyPr>
          <a:lstStyle/>
          <a:p>
            <a:pPr>
              <a:lnSpc>
                <a:spcPct val="100000"/>
              </a:lnSpc>
              <a:spcAft>
                <a:spcPts val="400"/>
              </a:spcAft>
            </a:pPr>
            <a:r>
              <a:rPr lang="en-US" sz="1800" dirty="0"/>
              <a:t>Aim to give </a:t>
            </a:r>
            <a:r>
              <a:rPr lang="en-US" sz="1800" b="1" dirty="0">
                <a:solidFill>
                  <a:srgbClr val="0070C0"/>
                </a:solidFill>
              </a:rPr>
              <a:t>notice of an upcoming decision one week before </a:t>
            </a:r>
            <a:r>
              <a:rPr lang="en-US" sz="1800" dirty="0"/>
              <a:t>a decision is required (or at least two days)</a:t>
            </a:r>
          </a:p>
          <a:p>
            <a:pPr>
              <a:lnSpc>
                <a:spcPct val="100000"/>
              </a:lnSpc>
              <a:spcAft>
                <a:spcPts val="400"/>
              </a:spcAft>
            </a:pPr>
            <a:r>
              <a:rPr lang="en-US" sz="1800" dirty="0"/>
              <a:t>Strive to </a:t>
            </a:r>
            <a:r>
              <a:rPr lang="en-US" sz="1800" b="1" dirty="0">
                <a:solidFill>
                  <a:srgbClr val="0070C0"/>
                </a:solidFill>
              </a:rPr>
              <a:t>make decisions by consensus</a:t>
            </a:r>
            <a:r>
              <a:rPr lang="en-US" sz="1800" dirty="0"/>
              <a:t>, i.e., decisions that no member indicates dissent for, noting that </a:t>
            </a:r>
            <a:r>
              <a:rPr lang="en-US" sz="1800" b="1" dirty="0">
                <a:solidFill>
                  <a:srgbClr val="0070C0"/>
                </a:solidFill>
              </a:rPr>
              <a:t>abstaining does not count as dissent </a:t>
            </a:r>
          </a:p>
          <a:p>
            <a:pPr>
              <a:lnSpc>
                <a:spcPct val="100000"/>
              </a:lnSpc>
              <a:spcAft>
                <a:spcPts val="400"/>
              </a:spcAft>
            </a:pPr>
            <a:r>
              <a:rPr lang="en-US" sz="1800" dirty="0"/>
              <a:t>If there is not consensus, and where time allows, the member presenting the item is asked to make efforts to </a:t>
            </a:r>
            <a:r>
              <a:rPr lang="en-US" sz="1800" b="1" dirty="0">
                <a:solidFill>
                  <a:srgbClr val="0070C0"/>
                </a:solidFill>
              </a:rPr>
              <a:t>modify the item, within a timeframe </a:t>
            </a:r>
            <a:r>
              <a:rPr lang="en-US" sz="1800" dirty="0"/>
              <a:t>specified by the Chair, with the goal of making changes that allow consensus to be achieved  </a:t>
            </a:r>
          </a:p>
          <a:p>
            <a:pPr>
              <a:lnSpc>
                <a:spcPct val="100000"/>
              </a:lnSpc>
              <a:spcAft>
                <a:spcPts val="400"/>
              </a:spcAft>
            </a:pPr>
            <a:r>
              <a:rPr lang="en-US" sz="1800" dirty="0"/>
              <a:t>If consensus cannot be achieved within the timeframe specified, </a:t>
            </a:r>
            <a:r>
              <a:rPr lang="en-US" sz="1800" b="1" dirty="0">
                <a:solidFill>
                  <a:srgbClr val="0070C0"/>
                </a:solidFill>
              </a:rPr>
              <a:t>decisions will be made by higher authority body or individual, e.g., Chair, Executive Sponsor, Steering Committee</a:t>
            </a:r>
            <a:endParaRPr lang="en-US" sz="18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22</a:t>
            </a:fld>
            <a:endParaRPr lang="en-CA"/>
          </a:p>
        </p:txBody>
      </p:sp>
    </p:spTree>
    <p:extLst>
      <p:ext uri="{BB962C8B-B14F-4D97-AF65-F5344CB8AC3E}">
        <p14:creationId xmlns:p14="http://schemas.microsoft.com/office/powerpoint/2010/main" val="84511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a:normAutofit fontScale="90000"/>
          </a:bodyPr>
          <a:lstStyle/>
          <a:p>
            <a:r>
              <a:rPr lang="en-US" dirty="0"/>
              <a:t>How are Decisions Made – Option 2: Attempt Consensus, Vote if Necessary</a:t>
            </a:r>
          </a:p>
        </p:txBody>
      </p:sp>
      <p:sp>
        <p:nvSpPr>
          <p:cNvPr id="3" name="Content Placeholder 2"/>
          <p:cNvSpPr>
            <a:spLocks noGrp="1"/>
          </p:cNvSpPr>
          <p:nvPr>
            <p:ph idx="1"/>
          </p:nvPr>
        </p:nvSpPr>
        <p:spPr>
          <a:xfrm>
            <a:off x="467544" y="1203598"/>
            <a:ext cx="8219256" cy="3391025"/>
          </a:xfrm>
        </p:spPr>
        <p:txBody>
          <a:bodyPr>
            <a:noAutofit/>
          </a:bodyPr>
          <a:lstStyle/>
          <a:p>
            <a:pPr>
              <a:lnSpc>
                <a:spcPct val="100000"/>
              </a:lnSpc>
              <a:spcAft>
                <a:spcPts val="400"/>
              </a:spcAft>
            </a:pPr>
            <a:r>
              <a:rPr lang="en-CA" sz="1400" i="1" dirty="0"/>
              <a:t>Aim to give notice of an upcoming decision at least one week before a decision is required </a:t>
            </a:r>
          </a:p>
          <a:p>
            <a:pPr>
              <a:lnSpc>
                <a:spcPct val="100000"/>
              </a:lnSpc>
              <a:spcAft>
                <a:spcPts val="400"/>
              </a:spcAft>
            </a:pPr>
            <a:r>
              <a:rPr lang="en-CA" sz="1400" i="1" dirty="0"/>
              <a:t>Strive to make decisions by consensus, i.e., decisions that no member indicates dissent for, noting that abstaining does not count as dissent </a:t>
            </a:r>
          </a:p>
          <a:p>
            <a:pPr>
              <a:lnSpc>
                <a:spcPct val="100000"/>
              </a:lnSpc>
              <a:spcAft>
                <a:spcPts val="400"/>
              </a:spcAft>
            </a:pPr>
            <a:r>
              <a:rPr lang="en-CA" sz="1400" i="1" dirty="0"/>
              <a:t>If there is not consensus, and where time allows, the member presenting the item is asked to make efforts to modify the item, within a timeframe specified by the Chair, with the goal of making changes that allow consensus to be achieved  </a:t>
            </a:r>
          </a:p>
          <a:p>
            <a:pPr>
              <a:lnSpc>
                <a:spcPct val="100000"/>
              </a:lnSpc>
              <a:spcAft>
                <a:spcPts val="400"/>
              </a:spcAft>
            </a:pPr>
            <a:r>
              <a:rPr lang="en-US" sz="1600" dirty="0"/>
              <a:t>If consensus cannot be achieved within the timeframe specified by the Chair, </a:t>
            </a:r>
            <a:r>
              <a:rPr lang="en-CA" sz="1600" b="1" dirty="0">
                <a:solidFill>
                  <a:srgbClr val="0070C0"/>
                </a:solidFill>
              </a:rPr>
              <a:t>decisions are made by majority vote</a:t>
            </a:r>
            <a:r>
              <a:rPr lang="en-CA" sz="1600" dirty="0"/>
              <a:t>, i.e., the decision will be made </a:t>
            </a:r>
            <a:r>
              <a:rPr lang="en-CA" sz="1600" b="1" dirty="0">
                <a:solidFill>
                  <a:srgbClr val="0070C0"/>
                </a:solidFill>
              </a:rPr>
              <a:t>if more than 50% of the members contributing to quorum vote to support it </a:t>
            </a:r>
            <a:r>
              <a:rPr lang="en-CA" sz="1600" dirty="0"/>
              <a:t>(some have the Chair’s vote break ties)</a:t>
            </a:r>
          </a:p>
          <a:p>
            <a:pPr>
              <a:lnSpc>
                <a:spcPct val="100000"/>
              </a:lnSpc>
              <a:spcAft>
                <a:spcPts val="400"/>
              </a:spcAft>
            </a:pPr>
            <a:r>
              <a:rPr lang="en-CA" sz="1600" dirty="0"/>
              <a:t>In cases where there is a </a:t>
            </a:r>
            <a:r>
              <a:rPr lang="en-CA" sz="1600" b="1" dirty="0">
                <a:solidFill>
                  <a:srgbClr val="0070C0"/>
                </a:solidFill>
              </a:rPr>
              <a:t>tie, input will be sought from members who were not present when the vote was taken within a timeframe specified by the Chair  </a:t>
            </a:r>
          </a:p>
          <a:p>
            <a:pPr>
              <a:lnSpc>
                <a:spcPct val="100000"/>
              </a:lnSpc>
              <a:spcAft>
                <a:spcPts val="400"/>
              </a:spcAft>
            </a:pPr>
            <a:r>
              <a:rPr lang="en-CA" sz="1600" dirty="0"/>
              <a:t>In cases where there is a tie after votes have been counted from all members that are available in the specified timeframe, </a:t>
            </a:r>
            <a:r>
              <a:rPr lang="en-CA" sz="1600" b="1" dirty="0">
                <a:solidFill>
                  <a:srgbClr val="0070C0"/>
                </a:solidFill>
              </a:rPr>
              <a:t>the higher authority body or individual decides</a:t>
            </a:r>
            <a:endParaRPr lang="en-US" sz="1600" b="1" dirty="0">
              <a:solidFill>
                <a:srgbClr val="0070C0"/>
              </a:solidFill>
            </a:endParaRPr>
          </a:p>
        </p:txBody>
      </p:sp>
      <p:sp>
        <p:nvSpPr>
          <p:cNvPr id="4" name="Slide Number Placeholder 3"/>
          <p:cNvSpPr>
            <a:spLocks noGrp="1"/>
          </p:cNvSpPr>
          <p:nvPr>
            <p:ph type="sldNum" sz="quarter" idx="12"/>
          </p:nvPr>
        </p:nvSpPr>
        <p:spPr/>
        <p:txBody>
          <a:bodyPr/>
          <a:lstStyle/>
          <a:p>
            <a:fld id="{2393D220-CF7C-4136-8FE0-747CA88291E3}" type="slidenum">
              <a:rPr lang="en-CA" smtClean="0"/>
              <a:pPr/>
              <a:t>23</a:t>
            </a:fld>
            <a:endParaRPr lang="en-CA"/>
          </a:p>
        </p:txBody>
      </p:sp>
    </p:spTree>
    <p:extLst>
      <p:ext uri="{BB962C8B-B14F-4D97-AF65-F5344CB8AC3E}">
        <p14:creationId xmlns:p14="http://schemas.microsoft.com/office/powerpoint/2010/main" val="382971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5EB81-9EEB-4200-8B7A-AEC8B22910C9}"/>
              </a:ext>
            </a:extLst>
          </p:cNvPr>
          <p:cNvSpPr>
            <a:spLocks noGrp="1"/>
          </p:cNvSpPr>
          <p:nvPr>
            <p:ph type="title"/>
          </p:nvPr>
        </p:nvSpPr>
        <p:spPr>
          <a:xfrm>
            <a:off x="395536" y="205978"/>
            <a:ext cx="8291264" cy="857250"/>
          </a:xfrm>
        </p:spPr>
        <p:txBody>
          <a:bodyPr>
            <a:normAutofit/>
          </a:bodyPr>
          <a:lstStyle/>
          <a:p>
            <a:r>
              <a:rPr lang="en-CA" dirty="0"/>
              <a:t>Meetings and Decision-Making </a:t>
            </a:r>
          </a:p>
        </p:txBody>
      </p:sp>
      <p:sp>
        <p:nvSpPr>
          <p:cNvPr id="3" name="Content Placeholder 2">
            <a:extLst>
              <a:ext uri="{FF2B5EF4-FFF2-40B4-BE49-F238E27FC236}">
                <a16:creationId xmlns:a16="http://schemas.microsoft.com/office/drawing/2014/main" id="{6E974130-F3CA-4873-9C86-FA135EBB5745}"/>
              </a:ext>
            </a:extLst>
          </p:cNvPr>
          <p:cNvSpPr>
            <a:spLocks noGrp="1"/>
          </p:cNvSpPr>
          <p:nvPr>
            <p:ph idx="1"/>
          </p:nvPr>
        </p:nvSpPr>
        <p:spPr>
          <a:xfrm>
            <a:off x="395536" y="1063228"/>
            <a:ext cx="8291264" cy="3531395"/>
          </a:xfrm>
        </p:spPr>
        <p:txBody>
          <a:bodyPr>
            <a:noAutofit/>
          </a:bodyPr>
          <a:lstStyle/>
          <a:p>
            <a:r>
              <a:rPr lang="en-CA" sz="1800" dirty="0"/>
              <a:t>It’s research, things </a:t>
            </a:r>
            <a:r>
              <a:rPr lang="en-CA" sz="1800" b="1" dirty="0">
                <a:solidFill>
                  <a:srgbClr val="0070C0"/>
                </a:solidFill>
              </a:rPr>
              <a:t>will NOT go exactly as planned</a:t>
            </a:r>
          </a:p>
          <a:p>
            <a:r>
              <a:rPr lang="en-CA" sz="1800" dirty="0"/>
              <a:t>The questions are, </a:t>
            </a:r>
            <a:r>
              <a:rPr lang="en-CA" sz="1800" b="1" dirty="0">
                <a:solidFill>
                  <a:srgbClr val="0070C0"/>
                </a:solidFill>
              </a:rPr>
              <a:t>who will decide</a:t>
            </a:r>
            <a:r>
              <a:rPr lang="en-CA" sz="1800" dirty="0"/>
              <a:t> what to change, and </a:t>
            </a:r>
            <a:r>
              <a:rPr lang="en-CA" sz="1800" b="1" dirty="0">
                <a:solidFill>
                  <a:srgbClr val="0070C0"/>
                </a:solidFill>
              </a:rPr>
              <a:t>how and when </a:t>
            </a:r>
            <a:r>
              <a:rPr lang="en-CA" sz="1800" dirty="0"/>
              <a:t>will they do that?</a:t>
            </a:r>
          </a:p>
          <a:p>
            <a:r>
              <a:rPr lang="en-CA" sz="1800" b="1" dirty="0">
                <a:solidFill>
                  <a:srgbClr val="0070C0"/>
                </a:solidFill>
              </a:rPr>
              <a:t>Meetings</a:t>
            </a:r>
            <a:r>
              <a:rPr lang="en-CA" sz="1800" dirty="0"/>
              <a:t> are the primary mechanism through which the expertise and perspectives of qualified people come together so that informed and strategic decisions can be made</a:t>
            </a:r>
          </a:p>
          <a:p>
            <a:r>
              <a:rPr lang="en-CA" sz="1800" dirty="0"/>
              <a:t>Meeting effectiveness can literally </a:t>
            </a:r>
            <a:r>
              <a:rPr lang="en-CA" sz="1800" b="1" dirty="0">
                <a:solidFill>
                  <a:srgbClr val="0070C0"/>
                </a:solidFill>
              </a:rPr>
              <a:t>make or break </a:t>
            </a:r>
            <a:r>
              <a:rPr lang="en-CA" sz="1800" dirty="0"/>
              <a:t>million dollar initiatives</a:t>
            </a:r>
          </a:p>
          <a:p>
            <a:r>
              <a:rPr lang="en-CA" sz="1800" dirty="0"/>
              <a:t>With the increased size and complexity of research and evaluation projects, </a:t>
            </a:r>
            <a:r>
              <a:rPr lang="en-CA" sz="1800" b="1" dirty="0">
                <a:solidFill>
                  <a:srgbClr val="0070C0"/>
                </a:solidFill>
              </a:rPr>
              <a:t>the need for productive meetings has never been greater</a:t>
            </a:r>
          </a:p>
          <a:p>
            <a:endParaRPr lang="en-CA" sz="1800" dirty="0"/>
          </a:p>
          <a:p>
            <a:endParaRPr lang="en-CA" sz="1800" dirty="0"/>
          </a:p>
          <a:p>
            <a:endParaRPr lang="en-CA" sz="1800" dirty="0"/>
          </a:p>
        </p:txBody>
      </p:sp>
      <p:sp>
        <p:nvSpPr>
          <p:cNvPr id="4" name="Slide Number Placeholder 3">
            <a:extLst>
              <a:ext uri="{FF2B5EF4-FFF2-40B4-BE49-F238E27FC236}">
                <a16:creationId xmlns:a16="http://schemas.microsoft.com/office/drawing/2014/main" id="{B75D9B2C-58C4-46E5-BA9C-7243C4C772E3}"/>
              </a:ext>
            </a:extLst>
          </p:cNvPr>
          <p:cNvSpPr>
            <a:spLocks noGrp="1"/>
          </p:cNvSpPr>
          <p:nvPr>
            <p:ph type="sldNum" sz="quarter" idx="12"/>
          </p:nvPr>
        </p:nvSpPr>
        <p:spPr/>
        <p:txBody>
          <a:bodyPr/>
          <a:lstStyle/>
          <a:p>
            <a:fld id="{2393D220-CF7C-4136-8FE0-747CA88291E3}" type="slidenum">
              <a:rPr lang="en-CA" smtClean="0"/>
              <a:pPr/>
              <a:t>24</a:t>
            </a:fld>
            <a:endParaRPr lang="en-CA"/>
          </a:p>
        </p:txBody>
      </p:sp>
    </p:spTree>
    <p:extLst>
      <p:ext uri="{BB962C8B-B14F-4D97-AF65-F5344CB8AC3E}">
        <p14:creationId xmlns:p14="http://schemas.microsoft.com/office/powerpoint/2010/main" val="4239193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8CF1-1DED-4018-9491-2A9C05C0B295}"/>
              </a:ext>
            </a:extLst>
          </p:cNvPr>
          <p:cNvSpPr>
            <a:spLocks noGrp="1"/>
          </p:cNvSpPr>
          <p:nvPr>
            <p:ph type="title"/>
          </p:nvPr>
        </p:nvSpPr>
        <p:spPr>
          <a:xfrm>
            <a:off x="755576" y="205978"/>
            <a:ext cx="7931224" cy="857250"/>
          </a:xfrm>
        </p:spPr>
        <p:txBody>
          <a:bodyPr/>
          <a:lstStyle/>
          <a:p>
            <a:r>
              <a:rPr lang="en-CA" dirty="0"/>
              <a:t>Tips and Tricks for Meetings</a:t>
            </a:r>
          </a:p>
        </p:txBody>
      </p:sp>
      <p:sp>
        <p:nvSpPr>
          <p:cNvPr id="3" name="Content Placeholder 2">
            <a:extLst>
              <a:ext uri="{FF2B5EF4-FFF2-40B4-BE49-F238E27FC236}">
                <a16:creationId xmlns:a16="http://schemas.microsoft.com/office/drawing/2014/main" id="{A7CF7C34-B632-4211-B036-BB02087BE883}"/>
              </a:ext>
            </a:extLst>
          </p:cNvPr>
          <p:cNvSpPr>
            <a:spLocks noGrp="1"/>
          </p:cNvSpPr>
          <p:nvPr>
            <p:ph idx="1"/>
          </p:nvPr>
        </p:nvSpPr>
        <p:spPr>
          <a:xfrm>
            <a:off x="827584" y="1200151"/>
            <a:ext cx="7859216" cy="3394472"/>
          </a:xfrm>
        </p:spPr>
        <p:txBody>
          <a:bodyPr>
            <a:noAutofit/>
          </a:bodyPr>
          <a:lstStyle/>
          <a:p>
            <a:pPr>
              <a:lnSpc>
                <a:spcPct val="100000"/>
              </a:lnSpc>
              <a:spcBef>
                <a:spcPts val="0"/>
              </a:spcBef>
              <a:spcAft>
                <a:spcPts val="300"/>
              </a:spcAft>
            </a:pPr>
            <a:r>
              <a:rPr lang="en-CA" sz="1600" dirty="0"/>
              <a:t>Have an </a:t>
            </a:r>
            <a:r>
              <a:rPr lang="en-CA" sz="1600" b="1" dirty="0">
                <a:solidFill>
                  <a:srgbClr val="0070C0"/>
                </a:solidFill>
              </a:rPr>
              <a:t>agenda</a:t>
            </a:r>
            <a:r>
              <a:rPr lang="en-CA" sz="1600" dirty="0"/>
              <a:t> that states the </a:t>
            </a:r>
            <a:r>
              <a:rPr lang="en-CA" sz="1600" b="1" dirty="0">
                <a:solidFill>
                  <a:srgbClr val="0070C0"/>
                </a:solidFill>
              </a:rPr>
              <a:t>objective(s)/purpose</a:t>
            </a:r>
          </a:p>
          <a:p>
            <a:pPr lvl="1">
              <a:lnSpc>
                <a:spcPct val="100000"/>
              </a:lnSpc>
              <a:spcBef>
                <a:spcPts val="0"/>
              </a:spcBef>
              <a:spcAft>
                <a:spcPts val="300"/>
              </a:spcAft>
            </a:pPr>
            <a:r>
              <a:rPr lang="en-CA" sz="1600" dirty="0"/>
              <a:t>Use most of the </a:t>
            </a:r>
            <a:r>
              <a:rPr lang="en-CA" sz="1600" b="1" dirty="0">
                <a:solidFill>
                  <a:srgbClr val="0070C0"/>
                </a:solidFill>
              </a:rPr>
              <a:t>precious time </a:t>
            </a:r>
            <a:r>
              <a:rPr lang="en-CA" sz="1600" dirty="0"/>
              <a:t>that team members are together in </a:t>
            </a:r>
            <a:r>
              <a:rPr lang="en-CA" sz="1600" b="1" dirty="0">
                <a:solidFill>
                  <a:srgbClr val="0070C0"/>
                </a:solidFill>
              </a:rPr>
              <a:t>real time for active and generative discussion and decisions</a:t>
            </a:r>
          </a:p>
          <a:p>
            <a:pPr lvl="1">
              <a:lnSpc>
                <a:spcPct val="100000"/>
              </a:lnSpc>
              <a:spcBef>
                <a:spcPts val="0"/>
              </a:spcBef>
              <a:spcAft>
                <a:spcPts val="300"/>
              </a:spcAft>
            </a:pPr>
            <a:r>
              <a:rPr lang="en-CA" sz="1600" dirty="0"/>
              <a:t>Rarely, it is worthwhile to use meeting time for </a:t>
            </a:r>
            <a:r>
              <a:rPr lang="en-CA" sz="1600" b="1" dirty="0">
                <a:solidFill>
                  <a:srgbClr val="0070C0"/>
                </a:solidFill>
              </a:rPr>
              <a:t>presentations that ensure everyone has a common understanding</a:t>
            </a:r>
            <a:r>
              <a:rPr lang="en-CA" sz="1600" dirty="0"/>
              <a:t> of a topic, issue, or opportunity (but usually this information can be shared FYI as attachments)</a:t>
            </a:r>
          </a:p>
          <a:p>
            <a:pPr>
              <a:lnSpc>
                <a:spcPct val="100000"/>
              </a:lnSpc>
              <a:spcBef>
                <a:spcPts val="0"/>
              </a:spcBef>
              <a:spcAft>
                <a:spcPts val="300"/>
              </a:spcAft>
            </a:pPr>
            <a:r>
              <a:rPr lang="en-CA" sz="1600" dirty="0"/>
              <a:t>Identify a </a:t>
            </a:r>
            <a:r>
              <a:rPr lang="en-CA" sz="1600" b="1" dirty="0">
                <a:solidFill>
                  <a:srgbClr val="0070C0"/>
                </a:solidFill>
              </a:rPr>
              <a:t>strong Chair </a:t>
            </a:r>
            <a:r>
              <a:rPr lang="en-CA" sz="1600" dirty="0"/>
              <a:t>who will ensure:</a:t>
            </a:r>
          </a:p>
          <a:p>
            <a:pPr lvl="1">
              <a:lnSpc>
                <a:spcPct val="100000"/>
              </a:lnSpc>
              <a:spcBef>
                <a:spcPts val="0"/>
              </a:spcBef>
              <a:spcAft>
                <a:spcPts val="300"/>
              </a:spcAft>
            </a:pPr>
            <a:r>
              <a:rPr lang="en-CA" sz="1600" dirty="0"/>
              <a:t>The </a:t>
            </a:r>
            <a:r>
              <a:rPr lang="en-CA" sz="1600" b="1" dirty="0">
                <a:solidFill>
                  <a:srgbClr val="0070C0"/>
                </a:solidFill>
              </a:rPr>
              <a:t>objective(s)/purpose are met</a:t>
            </a:r>
          </a:p>
          <a:p>
            <a:pPr lvl="1">
              <a:lnSpc>
                <a:spcPct val="100000"/>
              </a:lnSpc>
              <a:spcBef>
                <a:spcPts val="0"/>
              </a:spcBef>
              <a:spcAft>
                <a:spcPts val="300"/>
              </a:spcAft>
            </a:pPr>
            <a:r>
              <a:rPr lang="en-CA" sz="1600" b="1" dirty="0">
                <a:solidFill>
                  <a:srgbClr val="0070C0"/>
                </a:solidFill>
              </a:rPr>
              <a:t>Good process </a:t>
            </a:r>
            <a:r>
              <a:rPr lang="en-CA" sz="1600" dirty="0"/>
              <a:t>is followed and there is an opportunity for all </a:t>
            </a:r>
            <a:r>
              <a:rPr lang="en-CA" sz="1600" b="1" dirty="0">
                <a:solidFill>
                  <a:srgbClr val="0070C0"/>
                </a:solidFill>
              </a:rPr>
              <a:t>participants to contribute </a:t>
            </a:r>
            <a:r>
              <a:rPr lang="en-CA" sz="1600" dirty="0"/>
              <a:t>their knowledge and perspectives</a:t>
            </a:r>
          </a:p>
          <a:p>
            <a:pPr lvl="1">
              <a:lnSpc>
                <a:spcPct val="100000"/>
              </a:lnSpc>
              <a:spcBef>
                <a:spcPts val="0"/>
              </a:spcBef>
              <a:spcAft>
                <a:spcPts val="300"/>
              </a:spcAft>
            </a:pPr>
            <a:r>
              <a:rPr lang="en-CA" sz="1600" b="1" dirty="0">
                <a:solidFill>
                  <a:srgbClr val="0070C0"/>
                </a:solidFill>
              </a:rPr>
              <a:t>Challenging attendees </a:t>
            </a:r>
            <a:r>
              <a:rPr lang="en-CA" sz="1600" dirty="0"/>
              <a:t>are managed</a:t>
            </a:r>
          </a:p>
          <a:p>
            <a:pPr lvl="1">
              <a:lnSpc>
                <a:spcPct val="100000"/>
              </a:lnSpc>
              <a:spcBef>
                <a:spcPts val="0"/>
              </a:spcBef>
              <a:spcAft>
                <a:spcPts val="300"/>
              </a:spcAft>
            </a:pPr>
            <a:r>
              <a:rPr lang="en-CA" sz="1600" dirty="0"/>
              <a:t>There is </a:t>
            </a:r>
            <a:r>
              <a:rPr lang="en-CA" sz="1600" b="1" dirty="0">
                <a:solidFill>
                  <a:srgbClr val="0070C0"/>
                </a:solidFill>
              </a:rPr>
              <a:t>clarity</a:t>
            </a:r>
            <a:r>
              <a:rPr lang="en-CA" sz="1600" dirty="0"/>
              <a:t> about </a:t>
            </a:r>
            <a:r>
              <a:rPr lang="en-CA" sz="1600" b="1" dirty="0">
                <a:solidFill>
                  <a:srgbClr val="0070C0"/>
                </a:solidFill>
              </a:rPr>
              <a:t>what was decided</a:t>
            </a:r>
            <a:r>
              <a:rPr lang="en-CA" sz="1600" dirty="0"/>
              <a:t> and </a:t>
            </a:r>
            <a:r>
              <a:rPr lang="en-CA" sz="1600" b="1" dirty="0">
                <a:solidFill>
                  <a:srgbClr val="0070C0"/>
                </a:solidFill>
              </a:rPr>
              <a:t>who is responsible </a:t>
            </a:r>
            <a:r>
              <a:rPr lang="en-CA" sz="1600" dirty="0"/>
              <a:t>for which action items</a:t>
            </a:r>
          </a:p>
        </p:txBody>
      </p:sp>
      <p:sp>
        <p:nvSpPr>
          <p:cNvPr id="4" name="Slide Number Placeholder 3">
            <a:extLst>
              <a:ext uri="{FF2B5EF4-FFF2-40B4-BE49-F238E27FC236}">
                <a16:creationId xmlns:a16="http://schemas.microsoft.com/office/drawing/2014/main" id="{BF146FC8-EDBB-4638-A37E-79FE1E94CC4C}"/>
              </a:ext>
            </a:extLst>
          </p:cNvPr>
          <p:cNvSpPr>
            <a:spLocks noGrp="1"/>
          </p:cNvSpPr>
          <p:nvPr>
            <p:ph type="sldNum" sz="quarter" idx="12"/>
          </p:nvPr>
        </p:nvSpPr>
        <p:spPr/>
        <p:txBody>
          <a:bodyPr/>
          <a:lstStyle/>
          <a:p>
            <a:fld id="{2393D220-CF7C-4136-8FE0-747CA88291E3}" type="slidenum">
              <a:rPr lang="en-CA" smtClean="0"/>
              <a:pPr/>
              <a:t>25</a:t>
            </a:fld>
            <a:endParaRPr lang="en-CA"/>
          </a:p>
        </p:txBody>
      </p:sp>
    </p:spTree>
    <p:extLst>
      <p:ext uri="{BB962C8B-B14F-4D97-AF65-F5344CB8AC3E}">
        <p14:creationId xmlns:p14="http://schemas.microsoft.com/office/powerpoint/2010/main" val="428842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8CF1-1DED-4018-9491-2A9C05C0B295}"/>
              </a:ext>
            </a:extLst>
          </p:cNvPr>
          <p:cNvSpPr>
            <a:spLocks noGrp="1"/>
          </p:cNvSpPr>
          <p:nvPr>
            <p:ph type="title"/>
          </p:nvPr>
        </p:nvSpPr>
        <p:spPr>
          <a:xfrm>
            <a:off x="457200" y="205978"/>
            <a:ext cx="8229600" cy="857250"/>
          </a:xfrm>
        </p:spPr>
        <p:txBody>
          <a:bodyPr/>
          <a:lstStyle/>
          <a:p>
            <a:r>
              <a:rPr lang="en-CA" dirty="0"/>
              <a:t>Tips and Tricks for Meetings cont.</a:t>
            </a:r>
          </a:p>
        </p:txBody>
      </p:sp>
      <p:sp>
        <p:nvSpPr>
          <p:cNvPr id="3" name="Content Placeholder 2">
            <a:extLst>
              <a:ext uri="{FF2B5EF4-FFF2-40B4-BE49-F238E27FC236}">
                <a16:creationId xmlns:a16="http://schemas.microsoft.com/office/drawing/2014/main" id="{A7CF7C34-B632-4211-B036-BB02087BE883}"/>
              </a:ext>
            </a:extLst>
          </p:cNvPr>
          <p:cNvSpPr>
            <a:spLocks noGrp="1"/>
          </p:cNvSpPr>
          <p:nvPr>
            <p:ph idx="1"/>
          </p:nvPr>
        </p:nvSpPr>
        <p:spPr>
          <a:xfrm>
            <a:off x="395536" y="1063228"/>
            <a:ext cx="8291264" cy="3531395"/>
          </a:xfrm>
        </p:spPr>
        <p:txBody>
          <a:bodyPr>
            <a:noAutofit/>
          </a:bodyPr>
          <a:lstStyle/>
          <a:p>
            <a:pPr>
              <a:spcAft>
                <a:spcPts val="0"/>
              </a:spcAft>
            </a:pPr>
            <a:r>
              <a:rPr lang="en-CA" sz="1500" dirty="0"/>
              <a:t>Send </a:t>
            </a:r>
            <a:r>
              <a:rPr lang="en-CA" sz="1500" b="1" dirty="0">
                <a:solidFill>
                  <a:srgbClr val="0070C0"/>
                </a:solidFill>
              </a:rPr>
              <a:t>materials at least two business days in advance </a:t>
            </a:r>
            <a:r>
              <a:rPr lang="en-CA" sz="1500" dirty="0"/>
              <a:t>of the meeting (one week is even better)</a:t>
            </a:r>
          </a:p>
          <a:p>
            <a:pPr>
              <a:spcAft>
                <a:spcPts val="0"/>
              </a:spcAft>
            </a:pPr>
            <a:r>
              <a:rPr lang="en-CA" sz="1500" dirty="0"/>
              <a:t>For internal meetings (e.g., Core Team, Research Executive Committee) </a:t>
            </a:r>
            <a:r>
              <a:rPr lang="en-CA" sz="1500" b="1" dirty="0">
                <a:solidFill>
                  <a:srgbClr val="0070C0"/>
                </a:solidFill>
              </a:rPr>
              <a:t>NEVER spend valuable meeting time reading bullet points on slides</a:t>
            </a:r>
          </a:p>
          <a:p>
            <a:pPr lvl="1">
              <a:spcAft>
                <a:spcPts val="0"/>
              </a:spcAft>
            </a:pPr>
            <a:r>
              <a:rPr lang="en-CA" sz="1500" dirty="0"/>
              <a:t>People can and will read faster than you can speak</a:t>
            </a:r>
          </a:p>
          <a:p>
            <a:pPr lvl="1">
              <a:spcAft>
                <a:spcPts val="0"/>
              </a:spcAft>
            </a:pPr>
            <a:r>
              <a:rPr lang="en-CA" sz="1500" dirty="0"/>
              <a:t>They will tune out and do other things if you attempt this (with web meetings it can be hard to know)</a:t>
            </a:r>
          </a:p>
          <a:p>
            <a:pPr lvl="1">
              <a:spcAft>
                <a:spcPts val="0"/>
              </a:spcAft>
            </a:pPr>
            <a:r>
              <a:rPr lang="en-CA" sz="1500" dirty="0"/>
              <a:t>If you do present something, provide complementary remarks as opposed to reading bullets</a:t>
            </a:r>
          </a:p>
          <a:p>
            <a:pPr>
              <a:spcAft>
                <a:spcPts val="0"/>
              </a:spcAft>
            </a:pPr>
            <a:r>
              <a:rPr lang="en-CA" sz="1500" b="1" dirty="0">
                <a:solidFill>
                  <a:srgbClr val="0070C0"/>
                </a:solidFill>
              </a:rPr>
              <a:t>Exceptions may be informational presentations to Steering Committee or External Stakeholders</a:t>
            </a:r>
            <a:r>
              <a:rPr lang="en-CA" sz="1500" dirty="0"/>
              <a:t> (but even then, try to paraphrase vs. read bullet points on a slide)</a:t>
            </a:r>
          </a:p>
          <a:p>
            <a:pPr>
              <a:spcAft>
                <a:spcPts val="0"/>
              </a:spcAft>
            </a:pPr>
            <a:r>
              <a:rPr lang="en-CA" sz="1500" dirty="0"/>
              <a:t>The whole point of meetings is that </a:t>
            </a:r>
            <a:r>
              <a:rPr lang="en-CA" sz="1500" b="1" dirty="0">
                <a:solidFill>
                  <a:srgbClr val="0070C0"/>
                </a:solidFill>
              </a:rPr>
              <a:t>people come together to discuss and do thing synchronously</a:t>
            </a:r>
            <a:r>
              <a:rPr lang="en-CA" sz="1500" dirty="0"/>
              <a:t> that cannot be done independently</a:t>
            </a:r>
          </a:p>
          <a:p>
            <a:pPr>
              <a:spcAft>
                <a:spcPts val="0"/>
              </a:spcAft>
            </a:pPr>
            <a:r>
              <a:rPr lang="en-CA" sz="1500" dirty="0"/>
              <a:t>For decision items </a:t>
            </a:r>
            <a:r>
              <a:rPr lang="en-CA" sz="1500" b="1" dirty="0">
                <a:solidFill>
                  <a:srgbClr val="0070C0"/>
                </a:solidFill>
              </a:rPr>
              <a:t>summarize key facts and considerations in the agenda</a:t>
            </a:r>
            <a:r>
              <a:rPr lang="en-CA" sz="1500" dirty="0"/>
              <a:t>, and attach more detailed documents for those who want to read them</a:t>
            </a:r>
          </a:p>
          <a:p>
            <a:pPr marL="0" indent="0">
              <a:buNone/>
            </a:pPr>
            <a:endParaRPr lang="en-CA" sz="1500" dirty="0"/>
          </a:p>
        </p:txBody>
      </p:sp>
      <p:sp>
        <p:nvSpPr>
          <p:cNvPr id="4" name="Slide Number Placeholder 3">
            <a:extLst>
              <a:ext uri="{FF2B5EF4-FFF2-40B4-BE49-F238E27FC236}">
                <a16:creationId xmlns:a16="http://schemas.microsoft.com/office/drawing/2014/main" id="{BF146FC8-EDBB-4638-A37E-79FE1E94CC4C}"/>
              </a:ext>
            </a:extLst>
          </p:cNvPr>
          <p:cNvSpPr>
            <a:spLocks noGrp="1"/>
          </p:cNvSpPr>
          <p:nvPr>
            <p:ph type="sldNum" sz="quarter" idx="12"/>
          </p:nvPr>
        </p:nvSpPr>
        <p:spPr/>
        <p:txBody>
          <a:bodyPr/>
          <a:lstStyle/>
          <a:p>
            <a:fld id="{2393D220-CF7C-4136-8FE0-747CA88291E3}" type="slidenum">
              <a:rPr lang="en-CA" smtClean="0"/>
              <a:pPr/>
              <a:t>26</a:t>
            </a:fld>
            <a:endParaRPr lang="en-CA"/>
          </a:p>
        </p:txBody>
      </p:sp>
    </p:spTree>
    <p:extLst>
      <p:ext uri="{BB962C8B-B14F-4D97-AF65-F5344CB8AC3E}">
        <p14:creationId xmlns:p14="http://schemas.microsoft.com/office/powerpoint/2010/main" val="285054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8CF1-1DED-4018-9491-2A9C05C0B295}"/>
              </a:ext>
            </a:extLst>
          </p:cNvPr>
          <p:cNvSpPr>
            <a:spLocks noGrp="1"/>
          </p:cNvSpPr>
          <p:nvPr>
            <p:ph type="title"/>
          </p:nvPr>
        </p:nvSpPr>
        <p:spPr>
          <a:xfrm>
            <a:off x="457200" y="205978"/>
            <a:ext cx="8229600" cy="857250"/>
          </a:xfrm>
        </p:spPr>
        <p:txBody>
          <a:bodyPr/>
          <a:lstStyle/>
          <a:p>
            <a:r>
              <a:rPr lang="en-CA" dirty="0"/>
              <a:t>Tips and Tricks for Meetings cont.</a:t>
            </a:r>
          </a:p>
        </p:txBody>
      </p:sp>
      <p:sp>
        <p:nvSpPr>
          <p:cNvPr id="3" name="Content Placeholder 2">
            <a:extLst>
              <a:ext uri="{FF2B5EF4-FFF2-40B4-BE49-F238E27FC236}">
                <a16:creationId xmlns:a16="http://schemas.microsoft.com/office/drawing/2014/main" id="{A7CF7C34-B632-4211-B036-BB02087BE883}"/>
              </a:ext>
            </a:extLst>
          </p:cNvPr>
          <p:cNvSpPr>
            <a:spLocks noGrp="1"/>
          </p:cNvSpPr>
          <p:nvPr>
            <p:ph idx="1"/>
          </p:nvPr>
        </p:nvSpPr>
        <p:spPr>
          <a:xfrm>
            <a:off x="395536" y="1063228"/>
            <a:ext cx="8291264" cy="3531395"/>
          </a:xfrm>
        </p:spPr>
        <p:txBody>
          <a:bodyPr>
            <a:noAutofit/>
          </a:bodyPr>
          <a:lstStyle/>
          <a:p>
            <a:pPr>
              <a:spcAft>
                <a:spcPts val="0"/>
              </a:spcAft>
            </a:pPr>
            <a:r>
              <a:rPr lang="en-CA" sz="1700" b="1" dirty="0">
                <a:solidFill>
                  <a:srgbClr val="0070C0"/>
                </a:solidFill>
              </a:rPr>
              <a:t>Avoid roundtable updates</a:t>
            </a:r>
          </a:p>
          <a:p>
            <a:pPr lvl="1">
              <a:spcAft>
                <a:spcPts val="0"/>
              </a:spcAft>
            </a:pPr>
            <a:r>
              <a:rPr lang="en-CA" sz="1700" dirty="0"/>
              <a:t>Consider FYI items submitted in advance instead</a:t>
            </a:r>
          </a:p>
          <a:p>
            <a:pPr>
              <a:spcAft>
                <a:spcPts val="0"/>
              </a:spcAft>
            </a:pPr>
            <a:r>
              <a:rPr lang="en-CA" sz="1700" b="1" dirty="0">
                <a:solidFill>
                  <a:srgbClr val="0070C0"/>
                </a:solidFill>
              </a:rPr>
              <a:t>Avoid lengthy roundtable introductions</a:t>
            </a:r>
          </a:p>
          <a:p>
            <a:pPr lvl="1">
              <a:spcAft>
                <a:spcPts val="0"/>
              </a:spcAft>
            </a:pPr>
            <a:r>
              <a:rPr lang="en-CA" sz="1700" dirty="0"/>
              <a:t>Consider having people submit bios and state their ‘hopes’ at the first (kick-off) meeting </a:t>
            </a:r>
          </a:p>
          <a:p>
            <a:r>
              <a:rPr lang="en-CA" sz="1700" dirty="0"/>
              <a:t>If a few people start talking about a particular topic, </a:t>
            </a:r>
            <a:r>
              <a:rPr lang="en-CA" sz="1700" b="1" dirty="0">
                <a:solidFill>
                  <a:srgbClr val="0070C0"/>
                </a:solidFill>
              </a:rPr>
              <a:t>do let the 2-3 person discussion proceed</a:t>
            </a:r>
            <a:r>
              <a:rPr lang="en-CA" sz="1700" dirty="0"/>
              <a:t> in they can immediately decide on a course of action, but </a:t>
            </a:r>
            <a:r>
              <a:rPr lang="en-CA" sz="1700" b="1" dirty="0">
                <a:solidFill>
                  <a:srgbClr val="0070C0"/>
                </a:solidFill>
              </a:rPr>
              <a:t>ask them to take it offline if it is taking more than a few minutes</a:t>
            </a:r>
          </a:p>
          <a:p>
            <a:r>
              <a:rPr lang="en-CA" sz="1700" b="1" dirty="0">
                <a:solidFill>
                  <a:srgbClr val="0070C0"/>
                </a:solidFill>
              </a:rPr>
              <a:t>Have some fun</a:t>
            </a:r>
            <a:r>
              <a:rPr lang="en-CA" sz="1700" dirty="0"/>
              <a:t>, otherwise people won’t want to come to your meetings anymore</a:t>
            </a:r>
          </a:p>
          <a:p>
            <a:r>
              <a:rPr lang="en-CA" sz="1700" b="1" dirty="0">
                <a:solidFill>
                  <a:srgbClr val="0070C0"/>
                </a:solidFill>
              </a:rPr>
              <a:t>Facilitation techniques are useful</a:t>
            </a:r>
            <a:r>
              <a:rPr lang="en-CA" sz="1700" dirty="0"/>
              <a:t>, particularly when you have diverse participants</a:t>
            </a:r>
          </a:p>
          <a:p>
            <a:pPr marL="0" indent="0">
              <a:buNone/>
            </a:pPr>
            <a:endParaRPr lang="en-CA" sz="1700" dirty="0"/>
          </a:p>
        </p:txBody>
      </p:sp>
      <p:sp>
        <p:nvSpPr>
          <p:cNvPr id="4" name="Slide Number Placeholder 3">
            <a:extLst>
              <a:ext uri="{FF2B5EF4-FFF2-40B4-BE49-F238E27FC236}">
                <a16:creationId xmlns:a16="http://schemas.microsoft.com/office/drawing/2014/main" id="{BF146FC8-EDBB-4638-A37E-79FE1E94CC4C}"/>
              </a:ext>
            </a:extLst>
          </p:cNvPr>
          <p:cNvSpPr>
            <a:spLocks noGrp="1"/>
          </p:cNvSpPr>
          <p:nvPr>
            <p:ph type="sldNum" sz="quarter" idx="12"/>
          </p:nvPr>
        </p:nvSpPr>
        <p:spPr/>
        <p:txBody>
          <a:bodyPr/>
          <a:lstStyle/>
          <a:p>
            <a:fld id="{2393D220-CF7C-4136-8FE0-747CA88291E3}" type="slidenum">
              <a:rPr lang="en-CA" smtClean="0"/>
              <a:pPr/>
              <a:t>27</a:t>
            </a:fld>
            <a:endParaRPr lang="en-CA"/>
          </a:p>
        </p:txBody>
      </p:sp>
    </p:spTree>
    <p:extLst>
      <p:ext uri="{BB962C8B-B14F-4D97-AF65-F5344CB8AC3E}">
        <p14:creationId xmlns:p14="http://schemas.microsoft.com/office/powerpoint/2010/main" val="45138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8ED5E-5201-437E-A5E6-C192A5873E46}"/>
              </a:ext>
            </a:extLst>
          </p:cNvPr>
          <p:cNvSpPr>
            <a:spLocks noGrp="1"/>
          </p:cNvSpPr>
          <p:nvPr>
            <p:ph idx="1"/>
          </p:nvPr>
        </p:nvSpPr>
        <p:spPr/>
        <p:txBody>
          <a:bodyPr/>
          <a:lstStyle/>
          <a:p>
            <a:endParaRPr lang="en-CA" dirty="0"/>
          </a:p>
        </p:txBody>
      </p:sp>
      <p:sp>
        <p:nvSpPr>
          <p:cNvPr id="4" name="Slide Number Placeholder 3">
            <a:extLst>
              <a:ext uri="{FF2B5EF4-FFF2-40B4-BE49-F238E27FC236}">
                <a16:creationId xmlns:a16="http://schemas.microsoft.com/office/drawing/2014/main" id="{8A5673A5-A7F5-4387-A0B7-620975D9C424}"/>
              </a:ext>
            </a:extLst>
          </p:cNvPr>
          <p:cNvSpPr>
            <a:spLocks noGrp="1"/>
          </p:cNvSpPr>
          <p:nvPr>
            <p:ph type="sldNum" sz="quarter" idx="12"/>
          </p:nvPr>
        </p:nvSpPr>
        <p:spPr/>
        <p:txBody>
          <a:bodyPr/>
          <a:lstStyle/>
          <a:p>
            <a:fld id="{2393D220-CF7C-4136-8FE0-747CA88291E3}" type="slidenum">
              <a:rPr lang="en-CA" smtClean="0"/>
              <a:pPr/>
              <a:t>28</a:t>
            </a:fld>
            <a:endParaRPr lang="en-CA"/>
          </a:p>
        </p:txBody>
      </p:sp>
      <p:pic>
        <p:nvPicPr>
          <p:cNvPr id="7" name="Picture 6">
            <a:extLst>
              <a:ext uri="{FF2B5EF4-FFF2-40B4-BE49-F238E27FC236}">
                <a16:creationId xmlns:a16="http://schemas.microsoft.com/office/drawing/2014/main" id="{F914A63A-54AA-4565-A689-5AA267DB8972}"/>
              </a:ext>
            </a:extLst>
          </p:cNvPr>
          <p:cNvPicPr>
            <a:picLocks noChangeAspect="1"/>
          </p:cNvPicPr>
          <p:nvPr/>
        </p:nvPicPr>
        <p:blipFill rotWithShape="1">
          <a:blip r:embed="rId2"/>
          <a:srcRect t="-1384" b="1623"/>
          <a:stretch/>
        </p:blipFill>
        <p:spPr>
          <a:xfrm>
            <a:off x="0" y="27406"/>
            <a:ext cx="9144000" cy="4776592"/>
          </a:xfrm>
          <a:prstGeom prst="rect">
            <a:avLst/>
          </a:prstGeom>
        </p:spPr>
      </p:pic>
      <p:sp>
        <p:nvSpPr>
          <p:cNvPr id="5" name="Title 1">
            <a:extLst>
              <a:ext uri="{FF2B5EF4-FFF2-40B4-BE49-F238E27FC236}">
                <a16:creationId xmlns:a16="http://schemas.microsoft.com/office/drawing/2014/main" id="{A70F52B0-5614-4BD7-A171-7D3BCEADA3AD}"/>
              </a:ext>
            </a:extLst>
          </p:cNvPr>
          <p:cNvSpPr>
            <a:spLocks noGrp="1"/>
          </p:cNvSpPr>
          <p:nvPr>
            <p:ph type="title"/>
          </p:nvPr>
        </p:nvSpPr>
        <p:spPr>
          <a:xfrm>
            <a:off x="251520" y="42022"/>
            <a:ext cx="8147248" cy="657520"/>
          </a:xfrm>
          <a:solidFill>
            <a:schemeClr val="bg1"/>
          </a:solidFill>
        </p:spPr>
        <p:txBody>
          <a:bodyPr>
            <a:normAutofit/>
          </a:bodyPr>
          <a:lstStyle/>
          <a:p>
            <a:r>
              <a:rPr lang="en-CA" dirty="0"/>
              <a:t>Tool: Meeting Agenda</a:t>
            </a:r>
          </a:p>
        </p:txBody>
      </p:sp>
    </p:spTree>
    <p:extLst>
      <p:ext uri="{BB962C8B-B14F-4D97-AF65-F5344CB8AC3E}">
        <p14:creationId xmlns:p14="http://schemas.microsoft.com/office/powerpoint/2010/main" val="160541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4D672-06A3-4B54-A479-CC39360D819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032850B-6926-4814-93BB-5BF509C2F4BD}"/>
              </a:ext>
            </a:extLst>
          </p:cNvPr>
          <p:cNvSpPr>
            <a:spLocks noGrp="1"/>
          </p:cNvSpPr>
          <p:nvPr>
            <p:ph idx="1"/>
          </p:nvPr>
        </p:nvSpPr>
        <p:spPr/>
        <p:txBody>
          <a:bodyPr/>
          <a:lstStyle/>
          <a:p>
            <a:endParaRPr lang="en-CA"/>
          </a:p>
        </p:txBody>
      </p:sp>
      <p:sp>
        <p:nvSpPr>
          <p:cNvPr id="4" name="Slide Number Placeholder 3">
            <a:extLst>
              <a:ext uri="{FF2B5EF4-FFF2-40B4-BE49-F238E27FC236}">
                <a16:creationId xmlns:a16="http://schemas.microsoft.com/office/drawing/2014/main" id="{0F9BAD93-543A-4748-878B-6736A4FA9F52}"/>
              </a:ext>
            </a:extLst>
          </p:cNvPr>
          <p:cNvSpPr>
            <a:spLocks noGrp="1"/>
          </p:cNvSpPr>
          <p:nvPr>
            <p:ph type="sldNum" sz="quarter" idx="12"/>
          </p:nvPr>
        </p:nvSpPr>
        <p:spPr/>
        <p:txBody>
          <a:bodyPr/>
          <a:lstStyle/>
          <a:p>
            <a:fld id="{2393D220-CF7C-4136-8FE0-747CA88291E3}" type="slidenum">
              <a:rPr lang="en-CA" smtClean="0"/>
              <a:pPr/>
              <a:t>29</a:t>
            </a:fld>
            <a:endParaRPr lang="en-CA"/>
          </a:p>
        </p:txBody>
      </p:sp>
      <p:pic>
        <p:nvPicPr>
          <p:cNvPr id="5" name="Picture 4">
            <a:extLst>
              <a:ext uri="{FF2B5EF4-FFF2-40B4-BE49-F238E27FC236}">
                <a16:creationId xmlns:a16="http://schemas.microsoft.com/office/drawing/2014/main" id="{9D451D38-E9C1-4D64-BF48-8B755D994D09}"/>
              </a:ext>
            </a:extLst>
          </p:cNvPr>
          <p:cNvPicPr>
            <a:picLocks noChangeAspect="1"/>
          </p:cNvPicPr>
          <p:nvPr/>
        </p:nvPicPr>
        <p:blipFill>
          <a:blip r:embed="rId2"/>
          <a:stretch>
            <a:fillRect/>
          </a:stretch>
        </p:blipFill>
        <p:spPr>
          <a:xfrm>
            <a:off x="0" y="2315"/>
            <a:ext cx="9144000" cy="4801683"/>
          </a:xfrm>
          <a:prstGeom prst="rect">
            <a:avLst/>
          </a:prstGeom>
        </p:spPr>
      </p:pic>
    </p:spTree>
    <p:extLst>
      <p:ext uri="{BB962C8B-B14F-4D97-AF65-F5344CB8AC3E}">
        <p14:creationId xmlns:p14="http://schemas.microsoft.com/office/powerpoint/2010/main" val="268385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169756" y="771550"/>
            <a:ext cx="6264696" cy="3420380"/>
          </a:xfrm>
          <a:prstGeom prst="rect">
            <a:avLst/>
          </a:prstGeom>
        </p:spPr>
        <p:txBody>
          <a:bodyPr vert="horz" lIns="91440" tIns="45720" rIns="91440" bIns="45720" rtlCol="0" anchor="t">
            <a:noAutofit/>
          </a:bodyPr>
          <a:lstStyle>
            <a:lvl1pPr>
              <a:spcBef>
                <a:spcPct val="0"/>
              </a:spcBef>
              <a:buNone/>
              <a:defRPr sz="3600" b="1">
                <a:solidFill>
                  <a:srgbClr val="C03A3F"/>
                </a:solidFill>
                <a:latin typeface="+mj-lt"/>
                <a:ea typeface="+mj-ea"/>
                <a:cs typeface="+mj-cs"/>
              </a:defRPr>
            </a:lvl1pPr>
          </a:lstStyle>
          <a:p>
            <a:r>
              <a:rPr lang="en-CA" dirty="0">
                <a:solidFill>
                  <a:srgbClr val="3A77B3"/>
                </a:solidFill>
              </a:rPr>
              <a:t>Webinar Learning Objectives</a:t>
            </a:r>
            <a:br>
              <a:rPr lang="en-CA" sz="4000" dirty="0">
                <a:solidFill>
                  <a:srgbClr val="3A77B3"/>
                </a:solidFill>
              </a:rPr>
            </a:br>
            <a:endParaRPr lang="en-CA" sz="1200" b="0" dirty="0">
              <a:solidFill>
                <a:srgbClr val="3A77B3"/>
              </a:solidFill>
            </a:endParaRPr>
          </a:p>
          <a:p>
            <a:r>
              <a:rPr lang="en-CA" sz="1800" b="0" dirty="0">
                <a:solidFill>
                  <a:srgbClr val="5A5A5A"/>
                </a:solidFill>
              </a:rPr>
              <a:t>At the end of the session, participants will be able to:</a:t>
            </a:r>
          </a:p>
          <a:p>
            <a:pPr marL="800100" lvl="1" indent="-342900">
              <a:buFont typeface="Arial" panose="020B0604020202020204" pitchFamily="34" charset="0"/>
              <a:buChar char="•"/>
            </a:pPr>
            <a:r>
              <a:rPr lang="en-CA" b="0" dirty="0">
                <a:solidFill>
                  <a:srgbClr val="5A5A5A"/>
                </a:solidFill>
              </a:rPr>
              <a:t>Understand the </a:t>
            </a:r>
            <a:r>
              <a:rPr lang="en-CA" b="1" dirty="0">
                <a:solidFill>
                  <a:srgbClr val="0070C0"/>
                </a:solidFill>
                <a:latin typeface="+mj-lt"/>
              </a:rPr>
              <a:t>difference between governance and management</a:t>
            </a:r>
            <a:r>
              <a:rPr lang="en-CA" b="0" dirty="0">
                <a:solidFill>
                  <a:srgbClr val="5A5A5A"/>
                </a:solidFill>
              </a:rPr>
              <a:t> bodies</a:t>
            </a:r>
          </a:p>
          <a:p>
            <a:pPr marL="800100" lvl="1" indent="-342900">
              <a:buFont typeface="Arial" panose="020B0604020202020204" pitchFamily="34" charset="0"/>
              <a:buChar char="•"/>
            </a:pPr>
            <a:r>
              <a:rPr lang="en-CA" b="1" dirty="0">
                <a:solidFill>
                  <a:srgbClr val="0070C0"/>
                </a:solidFill>
                <a:latin typeface="+mj-lt"/>
              </a:rPr>
              <a:t>Match </a:t>
            </a:r>
            <a:r>
              <a:rPr lang="en-CA" dirty="0">
                <a:solidFill>
                  <a:srgbClr val="5A5A5A"/>
                </a:solidFill>
                <a:latin typeface="+mj-lt"/>
              </a:rPr>
              <a:t>a</a:t>
            </a:r>
            <a:r>
              <a:rPr lang="en-CA" b="1" dirty="0">
                <a:solidFill>
                  <a:srgbClr val="0070C0"/>
                </a:solidFill>
                <a:latin typeface="+mj-lt"/>
              </a:rPr>
              <a:t> governance and management </a:t>
            </a:r>
            <a:r>
              <a:rPr lang="en-CA" dirty="0">
                <a:solidFill>
                  <a:srgbClr val="5A5A5A"/>
                </a:solidFill>
              </a:rPr>
              <a:t>structure/ organogram to the </a:t>
            </a:r>
            <a:r>
              <a:rPr lang="en-CA" b="1" dirty="0">
                <a:solidFill>
                  <a:srgbClr val="0070C0"/>
                </a:solidFill>
                <a:latin typeface="+mj-lt"/>
              </a:rPr>
              <a:t>size, scope and objectives of a research project or program</a:t>
            </a:r>
          </a:p>
          <a:p>
            <a:pPr marL="800100" lvl="1" indent="-342900">
              <a:buFont typeface="Arial" panose="020B0604020202020204" pitchFamily="34" charset="0"/>
              <a:buChar char="•"/>
            </a:pPr>
            <a:r>
              <a:rPr lang="en-CA" b="0" dirty="0">
                <a:solidFill>
                  <a:srgbClr val="5A5A5A"/>
                </a:solidFill>
              </a:rPr>
              <a:t>Create </a:t>
            </a:r>
            <a:r>
              <a:rPr lang="en-CA" b="1" dirty="0">
                <a:solidFill>
                  <a:srgbClr val="0070C0"/>
                </a:solidFill>
                <a:latin typeface="+mj-lt"/>
              </a:rPr>
              <a:t>meeting agendas </a:t>
            </a:r>
            <a:r>
              <a:rPr lang="en-CA" b="0" dirty="0">
                <a:solidFill>
                  <a:srgbClr val="5A5A5A"/>
                </a:solidFill>
              </a:rPr>
              <a:t>that support </a:t>
            </a:r>
            <a:r>
              <a:rPr lang="en-CA" b="1" dirty="0">
                <a:solidFill>
                  <a:srgbClr val="0070C0"/>
                </a:solidFill>
                <a:latin typeface="+mj-lt"/>
              </a:rPr>
              <a:t>good decision making</a:t>
            </a:r>
          </a:p>
          <a:p>
            <a:pPr marL="800100" lvl="1" indent="-342900">
              <a:buFont typeface="Arial" panose="020B0604020202020204" pitchFamily="34" charset="0"/>
              <a:buChar char="•"/>
            </a:pPr>
            <a:r>
              <a:rPr lang="en-CA" b="0" dirty="0">
                <a:solidFill>
                  <a:srgbClr val="5A5A5A"/>
                </a:solidFill>
              </a:rPr>
              <a:t>Identify </a:t>
            </a:r>
            <a:r>
              <a:rPr lang="en-CA" b="1" dirty="0">
                <a:solidFill>
                  <a:srgbClr val="0070C0"/>
                </a:solidFill>
                <a:latin typeface="+mj-lt"/>
              </a:rPr>
              <a:t>common research project risks </a:t>
            </a:r>
            <a:r>
              <a:rPr lang="en-CA" b="0" dirty="0">
                <a:solidFill>
                  <a:srgbClr val="5A5A5A"/>
                </a:solidFill>
              </a:rPr>
              <a:t>and possible </a:t>
            </a:r>
            <a:r>
              <a:rPr lang="en-CA" b="1" dirty="0">
                <a:solidFill>
                  <a:srgbClr val="0070C0"/>
                </a:solidFill>
                <a:latin typeface="+mj-lt"/>
              </a:rPr>
              <a:t>responses</a:t>
            </a:r>
            <a:r>
              <a:rPr lang="en-CA" b="0" dirty="0">
                <a:solidFill>
                  <a:srgbClr val="5A5A5A"/>
                </a:solidFill>
              </a:rPr>
              <a:t> to them</a:t>
            </a:r>
            <a:endParaRPr lang="en-US" b="0" dirty="0">
              <a:solidFill>
                <a:srgbClr val="5A5A5A"/>
              </a:solidFill>
            </a:endParaRPr>
          </a:p>
        </p:txBody>
      </p:sp>
      <p:sp>
        <p:nvSpPr>
          <p:cNvPr id="8" name="Slide Number Placeholder 7"/>
          <p:cNvSpPr>
            <a:spLocks noGrp="1"/>
          </p:cNvSpPr>
          <p:nvPr>
            <p:ph type="sldNum" sz="quarter" idx="12"/>
          </p:nvPr>
        </p:nvSpPr>
        <p:spPr/>
        <p:txBody>
          <a:bodyPr/>
          <a:lstStyle/>
          <a:p>
            <a:fld id="{2393D220-CF7C-4136-8FE0-747CA88291E3}" type="slidenum">
              <a:rPr lang="en-CA" smtClean="0"/>
              <a:pPr/>
              <a:t>3</a:t>
            </a:fld>
            <a:endParaRPr lang="en-CA" dirty="0"/>
          </a:p>
        </p:txBody>
      </p:sp>
    </p:spTree>
    <p:extLst>
      <p:ext uri="{BB962C8B-B14F-4D97-AF65-F5344CB8AC3E}">
        <p14:creationId xmlns:p14="http://schemas.microsoft.com/office/powerpoint/2010/main" val="3353075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FCEA-2BFC-49A0-8F5F-E8D78C9B4CD8}"/>
              </a:ext>
            </a:extLst>
          </p:cNvPr>
          <p:cNvSpPr>
            <a:spLocks noGrp="1"/>
          </p:cNvSpPr>
          <p:nvPr>
            <p:ph type="title"/>
          </p:nvPr>
        </p:nvSpPr>
        <p:spPr>
          <a:xfrm>
            <a:off x="899592" y="205978"/>
            <a:ext cx="7787208" cy="857250"/>
          </a:xfrm>
        </p:spPr>
        <p:txBody>
          <a:bodyPr/>
          <a:lstStyle/>
          <a:p>
            <a:r>
              <a:rPr lang="en-CA" dirty="0"/>
              <a:t>Ending Your Meeting</a:t>
            </a:r>
          </a:p>
        </p:txBody>
      </p:sp>
      <p:sp>
        <p:nvSpPr>
          <p:cNvPr id="3" name="Content Placeholder 2">
            <a:extLst>
              <a:ext uri="{FF2B5EF4-FFF2-40B4-BE49-F238E27FC236}">
                <a16:creationId xmlns:a16="http://schemas.microsoft.com/office/drawing/2014/main" id="{21EAE395-B8BF-4D7E-B8D7-663A9B9BC9EA}"/>
              </a:ext>
            </a:extLst>
          </p:cNvPr>
          <p:cNvSpPr>
            <a:spLocks noGrp="1"/>
          </p:cNvSpPr>
          <p:nvPr>
            <p:ph idx="1"/>
          </p:nvPr>
        </p:nvSpPr>
        <p:spPr>
          <a:xfrm>
            <a:off x="899592" y="1200151"/>
            <a:ext cx="7787208" cy="3394472"/>
          </a:xfrm>
        </p:spPr>
        <p:txBody>
          <a:bodyPr>
            <a:normAutofit fontScale="85000" lnSpcReduction="20000"/>
          </a:bodyPr>
          <a:lstStyle/>
          <a:p>
            <a:r>
              <a:rPr lang="en-CA" dirty="0"/>
              <a:t>It’s good practice to have “</a:t>
            </a:r>
            <a:r>
              <a:rPr lang="en-CA" b="1" dirty="0">
                <a:solidFill>
                  <a:srgbClr val="0070C0"/>
                </a:solidFill>
              </a:rPr>
              <a:t>Other Business</a:t>
            </a:r>
            <a:r>
              <a:rPr lang="en-CA" dirty="0"/>
              <a:t>” to allow for new items if there is time</a:t>
            </a:r>
          </a:p>
          <a:p>
            <a:r>
              <a:rPr lang="en-CA" dirty="0"/>
              <a:t>After Other Business, the Chair or the project manager </a:t>
            </a:r>
            <a:r>
              <a:rPr lang="en-CA" b="1" dirty="0">
                <a:solidFill>
                  <a:srgbClr val="0070C0"/>
                </a:solidFill>
              </a:rPr>
              <a:t>should recap the list of decision and action items</a:t>
            </a:r>
            <a:r>
              <a:rPr lang="en-CA" dirty="0"/>
              <a:t> from the meeting, inviting others to add to the list if they have missed anything</a:t>
            </a:r>
          </a:p>
          <a:p>
            <a:r>
              <a:rPr lang="en-CA" dirty="0"/>
              <a:t>Consider whether there is any value in having minutes prepared, often </a:t>
            </a:r>
            <a:r>
              <a:rPr lang="en-CA" b="1" dirty="0">
                <a:solidFill>
                  <a:srgbClr val="0070C0"/>
                </a:solidFill>
              </a:rPr>
              <a:t>a marked up agenda with only essential notes and action items </a:t>
            </a:r>
            <a:r>
              <a:rPr lang="en-CA" dirty="0"/>
              <a:t>will be </a:t>
            </a:r>
            <a:r>
              <a:rPr lang="en-CA" b="1" dirty="0">
                <a:solidFill>
                  <a:srgbClr val="0070C0"/>
                </a:solidFill>
              </a:rPr>
              <a:t>less time consuming </a:t>
            </a:r>
            <a:r>
              <a:rPr lang="en-CA" dirty="0"/>
              <a:t>to prepare, and a </a:t>
            </a:r>
            <a:r>
              <a:rPr lang="en-CA" b="1" dirty="0">
                <a:solidFill>
                  <a:srgbClr val="0070C0"/>
                </a:solidFill>
              </a:rPr>
              <a:t>more effective way to communicate </a:t>
            </a:r>
            <a:r>
              <a:rPr lang="en-CA" dirty="0"/>
              <a:t>(particularly if that information is transferred to the tracking sheet discussed in webinar 1)</a:t>
            </a:r>
          </a:p>
        </p:txBody>
      </p:sp>
      <p:sp>
        <p:nvSpPr>
          <p:cNvPr id="4" name="Slide Number Placeholder 3">
            <a:extLst>
              <a:ext uri="{FF2B5EF4-FFF2-40B4-BE49-F238E27FC236}">
                <a16:creationId xmlns:a16="http://schemas.microsoft.com/office/drawing/2014/main" id="{4C917405-DFB7-4828-BB07-974143AF6328}"/>
              </a:ext>
            </a:extLst>
          </p:cNvPr>
          <p:cNvSpPr>
            <a:spLocks noGrp="1"/>
          </p:cNvSpPr>
          <p:nvPr>
            <p:ph type="sldNum" sz="quarter" idx="12"/>
          </p:nvPr>
        </p:nvSpPr>
        <p:spPr/>
        <p:txBody>
          <a:bodyPr/>
          <a:lstStyle/>
          <a:p>
            <a:fld id="{2393D220-CF7C-4136-8FE0-747CA88291E3}" type="slidenum">
              <a:rPr lang="en-CA" smtClean="0"/>
              <a:pPr/>
              <a:t>30</a:t>
            </a:fld>
            <a:endParaRPr lang="en-CA"/>
          </a:p>
        </p:txBody>
      </p:sp>
    </p:spTree>
    <p:extLst>
      <p:ext uri="{BB962C8B-B14F-4D97-AF65-F5344CB8AC3E}">
        <p14:creationId xmlns:p14="http://schemas.microsoft.com/office/powerpoint/2010/main" val="1956645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EF4614-B780-40C6-AC6A-3CEBDF62A0C0}"/>
              </a:ext>
            </a:extLst>
          </p:cNvPr>
          <p:cNvSpPr>
            <a:spLocks noGrp="1"/>
          </p:cNvSpPr>
          <p:nvPr>
            <p:ph type="sldNum" sz="quarter" idx="12"/>
          </p:nvPr>
        </p:nvSpPr>
        <p:spPr/>
        <p:txBody>
          <a:bodyPr/>
          <a:lstStyle/>
          <a:p>
            <a:fld id="{2393D220-CF7C-4136-8FE0-747CA88291E3}" type="slidenum">
              <a:rPr lang="en-CA" smtClean="0"/>
              <a:pPr/>
              <a:t>31</a:t>
            </a:fld>
            <a:endParaRPr lang="en-CA"/>
          </a:p>
        </p:txBody>
      </p:sp>
      <p:pic>
        <p:nvPicPr>
          <p:cNvPr id="6" name="Picture 5">
            <a:extLst>
              <a:ext uri="{FF2B5EF4-FFF2-40B4-BE49-F238E27FC236}">
                <a16:creationId xmlns:a16="http://schemas.microsoft.com/office/drawing/2014/main" id="{09126C61-32B8-4BAA-9CA8-A0708C15D91D}"/>
              </a:ext>
            </a:extLst>
          </p:cNvPr>
          <p:cNvPicPr>
            <a:picLocks noChangeAspect="1"/>
          </p:cNvPicPr>
          <p:nvPr/>
        </p:nvPicPr>
        <p:blipFill>
          <a:blip r:embed="rId2"/>
          <a:stretch>
            <a:fillRect/>
          </a:stretch>
        </p:blipFill>
        <p:spPr>
          <a:xfrm>
            <a:off x="4588158" y="137666"/>
            <a:ext cx="3872274" cy="4731990"/>
          </a:xfrm>
          <a:prstGeom prst="rect">
            <a:avLst/>
          </a:prstGeom>
          <a:ln>
            <a:solidFill>
              <a:schemeClr val="tx1"/>
            </a:solidFill>
          </a:ln>
        </p:spPr>
      </p:pic>
      <p:sp>
        <p:nvSpPr>
          <p:cNvPr id="4" name="Title 1">
            <a:extLst>
              <a:ext uri="{FF2B5EF4-FFF2-40B4-BE49-F238E27FC236}">
                <a16:creationId xmlns:a16="http://schemas.microsoft.com/office/drawing/2014/main" id="{F20DA844-24B1-41C8-8216-DDFB71F5E84D}"/>
              </a:ext>
            </a:extLst>
          </p:cNvPr>
          <p:cNvSpPr txBox="1">
            <a:spLocks/>
          </p:cNvSpPr>
          <p:nvPr/>
        </p:nvSpPr>
        <p:spPr>
          <a:xfrm>
            <a:off x="251520" y="42022"/>
            <a:ext cx="3797086" cy="2961776"/>
          </a:xfrm>
          <a:prstGeom prst="rect">
            <a:avLst/>
          </a:prstGeom>
        </p:spPr>
        <p:txBody>
          <a:bodyPr vert="horz" lIns="91440" tIns="45720" rIns="91440" bIns="45720" rtlCol="0" anchor="ctr">
            <a:normAutofit/>
          </a:bodyPr>
          <a:lstStyle>
            <a:lvl1pPr>
              <a:spcBef>
                <a:spcPct val="0"/>
              </a:spcBef>
              <a:buNone/>
              <a:defRPr sz="3600" b="1">
                <a:solidFill>
                  <a:srgbClr val="90A03C"/>
                </a:solidFill>
                <a:latin typeface="+mj-lt"/>
                <a:ea typeface="+mj-ea"/>
                <a:cs typeface="+mj-cs"/>
              </a:defRPr>
            </a:lvl1pPr>
          </a:lstStyle>
          <a:p>
            <a:r>
              <a:rPr lang="en-CA" dirty="0"/>
              <a:t>Tool: Marked-Up Meeting Agenda to capture Decisions and Action Items</a:t>
            </a:r>
          </a:p>
        </p:txBody>
      </p:sp>
      <p:sp>
        <p:nvSpPr>
          <p:cNvPr id="5" name="Content Placeholder 2">
            <a:extLst>
              <a:ext uri="{FF2B5EF4-FFF2-40B4-BE49-F238E27FC236}">
                <a16:creationId xmlns:a16="http://schemas.microsoft.com/office/drawing/2014/main" id="{8940169E-2D08-436B-9B94-064619DC4E4A}"/>
              </a:ext>
            </a:extLst>
          </p:cNvPr>
          <p:cNvSpPr txBox="1">
            <a:spLocks/>
          </p:cNvSpPr>
          <p:nvPr/>
        </p:nvSpPr>
        <p:spPr>
          <a:xfrm>
            <a:off x="313859" y="3147814"/>
            <a:ext cx="3672408" cy="1299591"/>
          </a:xfrm>
          <a:prstGeom prst="rect">
            <a:avLst/>
          </a:prstGeom>
        </p:spPr>
        <p:txBody>
          <a:bodyPr>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CA" dirty="0">
                <a:solidFill>
                  <a:srgbClr val="5A5A5A"/>
                </a:solidFill>
              </a:rPr>
              <a:t>Notes and Action Items can even be added in real time on a shared screen</a:t>
            </a:r>
          </a:p>
          <a:p>
            <a:r>
              <a:rPr lang="en-CA" dirty="0">
                <a:solidFill>
                  <a:srgbClr val="5A5A5A"/>
                </a:solidFill>
              </a:rPr>
              <a:t>This can help ensure that everyone leaves the meeting with the same understanding of the work to be done and who will do it</a:t>
            </a:r>
          </a:p>
        </p:txBody>
      </p:sp>
    </p:spTree>
    <p:extLst>
      <p:ext uri="{BB962C8B-B14F-4D97-AF65-F5344CB8AC3E}">
        <p14:creationId xmlns:p14="http://schemas.microsoft.com/office/powerpoint/2010/main" val="3497340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859A-9727-45CA-B4F2-FB4B5B2B327C}"/>
              </a:ext>
            </a:extLst>
          </p:cNvPr>
          <p:cNvSpPr>
            <a:spLocks noGrp="1"/>
          </p:cNvSpPr>
          <p:nvPr>
            <p:ph type="title"/>
          </p:nvPr>
        </p:nvSpPr>
        <p:spPr>
          <a:xfrm>
            <a:off x="827584" y="205978"/>
            <a:ext cx="7859216" cy="857250"/>
          </a:xfrm>
        </p:spPr>
        <p:txBody>
          <a:bodyPr>
            <a:normAutofit fontScale="90000"/>
          </a:bodyPr>
          <a:lstStyle/>
          <a:p>
            <a:r>
              <a:rPr lang="en-CA" dirty="0"/>
              <a:t>Closing Thoughts on Decision-Making Meetings</a:t>
            </a:r>
          </a:p>
        </p:txBody>
      </p:sp>
      <p:sp>
        <p:nvSpPr>
          <p:cNvPr id="3" name="Content Placeholder 2">
            <a:extLst>
              <a:ext uri="{FF2B5EF4-FFF2-40B4-BE49-F238E27FC236}">
                <a16:creationId xmlns:a16="http://schemas.microsoft.com/office/drawing/2014/main" id="{B5FAFCFC-25AD-46E5-BCF0-340C2C0EA070}"/>
              </a:ext>
            </a:extLst>
          </p:cNvPr>
          <p:cNvSpPr>
            <a:spLocks noGrp="1"/>
          </p:cNvSpPr>
          <p:nvPr>
            <p:ph idx="1"/>
          </p:nvPr>
        </p:nvSpPr>
        <p:spPr>
          <a:xfrm>
            <a:off x="755576" y="1419621"/>
            <a:ext cx="7931224" cy="3175001"/>
          </a:xfrm>
        </p:spPr>
        <p:txBody>
          <a:bodyPr>
            <a:normAutofit fontScale="85000" lnSpcReduction="20000"/>
          </a:bodyPr>
          <a:lstStyle/>
          <a:p>
            <a:r>
              <a:rPr lang="en-CA" dirty="0"/>
              <a:t>People at your meetings have </a:t>
            </a:r>
            <a:r>
              <a:rPr lang="en-CA" b="1" dirty="0">
                <a:solidFill>
                  <a:srgbClr val="0070C0"/>
                </a:solidFill>
              </a:rPr>
              <a:t>other things going on </a:t>
            </a:r>
            <a:r>
              <a:rPr lang="en-CA" dirty="0"/>
              <a:t>in their lives</a:t>
            </a:r>
          </a:p>
          <a:p>
            <a:r>
              <a:rPr lang="en-CA" dirty="0"/>
              <a:t>Having well-organized meetings with </a:t>
            </a:r>
            <a:r>
              <a:rPr lang="en-CA" b="1" dirty="0">
                <a:solidFill>
                  <a:srgbClr val="0070C0"/>
                </a:solidFill>
              </a:rPr>
              <a:t>specific objectives </a:t>
            </a:r>
            <a:r>
              <a:rPr lang="en-CA" dirty="0"/>
              <a:t>and good agendas, can help </a:t>
            </a:r>
            <a:r>
              <a:rPr lang="en-CA" b="1" dirty="0">
                <a:solidFill>
                  <a:srgbClr val="0070C0"/>
                </a:solidFill>
              </a:rPr>
              <a:t>increase engagement</a:t>
            </a:r>
            <a:r>
              <a:rPr lang="en-CA" dirty="0"/>
              <a:t>, but there will still be </a:t>
            </a:r>
            <a:r>
              <a:rPr lang="en-CA" b="1" dirty="0">
                <a:solidFill>
                  <a:srgbClr val="0070C0"/>
                </a:solidFill>
              </a:rPr>
              <a:t>distractions and threats to meeting success</a:t>
            </a:r>
          </a:p>
          <a:p>
            <a:r>
              <a:rPr lang="en-CA" dirty="0"/>
              <a:t>If it is a really important decision, leave as little to chance as possible, you will need a </a:t>
            </a:r>
            <a:r>
              <a:rPr lang="en-CA" b="1" dirty="0">
                <a:solidFill>
                  <a:srgbClr val="0070C0"/>
                </a:solidFill>
              </a:rPr>
              <a:t>strong Chair, complete background materials, and good process</a:t>
            </a:r>
          </a:p>
          <a:p>
            <a:r>
              <a:rPr lang="en-CA" dirty="0"/>
              <a:t>Ensuring that </a:t>
            </a:r>
            <a:r>
              <a:rPr lang="en-CA" b="1" dirty="0">
                <a:solidFill>
                  <a:srgbClr val="0070C0"/>
                </a:solidFill>
              </a:rPr>
              <a:t>decisions are informed</a:t>
            </a:r>
            <a:r>
              <a:rPr lang="en-CA" dirty="0"/>
              <a:t>, and get the attention they require, is a </a:t>
            </a:r>
            <a:r>
              <a:rPr lang="en-CA" b="1" dirty="0">
                <a:solidFill>
                  <a:srgbClr val="0070C0"/>
                </a:solidFill>
              </a:rPr>
              <a:t>form of leadership</a:t>
            </a:r>
          </a:p>
        </p:txBody>
      </p:sp>
      <p:sp>
        <p:nvSpPr>
          <p:cNvPr id="4" name="Slide Number Placeholder 3">
            <a:extLst>
              <a:ext uri="{FF2B5EF4-FFF2-40B4-BE49-F238E27FC236}">
                <a16:creationId xmlns:a16="http://schemas.microsoft.com/office/drawing/2014/main" id="{C3C00C85-0D6B-406C-A728-2150C161943B}"/>
              </a:ext>
            </a:extLst>
          </p:cNvPr>
          <p:cNvSpPr>
            <a:spLocks noGrp="1"/>
          </p:cNvSpPr>
          <p:nvPr>
            <p:ph type="sldNum" sz="quarter" idx="12"/>
          </p:nvPr>
        </p:nvSpPr>
        <p:spPr/>
        <p:txBody>
          <a:bodyPr/>
          <a:lstStyle/>
          <a:p>
            <a:fld id="{2393D220-CF7C-4136-8FE0-747CA88291E3}" type="slidenum">
              <a:rPr lang="en-CA" smtClean="0"/>
              <a:pPr/>
              <a:t>32</a:t>
            </a:fld>
            <a:endParaRPr lang="en-CA" dirty="0"/>
          </a:p>
        </p:txBody>
      </p:sp>
    </p:spTree>
    <p:extLst>
      <p:ext uri="{BB962C8B-B14F-4D97-AF65-F5344CB8AC3E}">
        <p14:creationId xmlns:p14="http://schemas.microsoft.com/office/powerpoint/2010/main" val="261868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1347614"/>
            <a:ext cx="4896544" cy="864096"/>
          </a:xfrm>
        </p:spPr>
        <p:txBody>
          <a:bodyPr>
            <a:normAutofit/>
          </a:bodyPr>
          <a:lstStyle/>
          <a:p>
            <a:r>
              <a:rPr lang="en-CA" dirty="0"/>
              <a:t>Risk Management</a:t>
            </a:r>
          </a:p>
        </p:txBody>
      </p:sp>
      <p:sp>
        <p:nvSpPr>
          <p:cNvPr id="3" name="Slide Number Placeholder 3">
            <a:extLst>
              <a:ext uri="{FF2B5EF4-FFF2-40B4-BE49-F238E27FC236}">
                <a16:creationId xmlns:a16="http://schemas.microsoft.com/office/drawing/2014/main" id="{0B075A17-14A9-49F3-86E3-862A9A88D05F}"/>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33</a:t>
            </a:fld>
            <a:endParaRPr lang="en-CA" dirty="0"/>
          </a:p>
        </p:txBody>
      </p:sp>
    </p:spTree>
    <p:extLst>
      <p:ext uri="{BB962C8B-B14F-4D97-AF65-F5344CB8AC3E}">
        <p14:creationId xmlns:p14="http://schemas.microsoft.com/office/powerpoint/2010/main" val="3126356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05978"/>
            <a:ext cx="7427168" cy="857250"/>
          </a:xfrm>
        </p:spPr>
        <p:txBody>
          <a:bodyPr/>
          <a:lstStyle/>
          <a:p>
            <a:pPr algn="ctr"/>
            <a:r>
              <a:rPr lang="en-CA" dirty="0"/>
              <a:t>Always Be Prepared</a:t>
            </a:r>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419872" y="1200150"/>
            <a:ext cx="2378014" cy="3394075"/>
          </a:xfrm>
        </p:spPr>
      </p:pic>
      <p:sp>
        <p:nvSpPr>
          <p:cNvPr id="4" name="Slide Number Placeholder 3"/>
          <p:cNvSpPr>
            <a:spLocks noGrp="1"/>
          </p:cNvSpPr>
          <p:nvPr>
            <p:ph type="sldNum" sz="quarter" idx="12"/>
          </p:nvPr>
        </p:nvSpPr>
        <p:spPr/>
        <p:txBody>
          <a:bodyPr/>
          <a:lstStyle/>
          <a:p>
            <a:fld id="{2393D220-CF7C-4136-8FE0-747CA88291E3}" type="slidenum">
              <a:rPr lang="en-CA" smtClean="0"/>
              <a:pPr/>
              <a:t>34</a:t>
            </a:fld>
            <a:endParaRPr lang="en-CA" dirty="0"/>
          </a:p>
        </p:txBody>
      </p:sp>
    </p:spTree>
    <p:extLst>
      <p:ext uri="{BB962C8B-B14F-4D97-AF65-F5344CB8AC3E}">
        <p14:creationId xmlns:p14="http://schemas.microsoft.com/office/powerpoint/2010/main" val="3568317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205978"/>
            <a:ext cx="8003232" cy="857250"/>
          </a:xfrm>
        </p:spPr>
        <p:txBody>
          <a:bodyPr/>
          <a:lstStyle/>
          <a:p>
            <a:r>
              <a:rPr lang="en-CA" dirty="0"/>
              <a:t>Project Risks</a:t>
            </a:r>
          </a:p>
        </p:txBody>
      </p:sp>
      <p:sp>
        <p:nvSpPr>
          <p:cNvPr id="5" name="Content Placeholder 4"/>
          <p:cNvSpPr>
            <a:spLocks noGrp="1"/>
          </p:cNvSpPr>
          <p:nvPr>
            <p:ph idx="1"/>
          </p:nvPr>
        </p:nvSpPr>
        <p:spPr>
          <a:xfrm>
            <a:off x="611560" y="1200151"/>
            <a:ext cx="8075240" cy="3394472"/>
          </a:xfrm>
        </p:spPr>
        <p:txBody>
          <a:bodyPr>
            <a:normAutofit lnSpcReduction="10000"/>
          </a:bodyPr>
          <a:lstStyle/>
          <a:p>
            <a:r>
              <a:rPr lang="en-CA" sz="2000" dirty="0"/>
              <a:t>A risk is an uncertain event or condition that, </a:t>
            </a:r>
            <a:r>
              <a:rPr lang="en-CA" sz="2000" b="1" u="sng" dirty="0">
                <a:solidFill>
                  <a:srgbClr val="0070C0"/>
                </a:solidFill>
              </a:rPr>
              <a:t>if</a:t>
            </a:r>
            <a:r>
              <a:rPr lang="en-CA" sz="2000" b="1" dirty="0">
                <a:solidFill>
                  <a:srgbClr val="0070C0"/>
                </a:solidFill>
              </a:rPr>
              <a:t> it occurs</a:t>
            </a:r>
            <a:r>
              <a:rPr lang="en-CA" sz="2000" dirty="0"/>
              <a:t>, would have a </a:t>
            </a:r>
            <a:r>
              <a:rPr lang="en-CA" sz="2000" b="1" dirty="0">
                <a:solidFill>
                  <a:srgbClr val="0070C0"/>
                </a:solidFill>
              </a:rPr>
              <a:t>positive or negative effect</a:t>
            </a:r>
            <a:r>
              <a:rPr lang="en-CA" sz="2000" dirty="0"/>
              <a:t> on one or more project objectives</a:t>
            </a:r>
          </a:p>
          <a:p>
            <a:r>
              <a:rPr lang="en-CA" sz="2000" dirty="0"/>
              <a:t>If you </a:t>
            </a:r>
            <a:r>
              <a:rPr lang="en-CA" sz="2000" b="1" dirty="0">
                <a:solidFill>
                  <a:srgbClr val="0070C0"/>
                </a:solidFill>
              </a:rPr>
              <a:t>KNOW IT WILL </a:t>
            </a:r>
            <a:r>
              <a:rPr lang="en-CA" sz="2000" dirty="0"/>
              <a:t>occur or it </a:t>
            </a:r>
            <a:r>
              <a:rPr lang="en-CA" sz="2000" b="1" dirty="0">
                <a:solidFill>
                  <a:srgbClr val="0070C0"/>
                </a:solidFill>
              </a:rPr>
              <a:t>HAS occurred</a:t>
            </a:r>
            <a:r>
              <a:rPr lang="en-CA" sz="2000" dirty="0"/>
              <a:t>, it isn’t a risk, it’s an </a:t>
            </a:r>
            <a:r>
              <a:rPr lang="en-CA" sz="2000" b="1" dirty="0">
                <a:solidFill>
                  <a:srgbClr val="0070C0"/>
                </a:solidFill>
              </a:rPr>
              <a:t>issue </a:t>
            </a:r>
            <a:r>
              <a:rPr lang="en-CA" sz="2000" dirty="0"/>
              <a:t>(negative risk realized) or an </a:t>
            </a:r>
            <a:r>
              <a:rPr lang="en-CA" sz="2000" b="1" dirty="0">
                <a:solidFill>
                  <a:srgbClr val="0070C0"/>
                </a:solidFill>
              </a:rPr>
              <a:t>opportunity </a:t>
            </a:r>
            <a:r>
              <a:rPr lang="en-CA" sz="2000" dirty="0"/>
              <a:t>(positive risk realized)</a:t>
            </a:r>
          </a:p>
          <a:p>
            <a:r>
              <a:rPr lang="en-CA" sz="2000" dirty="0"/>
              <a:t>Risk Management is mostly about </a:t>
            </a:r>
            <a:r>
              <a:rPr lang="en-CA" sz="2000" b="1" dirty="0">
                <a:solidFill>
                  <a:srgbClr val="0070C0"/>
                </a:solidFill>
              </a:rPr>
              <a:t>up-front thinking </a:t>
            </a:r>
            <a:r>
              <a:rPr lang="en-CA" sz="2000" dirty="0"/>
              <a:t>and </a:t>
            </a:r>
            <a:r>
              <a:rPr lang="en-CA" sz="2000" b="1" dirty="0">
                <a:solidFill>
                  <a:srgbClr val="0070C0"/>
                </a:solidFill>
              </a:rPr>
              <a:t>low resource activities</a:t>
            </a:r>
            <a:r>
              <a:rPr lang="en-CA" sz="2000" dirty="0"/>
              <a:t> to </a:t>
            </a:r>
            <a:r>
              <a:rPr lang="en-CA" sz="2000" b="1" dirty="0">
                <a:solidFill>
                  <a:srgbClr val="0070C0"/>
                </a:solidFill>
              </a:rPr>
              <a:t>decrease the likelihood </a:t>
            </a:r>
            <a:r>
              <a:rPr lang="en-CA" sz="2000" dirty="0"/>
              <a:t>of important negative risks occurring and/or the </a:t>
            </a:r>
            <a:r>
              <a:rPr lang="en-CA" sz="2000" b="1" dirty="0">
                <a:solidFill>
                  <a:srgbClr val="0070C0"/>
                </a:solidFill>
              </a:rPr>
              <a:t>impacts if negative risks are realized</a:t>
            </a:r>
          </a:p>
          <a:p>
            <a:r>
              <a:rPr lang="en-CA" sz="2000" dirty="0"/>
              <a:t>It is also a good idea to give some thought about how to </a:t>
            </a:r>
            <a:r>
              <a:rPr lang="en-CA" sz="2000" b="1" dirty="0">
                <a:solidFill>
                  <a:srgbClr val="0070C0"/>
                </a:solidFill>
              </a:rPr>
              <a:t>increase the chances you’ll realize benefits from positive risks</a:t>
            </a:r>
          </a:p>
        </p:txBody>
      </p:sp>
      <p:sp>
        <p:nvSpPr>
          <p:cNvPr id="6" name="Slide Number Placeholder 5"/>
          <p:cNvSpPr>
            <a:spLocks noGrp="1"/>
          </p:cNvSpPr>
          <p:nvPr>
            <p:ph type="sldNum" sz="quarter" idx="12"/>
          </p:nvPr>
        </p:nvSpPr>
        <p:spPr/>
        <p:txBody>
          <a:bodyPr/>
          <a:lstStyle/>
          <a:p>
            <a:fld id="{2393D220-CF7C-4136-8FE0-747CA88291E3}" type="slidenum">
              <a:rPr lang="en-CA" smtClean="0"/>
              <a:pPr/>
              <a:t>35</a:t>
            </a:fld>
            <a:endParaRPr lang="en-CA" dirty="0"/>
          </a:p>
        </p:txBody>
      </p:sp>
    </p:spTree>
    <p:extLst>
      <p:ext uri="{BB962C8B-B14F-4D97-AF65-F5344CB8AC3E}">
        <p14:creationId xmlns:p14="http://schemas.microsoft.com/office/powerpoint/2010/main" val="7523799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vert="horz" lIns="91440" tIns="45720" rIns="91440" bIns="45720" rtlCol="0" anchor="ctr">
            <a:normAutofit fontScale="90000"/>
          </a:bodyPr>
          <a:lstStyle/>
          <a:p>
            <a:r>
              <a:rPr lang="en-CA" dirty="0"/>
              <a:t>Process: Group Negative Risk Identification for Teams</a:t>
            </a:r>
            <a:endParaRPr lang="en-US" dirty="0"/>
          </a:p>
        </p:txBody>
      </p:sp>
      <p:sp>
        <p:nvSpPr>
          <p:cNvPr id="3" name="Content Placeholder 2"/>
          <p:cNvSpPr>
            <a:spLocks noGrp="1"/>
          </p:cNvSpPr>
          <p:nvPr>
            <p:ph idx="1"/>
          </p:nvPr>
        </p:nvSpPr>
        <p:spPr>
          <a:xfrm>
            <a:off x="539552" y="1275606"/>
            <a:ext cx="8208912" cy="3319017"/>
          </a:xfrm>
        </p:spPr>
        <p:txBody>
          <a:bodyPr>
            <a:noAutofit/>
          </a:bodyPr>
          <a:lstStyle/>
          <a:p>
            <a:pPr>
              <a:buFont typeface="+mj-lt"/>
              <a:buAutoNum type="arabicPeriod"/>
            </a:pPr>
            <a:r>
              <a:rPr lang="en-CA" sz="1600" dirty="0"/>
              <a:t>Individuals take a few minutes to make </a:t>
            </a:r>
            <a:r>
              <a:rPr lang="en-CA" sz="1600" b="1" dirty="0">
                <a:solidFill>
                  <a:srgbClr val="0070C0"/>
                </a:solidFill>
              </a:rPr>
              <a:t>a list of important negative risks </a:t>
            </a:r>
            <a:r>
              <a:rPr lang="en-CA" sz="1600" dirty="0"/>
              <a:t>for the project. </a:t>
            </a:r>
            <a:r>
              <a:rPr lang="en-CA" sz="1600" i="1" dirty="0"/>
              <a:t>It may help to think in terms of </a:t>
            </a:r>
            <a:r>
              <a:rPr lang="en-CA" sz="1600" b="1" i="1" dirty="0">
                <a:solidFill>
                  <a:srgbClr val="0070C0"/>
                </a:solidFill>
              </a:rPr>
              <a:t>“If X happens, it would be bad”, “X” being the negative risk.</a:t>
            </a:r>
          </a:p>
          <a:p>
            <a:pPr>
              <a:spcAft>
                <a:spcPts val="0"/>
              </a:spcAft>
              <a:buFont typeface="+mj-lt"/>
              <a:buAutoNum type="arabicPeriod"/>
            </a:pPr>
            <a:r>
              <a:rPr lang="en-CA" sz="1600" dirty="0"/>
              <a:t>Form small groups and use polling (or sticky notes) </a:t>
            </a:r>
            <a:r>
              <a:rPr lang="en-CA" sz="1600" b="1" dirty="0">
                <a:solidFill>
                  <a:srgbClr val="0070C0"/>
                </a:solidFill>
              </a:rPr>
              <a:t>to have the small groups identify 5-7 individual negative risks</a:t>
            </a:r>
            <a:r>
              <a:rPr lang="en-CA" sz="1600" dirty="0"/>
              <a:t> (one at a time) that are considered to be important considering both: </a:t>
            </a:r>
          </a:p>
          <a:p>
            <a:pPr lvl="2">
              <a:spcBef>
                <a:spcPts val="0"/>
              </a:spcBef>
              <a:spcAft>
                <a:spcPts val="0"/>
              </a:spcAft>
            </a:pPr>
            <a:r>
              <a:rPr lang="en-CA" sz="1600" dirty="0"/>
              <a:t>likelihood (chances of it happening) </a:t>
            </a:r>
          </a:p>
          <a:p>
            <a:pPr lvl="2"/>
            <a:r>
              <a:rPr lang="en-CA" sz="1600" dirty="0"/>
              <a:t>impact (effect if it does happen) </a:t>
            </a:r>
          </a:p>
          <a:p>
            <a:pPr marL="400050">
              <a:spcAft>
                <a:spcPts val="0"/>
              </a:spcAft>
              <a:buFont typeface="+mj-lt"/>
              <a:buAutoNum type="arabicPeriod"/>
            </a:pPr>
            <a:r>
              <a:rPr lang="en-CA" sz="1600" b="1" dirty="0">
                <a:solidFill>
                  <a:srgbClr val="0070C0"/>
                </a:solidFill>
              </a:rPr>
              <a:t>Discuss the negative risks </a:t>
            </a:r>
            <a:r>
              <a:rPr lang="en-CA" sz="1600" dirty="0"/>
              <a:t>identified in breakout groups to make sure everyone has a common understanding of what each suggested risk means (possibly merging similar risks)</a:t>
            </a:r>
          </a:p>
          <a:p>
            <a:pPr marL="400050">
              <a:spcAft>
                <a:spcPts val="0"/>
              </a:spcAft>
              <a:buFont typeface="+mj-lt"/>
              <a:buAutoNum type="arabicPeriod"/>
            </a:pPr>
            <a:r>
              <a:rPr lang="en-CA" sz="1600" dirty="0"/>
              <a:t>Through a combination of discussion and/or voting come to </a:t>
            </a:r>
            <a:r>
              <a:rPr lang="en-CA" sz="1600" b="1" dirty="0">
                <a:solidFill>
                  <a:srgbClr val="0070C0"/>
                </a:solidFill>
              </a:rPr>
              <a:t>consensus about the top cluster of risks (usually 3-7) </a:t>
            </a:r>
            <a:r>
              <a:rPr lang="en-CA" sz="1600" dirty="0"/>
              <a:t>that warrant the </a:t>
            </a:r>
            <a:r>
              <a:rPr lang="en-CA" sz="1600" b="1" dirty="0">
                <a:solidFill>
                  <a:srgbClr val="0070C0"/>
                </a:solidFill>
              </a:rPr>
              <a:t>development of risk responses</a:t>
            </a:r>
          </a:p>
          <a:p>
            <a:endParaRPr lang="en-CA" sz="1600" dirty="0">
              <a:highlight>
                <a:srgbClr val="FFFF00"/>
              </a:highlight>
            </a:endParaRPr>
          </a:p>
          <a:p>
            <a:endParaRPr lang="en-CA" sz="1600" dirty="0"/>
          </a:p>
          <a:p>
            <a:pPr marL="0" indent="0">
              <a:buNone/>
            </a:pPr>
            <a:endParaRPr lang="en-CA" sz="1600" dirty="0"/>
          </a:p>
          <a:p>
            <a:endParaRPr lang="en-CA" sz="1600" dirty="0"/>
          </a:p>
          <a:p>
            <a:pPr marL="0" indent="0">
              <a:buNone/>
            </a:pPr>
            <a:endParaRPr lang="en-US" sz="16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36</a:t>
            </a:fld>
            <a:endParaRPr lang="en-CA" dirty="0"/>
          </a:p>
        </p:txBody>
      </p:sp>
    </p:spTree>
    <p:extLst>
      <p:ext uri="{BB962C8B-B14F-4D97-AF65-F5344CB8AC3E}">
        <p14:creationId xmlns:p14="http://schemas.microsoft.com/office/powerpoint/2010/main" val="1207329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a:normAutofit/>
          </a:bodyPr>
          <a:lstStyle/>
          <a:p>
            <a:r>
              <a:rPr lang="en-CA" dirty="0">
                <a:solidFill>
                  <a:srgbClr val="DE9400"/>
                </a:solidFill>
              </a:rPr>
              <a:t>Risk Voting</a:t>
            </a:r>
            <a:endParaRPr lang="en-US" dirty="0">
              <a:solidFill>
                <a:srgbClr val="DE9400"/>
              </a:solidFill>
            </a:endParaRPr>
          </a:p>
        </p:txBody>
      </p:sp>
      <p:sp>
        <p:nvSpPr>
          <p:cNvPr id="3" name="Content Placeholder 2"/>
          <p:cNvSpPr>
            <a:spLocks noGrp="1"/>
          </p:cNvSpPr>
          <p:nvPr>
            <p:ph idx="1"/>
          </p:nvPr>
        </p:nvSpPr>
        <p:spPr>
          <a:xfrm>
            <a:off x="539552" y="1200151"/>
            <a:ext cx="8147248" cy="3394472"/>
          </a:xfrm>
        </p:spPr>
        <p:txBody>
          <a:bodyPr>
            <a:noAutofit/>
          </a:bodyPr>
          <a:lstStyle/>
          <a:p>
            <a:r>
              <a:rPr lang="en-CA" sz="1700" dirty="0"/>
              <a:t>In the workshop version of this content, people brainstorm and prioritize their own risks</a:t>
            </a:r>
          </a:p>
          <a:p>
            <a:r>
              <a:rPr lang="en-CA" sz="1700" dirty="0"/>
              <a:t>For the webinar, we’ll ask people to pick their </a:t>
            </a:r>
            <a:r>
              <a:rPr lang="en-CA" sz="1700" b="1" dirty="0">
                <a:solidFill>
                  <a:srgbClr val="0070C0"/>
                </a:solidFill>
              </a:rPr>
              <a:t>top five negative risks </a:t>
            </a:r>
            <a:r>
              <a:rPr lang="en-CA" sz="1700" dirty="0"/>
              <a:t>from a list generated based on previous sessions considering both: </a:t>
            </a:r>
          </a:p>
          <a:p>
            <a:pPr lvl="1">
              <a:spcAft>
                <a:spcPts val="0"/>
              </a:spcAft>
            </a:pPr>
            <a:r>
              <a:rPr lang="en-CA" sz="1700" dirty="0"/>
              <a:t>likelihood (chances of it happening) </a:t>
            </a:r>
          </a:p>
          <a:p>
            <a:pPr lvl="1"/>
            <a:r>
              <a:rPr lang="en-CA" sz="1700" dirty="0"/>
              <a:t>impact (effect if it does happen) </a:t>
            </a:r>
          </a:p>
          <a:p>
            <a:r>
              <a:rPr lang="en-CA" sz="1700" dirty="0"/>
              <a:t>Voting is at </a:t>
            </a:r>
            <a:r>
              <a:rPr lang="en-CA" sz="1700" dirty="0">
                <a:hlinkClick r:id="rId3"/>
              </a:rPr>
              <a:t>www.pollev.com\pm4r</a:t>
            </a:r>
            <a:r>
              <a:rPr lang="en-CA" sz="1700" dirty="0"/>
              <a:t> (each person gets five votes, and you can skip registration if prompted)</a:t>
            </a:r>
          </a:p>
          <a:p>
            <a:endParaRPr lang="en-CA" sz="1700" dirty="0"/>
          </a:p>
          <a:p>
            <a:endParaRPr lang="en-CA" sz="1700" dirty="0"/>
          </a:p>
          <a:p>
            <a:pPr marL="0" indent="0">
              <a:buNone/>
            </a:pPr>
            <a:endParaRPr lang="en-CA" sz="1700" dirty="0"/>
          </a:p>
          <a:p>
            <a:endParaRPr lang="en-CA" sz="1700" dirty="0"/>
          </a:p>
          <a:p>
            <a:pPr marL="0" indent="0">
              <a:buNone/>
            </a:pPr>
            <a:endParaRPr lang="en-US" sz="17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37</a:t>
            </a:fld>
            <a:endParaRPr lang="en-CA" dirty="0"/>
          </a:p>
        </p:txBody>
      </p:sp>
    </p:spTree>
    <p:extLst>
      <p:ext uri="{BB962C8B-B14F-4D97-AF65-F5344CB8AC3E}">
        <p14:creationId xmlns:p14="http://schemas.microsoft.com/office/powerpoint/2010/main" val="147913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0F332DD-F568-45F7-A765-DC6B0A60483A}"/>
              </a:ext>
            </a:extLst>
          </p:cNvPr>
          <p:cNvSpPr>
            <a:spLocks noGrp="1"/>
          </p:cNvSpPr>
          <p:nvPr>
            <p:ph type="sldNum" sz="quarter" idx="12"/>
          </p:nvPr>
        </p:nvSpPr>
        <p:spPr/>
        <p:txBody>
          <a:bodyPr/>
          <a:lstStyle/>
          <a:p>
            <a:fld id="{2393D220-CF7C-4136-8FE0-747CA88291E3}" type="slidenum">
              <a:rPr lang="en-CA" smtClean="0"/>
              <a:pPr/>
              <a:t>38</a:t>
            </a:fld>
            <a:endParaRPr lang="en-CA"/>
          </a:p>
        </p:txBody>
      </p:sp>
      <p:pic>
        <p:nvPicPr>
          <p:cNvPr id="4" name="Picture 3">
            <a:extLst>
              <a:ext uri="{FF2B5EF4-FFF2-40B4-BE49-F238E27FC236}">
                <a16:creationId xmlns:a16="http://schemas.microsoft.com/office/drawing/2014/main" id="{0FA38CF3-300B-4180-91F5-D10987E8FDD3}"/>
              </a:ext>
            </a:extLst>
          </p:cNvPr>
          <p:cNvPicPr>
            <a:picLocks noChangeAspect="1"/>
          </p:cNvPicPr>
          <p:nvPr/>
        </p:nvPicPr>
        <p:blipFill>
          <a:blip r:embed="rId2"/>
          <a:stretch>
            <a:fillRect/>
          </a:stretch>
        </p:blipFill>
        <p:spPr>
          <a:xfrm>
            <a:off x="269776" y="106420"/>
            <a:ext cx="8460432" cy="4758993"/>
          </a:xfrm>
          <a:prstGeom prst="rect">
            <a:avLst/>
          </a:prstGeom>
        </p:spPr>
      </p:pic>
    </p:spTree>
    <p:extLst>
      <p:ext uri="{BB962C8B-B14F-4D97-AF65-F5344CB8AC3E}">
        <p14:creationId xmlns:p14="http://schemas.microsoft.com/office/powerpoint/2010/main" val="348880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5978"/>
            <a:ext cx="8363272" cy="857250"/>
          </a:xfrm>
        </p:spPr>
        <p:txBody>
          <a:bodyPr>
            <a:normAutofit/>
          </a:bodyPr>
          <a:lstStyle/>
          <a:p>
            <a:r>
              <a:rPr lang="en-CA" dirty="0"/>
              <a:t>Top Negative Risks from Other Workshops</a:t>
            </a:r>
            <a:endParaRPr lang="en-US" dirty="0"/>
          </a:p>
        </p:txBody>
      </p:sp>
      <p:sp>
        <p:nvSpPr>
          <p:cNvPr id="3" name="Content Placeholder 2"/>
          <p:cNvSpPr>
            <a:spLocks noGrp="1"/>
          </p:cNvSpPr>
          <p:nvPr>
            <p:ph idx="1"/>
          </p:nvPr>
        </p:nvSpPr>
        <p:spPr>
          <a:xfrm>
            <a:off x="395536" y="1084179"/>
            <a:ext cx="8507288" cy="3679057"/>
          </a:xfrm>
        </p:spPr>
        <p:txBody>
          <a:bodyPr vert="horz" lIns="91440" tIns="45720" rIns="91440" bIns="45720" rtlCol="0">
            <a:noAutofit/>
          </a:bodyPr>
          <a:lstStyle/>
          <a:p>
            <a:pPr marL="0" indent="0" fontAlgn="t">
              <a:lnSpc>
                <a:spcPct val="100000"/>
              </a:lnSpc>
              <a:spcBef>
                <a:spcPts val="0"/>
              </a:spcBef>
              <a:spcAft>
                <a:spcPts val="336"/>
              </a:spcAft>
              <a:buNone/>
            </a:pPr>
            <a:r>
              <a:rPr lang="en-CA" sz="1600" dirty="0"/>
              <a:t>In 15 risk management workshops performed with academic research team members</a:t>
            </a:r>
          </a:p>
          <a:p>
            <a:pPr fontAlgn="t">
              <a:lnSpc>
                <a:spcPct val="100000"/>
              </a:lnSpc>
              <a:spcBef>
                <a:spcPts val="0"/>
              </a:spcBef>
              <a:spcAft>
                <a:spcPts val="336"/>
              </a:spcAft>
            </a:pPr>
            <a:r>
              <a:rPr lang="en-CA" sz="1600" dirty="0"/>
              <a:t>Eight groups voted one or more </a:t>
            </a:r>
            <a:r>
              <a:rPr lang="en-CA" sz="1600" b="1" dirty="0">
                <a:solidFill>
                  <a:srgbClr val="0070C0"/>
                </a:solidFill>
              </a:rPr>
              <a:t>risks related to funding </a:t>
            </a:r>
            <a:r>
              <a:rPr lang="en-CA" sz="1600" dirty="0"/>
              <a:t>into their short list of top negative risks</a:t>
            </a:r>
          </a:p>
          <a:p>
            <a:pPr lvl="1" fontAlgn="t">
              <a:lnSpc>
                <a:spcPct val="100000"/>
              </a:lnSpc>
              <a:spcBef>
                <a:spcPts val="0"/>
              </a:spcBef>
              <a:spcAft>
                <a:spcPts val="336"/>
              </a:spcAft>
            </a:pPr>
            <a:r>
              <a:rPr lang="en-CA" sz="1400" dirty="0"/>
              <a:t>Usually risk of budget cuts, or the risk that funders would withdraw</a:t>
            </a:r>
          </a:p>
          <a:p>
            <a:pPr lvl="1" fontAlgn="t">
              <a:lnSpc>
                <a:spcPct val="100000"/>
              </a:lnSpc>
              <a:spcBef>
                <a:spcPts val="0"/>
              </a:spcBef>
              <a:spcAft>
                <a:spcPts val="336"/>
              </a:spcAft>
            </a:pPr>
            <a:r>
              <a:rPr lang="en-CA" sz="1400" dirty="0"/>
              <a:t>Two groups identified the risk that grant funding would not be approved or renewed</a:t>
            </a:r>
          </a:p>
          <a:p>
            <a:pPr lvl="1" fontAlgn="t">
              <a:lnSpc>
                <a:spcPct val="100000"/>
              </a:lnSpc>
              <a:spcBef>
                <a:spcPts val="0"/>
              </a:spcBef>
              <a:spcAft>
                <a:spcPts val="336"/>
              </a:spcAft>
            </a:pPr>
            <a:r>
              <a:rPr lang="en-CA" sz="1400" dirty="0"/>
              <a:t>One group identified delays in funding as a negative risk</a:t>
            </a:r>
          </a:p>
          <a:p>
            <a:pPr fontAlgn="t">
              <a:lnSpc>
                <a:spcPct val="100000"/>
              </a:lnSpc>
              <a:spcBef>
                <a:spcPts val="0"/>
              </a:spcBef>
              <a:spcAft>
                <a:spcPts val="336"/>
              </a:spcAft>
            </a:pPr>
            <a:r>
              <a:rPr lang="en-CA" sz="1600" dirty="0"/>
              <a:t>Eight groups voted the risk that a </a:t>
            </a:r>
            <a:r>
              <a:rPr lang="en-CA" sz="1600" b="1" dirty="0">
                <a:solidFill>
                  <a:srgbClr val="0070C0"/>
                </a:solidFill>
              </a:rPr>
              <a:t>team member would leave or be unavailable </a:t>
            </a:r>
            <a:r>
              <a:rPr lang="en-CA" sz="1600" dirty="0"/>
              <a:t>as one of their top negative risks</a:t>
            </a:r>
          </a:p>
          <a:p>
            <a:pPr lvl="1" fontAlgn="t">
              <a:lnSpc>
                <a:spcPct val="100000"/>
              </a:lnSpc>
              <a:spcBef>
                <a:spcPts val="0"/>
              </a:spcBef>
              <a:spcAft>
                <a:spcPts val="336"/>
              </a:spcAft>
            </a:pPr>
            <a:r>
              <a:rPr lang="en-CA" sz="1400" dirty="0"/>
              <a:t>In some cases, participants focused on the risk that a team would become short-staffed if a staff person were hired away</a:t>
            </a:r>
          </a:p>
          <a:p>
            <a:pPr lvl="1" fontAlgn="t">
              <a:lnSpc>
                <a:spcPct val="100000"/>
              </a:lnSpc>
              <a:spcBef>
                <a:spcPts val="0"/>
              </a:spcBef>
              <a:spcAft>
                <a:spcPts val="336"/>
              </a:spcAft>
            </a:pPr>
            <a:r>
              <a:rPr lang="en-CA" sz="1400" dirty="0"/>
              <a:t>Also concern that the Principal Investigator or a research staff person would leave the project (temporarily or permanently) or become ill, or die </a:t>
            </a:r>
          </a:p>
          <a:p>
            <a:pPr lvl="1" fontAlgn="t">
              <a:lnSpc>
                <a:spcPct val="100000"/>
              </a:lnSpc>
              <a:spcBef>
                <a:spcPts val="0"/>
              </a:spcBef>
              <a:spcAft>
                <a:spcPts val="336"/>
              </a:spcAft>
            </a:pPr>
            <a:r>
              <a:rPr lang="en-CA" sz="1400" dirty="0"/>
              <a:t>Others referred to general issues with turnover</a:t>
            </a:r>
            <a:endParaRPr lang="en-CA" sz="600" dirty="0"/>
          </a:p>
          <a:p>
            <a:pPr marL="0" indent="0" fontAlgn="t">
              <a:lnSpc>
                <a:spcPct val="100000"/>
              </a:lnSpc>
              <a:spcBef>
                <a:spcPts val="0"/>
              </a:spcBef>
              <a:spcAft>
                <a:spcPts val="336"/>
              </a:spcAft>
              <a:buNone/>
            </a:pPr>
            <a:endParaRPr lang="en-CA" sz="1200" dirty="0"/>
          </a:p>
          <a:p>
            <a:pPr marL="0" indent="0" fontAlgn="t">
              <a:lnSpc>
                <a:spcPct val="100000"/>
              </a:lnSpc>
              <a:spcBef>
                <a:spcPts val="0"/>
              </a:spcBef>
              <a:spcAft>
                <a:spcPts val="336"/>
              </a:spcAft>
              <a:buNone/>
            </a:pPr>
            <a:r>
              <a:rPr lang="en-CA" sz="1200" dirty="0"/>
              <a:t>Source: Paprica PA. Risks for Academic Research Projects, An Empirical Study of Perceived Negative Risks and Possible Responses. </a:t>
            </a:r>
            <a:r>
              <a:rPr lang="en-CA" sz="1200" dirty="0" err="1"/>
              <a:t>arXiv</a:t>
            </a:r>
            <a:r>
              <a:rPr lang="en-CA" sz="1200" dirty="0"/>
              <a:t> preprint 2022 Mar 14. </a:t>
            </a:r>
            <a:r>
              <a:rPr lang="en-CA" sz="1200" dirty="0">
                <a:hlinkClick r:id="rId3"/>
              </a:rPr>
              <a:t>https://arxiv.org/abs/2103.08048</a:t>
            </a:r>
            <a:r>
              <a:rPr lang="en-CA" sz="1200" dirty="0"/>
              <a:t> </a:t>
            </a:r>
          </a:p>
        </p:txBody>
      </p:sp>
      <p:sp>
        <p:nvSpPr>
          <p:cNvPr id="4" name="Slide Number Placeholder 3"/>
          <p:cNvSpPr>
            <a:spLocks noGrp="1"/>
          </p:cNvSpPr>
          <p:nvPr>
            <p:ph type="sldNum" sz="quarter" idx="12"/>
          </p:nvPr>
        </p:nvSpPr>
        <p:spPr/>
        <p:txBody>
          <a:bodyPr/>
          <a:lstStyle/>
          <a:p>
            <a:fld id="{2393D220-CF7C-4136-8FE0-747CA88291E3}" type="slidenum">
              <a:rPr lang="en-CA" smtClean="0"/>
              <a:pPr/>
              <a:t>39</a:t>
            </a:fld>
            <a:endParaRPr lang="en-CA" dirty="0"/>
          </a:p>
        </p:txBody>
      </p:sp>
    </p:spTree>
    <p:extLst>
      <p:ext uri="{BB962C8B-B14F-4D97-AF65-F5344CB8AC3E}">
        <p14:creationId xmlns:p14="http://schemas.microsoft.com/office/powerpoint/2010/main" val="3657938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763"/>
            <a:ext cx="7427168" cy="857250"/>
          </a:xfrm>
        </p:spPr>
        <p:txBody>
          <a:bodyPr>
            <a:normAutofit/>
          </a:bodyPr>
          <a:lstStyle/>
          <a:p>
            <a:r>
              <a:rPr lang="en-CA" dirty="0"/>
              <a:t>Standard Tools/Processes are Useful</a:t>
            </a:r>
            <a:endParaRPr lang="en-US" dirty="0"/>
          </a:p>
        </p:txBody>
      </p:sp>
      <p:sp>
        <p:nvSpPr>
          <p:cNvPr id="3" name="Content Placeholder 2"/>
          <p:cNvSpPr>
            <a:spLocks noGrp="1"/>
          </p:cNvSpPr>
          <p:nvPr>
            <p:ph idx="1"/>
          </p:nvPr>
        </p:nvSpPr>
        <p:spPr>
          <a:xfrm>
            <a:off x="539552" y="987574"/>
            <a:ext cx="8147248" cy="3949948"/>
          </a:xfrm>
        </p:spPr>
        <p:txBody>
          <a:bodyPr>
            <a:normAutofit fontScale="85000" lnSpcReduction="10000"/>
          </a:bodyPr>
          <a:lstStyle/>
          <a:p>
            <a:r>
              <a:rPr lang="en-CA" sz="1600" dirty="0"/>
              <a:t>Just as the financial sector has developed </a:t>
            </a:r>
            <a:r>
              <a:rPr lang="en-CA" sz="1600" b="1" dirty="0">
                <a:solidFill>
                  <a:srgbClr val="0070C0"/>
                </a:solidFill>
              </a:rPr>
              <a:t>tools and processes to make sense of stock price information</a:t>
            </a:r>
            <a:r>
              <a:rPr lang="en-CA" sz="1600" dirty="0"/>
              <a:t>…</a:t>
            </a:r>
          </a:p>
          <a:p>
            <a:endParaRPr lang="en-CA" sz="1600" dirty="0"/>
          </a:p>
          <a:p>
            <a:endParaRPr lang="en-CA" sz="1600" dirty="0"/>
          </a:p>
          <a:p>
            <a:endParaRPr lang="en-CA" sz="1600" dirty="0"/>
          </a:p>
          <a:p>
            <a:endParaRPr lang="en-CA" sz="1600" dirty="0"/>
          </a:p>
          <a:p>
            <a:endParaRPr lang="en-CA" sz="1600" dirty="0"/>
          </a:p>
          <a:p>
            <a:endParaRPr lang="en-CA" sz="1600" dirty="0"/>
          </a:p>
          <a:p>
            <a:endParaRPr lang="en-CA" sz="1600" dirty="0"/>
          </a:p>
          <a:p>
            <a:r>
              <a:rPr lang="en-CA" sz="1600" dirty="0"/>
              <a:t>The project management community has developed </a:t>
            </a:r>
            <a:r>
              <a:rPr lang="en-CA" sz="1600" b="1" dirty="0">
                <a:solidFill>
                  <a:srgbClr val="0070C0"/>
                </a:solidFill>
              </a:rPr>
              <a:t>excellent ways to capture and utilize information about projects </a:t>
            </a:r>
          </a:p>
          <a:p>
            <a:r>
              <a:rPr lang="en-CA" sz="1600" dirty="0"/>
              <a:t>These </a:t>
            </a:r>
            <a:r>
              <a:rPr lang="en-CA" sz="1600" b="1" dirty="0">
                <a:solidFill>
                  <a:srgbClr val="0070C0"/>
                </a:solidFill>
              </a:rPr>
              <a:t>“project management tools” are useful in themselves </a:t>
            </a:r>
            <a:r>
              <a:rPr lang="en-CA" sz="1600" dirty="0"/>
              <a:t>AND the </a:t>
            </a:r>
            <a:r>
              <a:rPr lang="en-CA" sz="1600" b="1" dirty="0">
                <a:solidFill>
                  <a:srgbClr val="0070C0"/>
                </a:solidFill>
              </a:rPr>
              <a:t>processes</a:t>
            </a:r>
            <a:r>
              <a:rPr lang="en-CA" sz="1600" dirty="0"/>
              <a:t> associated with populating, updating, and using the tools </a:t>
            </a:r>
            <a:r>
              <a:rPr lang="en-CA" sz="1600" b="1" dirty="0">
                <a:solidFill>
                  <a:srgbClr val="0070C0"/>
                </a:solidFill>
              </a:rPr>
              <a:t>ensure a comprehensive approach</a:t>
            </a:r>
            <a:endParaRPr lang="en-US" sz="1600" b="1" dirty="0">
              <a:solidFill>
                <a:srgbClr val="0070C0"/>
              </a:solidFill>
            </a:endParaRPr>
          </a:p>
        </p:txBody>
      </p:sp>
      <p:sp>
        <p:nvSpPr>
          <p:cNvPr id="4" name="Slide Number Placeholder 3"/>
          <p:cNvSpPr>
            <a:spLocks noGrp="1"/>
          </p:cNvSpPr>
          <p:nvPr>
            <p:ph type="sldNum" sz="quarter" idx="12"/>
          </p:nvPr>
        </p:nvSpPr>
        <p:spPr/>
        <p:txBody>
          <a:bodyPr/>
          <a:lstStyle/>
          <a:p>
            <a:fld id="{2393D220-CF7C-4136-8FE0-747CA88291E3}" type="slidenum">
              <a:rPr lang="en-CA" smtClean="0"/>
              <a:pPr/>
              <a:t>4</a:t>
            </a:fld>
            <a:endParaRPr lang="en-CA" dirty="0"/>
          </a:p>
        </p:txBody>
      </p:sp>
      <p:pic>
        <p:nvPicPr>
          <p:cNvPr id="5" name="Picture 2" descr="Line chart showing stock price information from 2009 to 20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9571" y="1419622"/>
            <a:ext cx="6141571" cy="2160240"/>
          </a:xfrm>
          <a:prstGeom prst="rect">
            <a:avLst/>
          </a:prstGeom>
          <a:noFill/>
          <a:ln w="9525">
            <a:solidFill>
              <a:srgbClr val="5A5A5A"/>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519217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5978"/>
            <a:ext cx="8219256" cy="857250"/>
          </a:xfrm>
        </p:spPr>
        <p:txBody>
          <a:bodyPr vert="horz" lIns="91440" tIns="45720" rIns="91440" bIns="45720" rtlCol="0" anchor="ctr">
            <a:normAutofit/>
          </a:bodyPr>
          <a:lstStyle/>
          <a:p>
            <a:r>
              <a:rPr lang="en-CA" dirty="0"/>
              <a:t>Negative Risks Responses</a:t>
            </a:r>
          </a:p>
        </p:txBody>
      </p:sp>
      <p:sp>
        <p:nvSpPr>
          <p:cNvPr id="3" name="Content Placeholder 2"/>
          <p:cNvSpPr>
            <a:spLocks noGrp="1"/>
          </p:cNvSpPr>
          <p:nvPr>
            <p:ph idx="1"/>
          </p:nvPr>
        </p:nvSpPr>
        <p:spPr>
          <a:xfrm>
            <a:off x="467544" y="1200151"/>
            <a:ext cx="8219256" cy="3394472"/>
          </a:xfrm>
        </p:spPr>
        <p:txBody>
          <a:bodyPr vert="horz" lIns="91440" tIns="45720" rIns="91440" bIns="45720" rtlCol="0">
            <a:noAutofit/>
          </a:bodyPr>
          <a:lstStyle/>
          <a:p>
            <a:pPr marL="0" indent="0">
              <a:lnSpc>
                <a:spcPct val="100000"/>
              </a:lnSpc>
              <a:spcAft>
                <a:spcPts val="0"/>
              </a:spcAft>
              <a:buNone/>
            </a:pPr>
            <a:r>
              <a:rPr lang="en-CA" sz="2000" dirty="0"/>
              <a:t>For the negative risks with the most votes, develop risk responses: </a:t>
            </a:r>
          </a:p>
          <a:p>
            <a:pPr lvl="1"/>
            <a:r>
              <a:rPr lang="en-CA" b="1" dirty="0">
                <a:solidFill>
                  <a:srgbClr val="0070C0"/>
                </a:solidFill>
              </a:rPr>
              <a:t>Avoid</a:t>
            </a:r>
            <a:r>
              <a:rPr lang="en-CA" dirty="0"/>
              <a:t> – change the plan to take the risk out of the picture</a:t>
            </a:r>
          </a:p>
          <a:p>
            <a:pPr lvl="1"/>
            <a:r>
              <a:rPr lang="en-CA" b="1" dirty="0">
                <a:solidFill>
                  <a:srgbClr val="0070C0"/>
                </a:solidFill>
              </a:rPr>
              <a:t>Mitigate</a:t>
            </a:r>
            <a:r>
              <a:rPr lang="en-CA" dirty="0"/>
              <a:t> – adjust the plan to decrease likelihood of the risk occurring and/or the impact if the risk is realized</a:t>
            </a:r>
          </a:p>
          <a:p>
            <a:pPr lvl="1"/>
            <a:r>
              <a:rPr lang="en-CA" b="1" dirty="0">
                <a:solidFill>
                  <a:srgbClr val="0070C0"/>
                </a:solidFill>
              </a:rPr>
              <a:t>Transfer</a:t>
            </a:r>
            <a:r>
              <a:rPr lang="en-CA" dirty="0"/>
              <a:t> – shift the risk to a third party (e.g., insurance)</a:t>
            </a:r>
          </a:p>
          <a:p>
            <a:pPr lvl="1"/>
            <a:r>
              <a:rPr lang="en-CA" b="1" dirty="0">
                <a:solidFill>
                  <a:srgbClr val="0070C0"/>
                </a:solidFill>
              </a:rPr>
              <a:t>Accept</a:t>
            </a:r>
            <a:r>
              <a:rPr lang="en-CA" dirty="0"/>
              <a:t> – acknowledge the risk but invest no resources in a risk response for it</a:t>
            </a:r>
          </a:p>
          <a:p>
            <a:pPr marL="457200" indent="-457200">
              <a:lnSpc>
                <a:spcPct val="100000"/>
              </a:lnSpc>
              <a:spcAft>
                <a:spcPts val="0"/>
              </a:spcAft>
              <a:buFont typeface="+mj-lt"/>
              <a:buAutoNum type="arabicPeriod"/>
            </a:pPr>
            <a:endParaRPr lang="en-CA" sz="2000" dirty="0"/>
          </a:p>
        </p:txBody>
      </p:sp>
      <p:sp>
        <p:nvSpPr>
          <p:cNvPr id="4" name="Slide Number Placeholder 3"/>
          <p:cNvSpPr>
            <a:spLocks noGrp="1"/>
          </p:cNvSpPr>
          <p:nvPr>
            <p:ph type="sldNum" sz="quarter" idx="4294967295"/>
          </p:nvPr>
        </p:nvSpPr>
        <p:spPr>
          <a:xfrm>
            <a:off x="8460432" y="4906237"/>
            <a:ext cx="540060" cy="174285"/>
          </a:xfrm>
          <a:prstGeom prst="rect">
            <a:avLst/>
          </a:prstGeom>
        </p:spPr>
        <p:txBody>
          <a:bodyPr/>
          <a:lstStyle/>
          <a:p>
            <a:fld id="{2393D220-CF7C-4136-8FE0-747CA88291E3}" type="slidenum">
              <a:rPr lang="en-CA" smtClean="0"/>
              <a:pPr/>
              <a:t>40</a:t>
            </a:fld>
            <a:endParaRPr lang="en-CA" dirty="0"/>
          </a:p>
        </p:txBody>
      </p:sp>
    </p:spTree>
    <p:extLst>
      <p:ext uri="{BB962C8B-B14F-4D97-AF65-F5344CB8AC3E}">
        <p14:creationId xmlns:p14="http://schemas.microsoft.com/office/powerpoint/2010/main" val="28615392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393D220-CF7C-4136-8FE0-747CA88291E3}" type="slidenum">
              <a:rPr lang="en-CA" smtClean="0"/>
              <a:pPr/>
              <a:t>41</a:t>
            </a:fld>
            <a:endParaRPr lang="en-CA" dirty="0"/>
          </a:p>
        </p:txBody>
      </p:sp>
      <p:sp>
        <p:nvSpPr>
          <p:cNvPr id="6" name="Rectangle 6"/>
          <p:cNvSpPr>
            <a:spLocks noChangeArrowheads="1"/>
          </p:cNvSpPr>
          <p:nvPr/>
        </p:nvSpPr>
        <p:spPr bwMode="auto">
          <a:xfrm>
            <a:off x="1709162" y="386856"/>
            <a:ext cx="5981700" cy="3746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CCFF">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ctr"/>
            <a:endParaRPr lang="en-CA" altLang="en-US" sz="2400" dirty="0">
              <a:latin typeface="+mn-lt"/>
            </a:endParaRPr>
          </a:p>
        </p:txBody>
      </p:sp>
      <p:sp>
        <p:nvSpPr>
          <p:cNvPr id="7" name="Text Box 7"/>
          <p:cNvSpPr txBox="1">
            <a:spLocks noChangeArrowheads="1"/>
          </p:cNvSpPr>
          <p:nvPr/>
        </p:nvSpPr>
        <p:spPr bwMode="auto">
          <a:xfrm rot="16200000">
            <a:off x="377612" y="2014987"/>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2400" dirty="0">
                <a:solidFill>
                  <a:srgbClr val="5A5A5A"/>
                </a:solidFill>
                <a:latin typeface="+mn-lt"/>
              </a:rPr>
              <a:t>LIKELIHOOD</a:t>
            </a:r>
            <a:endParaRPr lang="en-CA" altLang="en-US" sz="2400" dirty="0">
              <a:solidFill>
                <a:srgbClr val="5A5A5A"/>
              </a:solidFill>
              <a:latin typeface="+mn-lt"/>
            </a:endParaRPr>
          </a:p>
        </p:txBody>
      </p:sp>
      <p:sp>
        <p:nvSpPr>
          <p:cNvPr id="8" name="Text Box 8"/>
          <p:cNvSpPr txBox="1">
            <a:spLocks noChangeArrowheads="1"/>
          </p:cNvSpPr>
          <p:nvPr/>
        </p:nvSpPr>
        <p:spPr bwMode="auto">
          <a:xfrm>
            <a:off x="971600" y="296369"/>
            <a:ext cx="7232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2400" dirty="0">
                <a:solidFill>
                  <a:srgbClr val="5A5A5A"/>
                </a:solidFill>
                <a:latin typeface="+mn-lt"/>
              </a:rPr>
              <a:t>high</a:t>
            </a:r>
            <a:endParaRPr lang="en-CA" altLang="en-US" sz="2400" dirty="0">
              <a:solidFill>
                <a:srgbClr val="5A5A5A"/>
              </a:solidFill>
              <a:latin typeface="+mn-lt"/>
            </a:endParaRPr>
          </a:p>
        </p:txBody>
      </p:sp>
      <p:sp>
        <p:nvSpPr>
          <p:cNvPr id="9" name="Text Box 9"/>
          <p:cNvSpPr txBox="1">
            <a:spLocks noChangeArrowheads="1"/>
          </p:cNvSpPr>
          <p:nvPr/>
        </p:nvSpPr>
        <p:spPr bwMode="auto">
          <a:xfrm>
            <a:off x="987943" y="3763469"/>
            <a:ext cx="6354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2400" dirty="0">
                <a:solidFill>
                  <a:srgbClr val="5A5A5A"/>
                </a:solidFill>
                <a:latin typeface="+mn-lt"/>
              </a:rPr>
              <a:t>low</a:t>
            </a:r>
            <a:endParaRPr lang="en-CA" altLang="en-US" sz="2400" dirty="0">
              <a:solidFill>
                <a:srgbClr val="5A5A5A"/>
              </a:solidFill>
              <a:latin typeface="+mn-lt"/>
            </a:endParaRPr>
          </a:p>
        </p:txBody>
      </p:sp>
      <p:sp>
        <p:nvSpPr>
          <p:cNvPr id="10" name="Text Box 10"/>
          <p:cNvSpPr txBox="1">
            <a:spLocks noChangeArrowheads="1"/>
          </p:cNvSpPr>
          <p:nvPr/>
        </p:nvSpPr>
        <p:spPr bwMode="auto">
          <a:xfrm>
            <a:off x="3341112" y="4239719"/>
            <a:ext cx="24675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2400" dirty="0">
                <a:solidFill>
                  <a:srgbClr val="5A5A5A"/>
                </a:solidFill>
                <a:latin typeface="+mn-lt"/>
              </a:rPr>
              <a:t>NEGATIVE IMPACT</a:t>
            </a:r>
            <a:endParaRPr lang="en-CA" altLang="en-US" sz="2400" dirty="0">
              <a:solidFill>
                <a:srgbClr val="5A5A5A"/>
              </a:solidFill>
              <a:latin typeface="+mn-lt"/>
            </a:endParaRPr>
          </a:p>
        </p:txBody>
      </p:sp>
      <p:sp>
        <p:nvSpPr>
          <p:cNvPr id="11" name="Text Box 11"/>
          <p:cNvSpPr txBox="1">
            <a:spLocks noChangeArrowheads="1"/>
          </p:cNvSpPr>
          <p:nvPr/>
        </p:nvSpPr>
        <p:spPr bwMode="auto">
          <a:xfrm>
            <a:off x="6978700" y="4220669"/>
            <a:ext cx="7232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2400" dirty="0">
                <a:solidFill>
                  <a:srgbClr val="5A5A5A"/>
                </a:solidFill>
                <a:latin typeface="+mn-lt"/>
              </a:rPr>
              <a:t>high</a:t>
            </a:r>
            <a:endParaRPr lang="en-CA" altLang="en-US" sz="2400" dirty="0">
              <a:solidFill>
                <a:srgbClr val="5A5A5A"/>
              </a:solidFill>
              <a:latin typeface="+mn-lt"/>
            </a:endParaRPr>
          </a:p>
        </p:txBody>
      </p:sp>
      <p:sp>
        <p:nvSpPr>
          <p:cNvPr id="12" name="Text Box 12"/>
          <p:cNvSpPr txBox="1">
            <a:spLocks noChangeArrowheads="1"/>
          </p:cNvSpPr>
          <p:nvPr/>
        </p:nvSpPr>
        <p:spPr bwMode="auto">
          <a:xfrm>
            <a:off x="1635643" y="4182569"/>
            <a:ext cx="6354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2400" dirty="0">
                <a:solidFill>
                  <a:srgbClr val="5A5A5A"/>
                </a:solidFill>
                <a:latin typeface="+mn-lt"/>
              </a:rPr>
              <a:t>low</a:t>
            </a:r>
            <a:endParaRPr lang="en-CA" altLang="en-US" sz="2400" dirty="0">
              <a:solidFill>
                <a:srgbClr val="5A5A5A"/>
              </a:solidFill>
              <a:latin typeface="+mn-lt"/>
            </a:endParaRPr>
          </a:p>
        </p:txBody>
      </p:sp>
      <p:sp>
        <p:nvSpPr>
          <p:cNvPr id="13" name="WordArt 17"/>
          <p:cNvSpPr>
            <a:spLocks noChangeArrowheads="1" noChangeShapeType="1" noTextEdit="1"/>
          </p:cNvSpPr>
          <p:nvPr/>
        </p:nvSpPr>
        <p:spPr bwMode="auto">
          <a:xfrm rot="1188156">
            <a:off x="2420455" y="1879673"/>
            <a:ext cx="4752833" cy="874959"/>
          </a:xfrm>
          <a:prstGeom prst="rect">
            <a:avLst/>
          </a:prstGeom>
        </p:spPr>
        <p:txBody>
          <a:bodyPr wrap="none" fromWordArt="1">
            <a:prstTxWarp prst="textPlain">
              <a:avLst>
                <a:gd name="adj" fmla="val 50000"/>
              </a:avLst>
            </a:prstTxWarp>
          </a:bodyPr>
          <a:lstStyle/>
          <a:p>
            <a:pPr algn="ctr"/>
            <a:r>
              <a:rPr lang="en-CA" sz="2400" i="1" kern="10" dirty="0">
                <a:ln w="9525">
                  <a:solidFill>
                    <a:srgbClr val="000000"/>
                  </a:solidFill>
                  <a:round/>
                  <a:headEnd/>
                  <a:tailEnd/>
                </a:ln>
                <a:solidFill>
                  <a:srgbClr val="FFCC00"/>
                </a:solidFill>
                <a:effectLst>
                  <a:outerShdw dist="35921" dir="2700000" algn="ctr" rotWithShape="0">
                    <a:srgbClr val="808080">
                      <a:alpha val="79999"/>
                    </a:srgbClr>
                  </a:outerShdw>
                </a:effectLst>
              </a:rPr>
              <a:t>Risks that you may establish</a:t>
            </a:r>
          </a:p>
          <a:p>
            <a:pPr algn="ctr"/>
            <a:r>
              <a:rPr lang="en-CA" sz="2400" i="1" kern="10" dirty="0">
                <a:ln w="9525">
                  <a:solidFill>
                    <a:srgbClr val="000000"/>
                  </a:solidFill>
                  <a:round/>
                  <a:headEnd/>
                  <a:tailEnd/>
                </a:ln>
                <a:solidFill>
                  <a:srgbClr val="FFCC00"/>
                </a:solidFill>
                <a:effectLst>
                  <a:outerShdw dist="35921" dir="2700000" algn="ctr" rotWithShape="0">
                    <a:srgbClr val="808080">
                      <a:alpha val="79999"/>
                    </a:srgbClr>
                  </a:outerShdw>
                </a:effectLst>
              </a:rPr>
              <a:t>mitigation strategies for</a:t>
            </a:r>
          </a:p>
        </p:txBody>
      </p:sp>
      <p:sp>
        <p:nvSpPr>
          <p:cNvPr id="14" name="WordArt 18"/>
          <p:cNvSpPr>
            <a:spLocks noChangeArrowheads="1" noChangeShapeType="1" noTextEdit="1"/>
          </p:cNvSpPr>
          <p:nvPr/>
        </p:nvSpPr>
        <p:spPr bwMode="auto">
          <a:xfrm>
            <a:off x="5109687" y="418605"/>
            <a:ext cx="2519262" cy="1217041"/>
          </a:xfrm>
          <a:prstGeom prst="rect">
            <a:avLst/>
          </a:prstGeom>
        </p:spPr>
        <p:txBody>
          <a:bodyPr wrap="none" fromWordArt="1">
            <a:prstTxWarp prst="textPlain">
              <a:avLst>
                <a:gd name="adj" fmla="val 50000"/>
              </a:avLst>
            </a:prstTxWarp>
          </a:bodyPr>
          <a:lstStyle/>
          <a:p>
            <a:pPr algn="r"/>
            <a:r>
              <a:rPr lang="en-CA" sz="2400" i="1" kern="10" dirty="0">
                <a:ln w="9525">
                  <a:solidFill>
                    <a:srgbClr val="000000"/>
                  </a:solidFill>
                  <a:round/>
                  <a:headEnd/>
                  <a:tailEnd/>
                </a:ln>
                <a:solidFill>
                  <a:srgbClr val="CC0000"/>
                </a:solidFill>
                <a:effectLst>
                  <a:outerShdw dist="35921" dir="2700000" algn="ctr" rotWithShape="0">
                    <a:srgbClr val="808080">
                      <a:alpha val="79999"/>
                    </a:srgbClr>
                  </a:outerShdw>
                </a:effectLst>
              </a:rPr>
              <a:t>Risks that you </a:t>
            </a:r>
            <a:br>
              <a:rPr lang="en-CA" sz="2400" i="1" kern="10" dirty="0">
                <a:ln w="9525">
                  <a:solidFill>
                    <a:srgbClr val="000000"/>
                  </a:solidFill>
                  <a:round/>
                  <a:headEnd/>
                  <a:tailEnd/>
                </a:ln>
                <a:solidFill>
                  <a:srgbClr val="CC0000"/>
                </a:solidFill>
                <a:effectLst>
                  <a:outerShdw dist="35921" dir="2700000" algn="ctr" rotWithShape="0">
                    <a:srgbClr val="808080">
                      <a:alpha val="79999"/>
                    </a:srgbClr>
                  </a:outerShdw>
                </a:effectLst>
              </a:rPr>
            </a:br>
            <a:r>
              <a:rPr lang="en-CA" sz="2400" i="1" kern="10" dirty="0">
                <a:ln w="9525">
                  <a:solidFill>
                    <a:srgbClr val="000000"/>
                  </a:solidFill>
                  <a:round/>
                  <a:headEnd/>
                  <a:tailEnd/>
                </a:ln>
                <a:solidFill>
                  <a:srgbClr val="CC0000"/>
                </a:solidFill>
                <a:effectLst>
                  <a:outerShdw dist="35921" dir="2700000" algn="ctr" rotWithShape="0">
                    <a:srgbClr val="808080">
                      <a:alpha val="79999"/>
                    </a:srgbClr>
                  </a:outerShdw>
                </a:effectLst>
              </a:rPr>
              <a:t>may avoid or </a:t>
            </a:r>
            <a:br>
              <a:rPr lang="en-CA" sz="2400" i="1" kern="10" dirty="0">
                <a:ln w="9525">
                  <a:solidFill>
                    <a:srgbClr val="000000"/>
                  </a:solidFill>
                  <a:round/>
                  <a:headEnd/>
                  <a:tailEnd/>
                </a:ln>
                <a:solidFill>
                  <a:srgbClr val="CC0000"/>
                </a:solidFill>
                <a:effectLst>
                  <a:outerShdw dist="35921" dir="2700000" algn="ctr" rotWithShape="0">
                    <a:srgbClr val="808080">
                      <a:alpha val="79999"/>
                    </a:srgbClr>
                  </a:outerShdw>
                </a:effectLst>
              </a:rPr>
            </a:br>
            <a:r>
              <a:rPr lang="en-CA" sz="2400" i="1" kern="10" dirty="0">
                <a:ln w="9525">
                  <a:solidFill>
                    <a:srgbClr val="000000"/>
                  </a:solidFill>
                  <a:round/>
                  <a:headEnd/>
                  <a:tailEnd/>
                </a:ln>
                <a:solidFill>
                  <a:srgbClr val="CC0000"/>
                </a:solidFill>
                <a:effectLst>
                  <a:outerShdw dist="35921" dir="2700000" algn="ctr" rotWithShape="0">
                    <a:srgbClr val="808080">
                      <a:alpha val="79999"/>
                    </a:srgbClr>
                  </a:outerShdw>
                </a:effectLst>
              </a:rPr>
              <a:t>transfer</a:t>
            </a:r>
          </a:p>
        </p:txBody>
      </p:sp>
      <p:sp>
        <p:nvSpPr>
          <p:cNvPr id="15" name="WordArt 19"/>
          <p:cNvSpPr>
            <a:spLocks noChangeArrowheads="1" noChangeShapeType="1" noTextEdit="1"/>
          </p:cNvSpPr>
          <p:nvPr/>
        </p:nvSpPr>
        <p:spPr bwMode="auto">
          <a:xfrm>
            <a:off x="1745675" y="3323731"/>
            <a:ext cx="2986881" cy="785813"/>
          </a:xfrm>
          <a:prstGeom prst="rect">
            <a:avLst/>
          </a:prstGeom>
        </p:spPr>
        <p:txBody>
          <a:bodyPr wrap="none" fromWordArt="1">
            <a:prstTxWarp prst="textPlain">
              <a:avLst>
                <a:gd name="adj" fmla="val 50000"/>
              </a:avLst>
            </a:prstTxWarp>
          </a:bodyPr>
          <a:lstStyle/>
          <a:p>
            <a:r>
              <a:rPr lang="en-CA" sz="2400" i="1" kern="10" dirty="0">
                <a:ln w="9525">
                  <a:solidFill>
                    <a:srgbClr val="000000"/>
                  </a:solidFill>
                  <a:round/>
                  <a:headEnd/>
                  <a:tailEnd/>
                </a:ln>
                <a:solidFill>
                  <a:srgbClr val="008000"/>
                </a:solidFill>
                <a:effectLst>
                  <a:outerShdw dist="35921" dir="2700000" algn="ctr" rotWithShape="0">
                    <a:srgbClr val="808080">
                      <a:alpha val="79999"/>
                    </a:srgbClr>
                  </a:outerShdw>
                </a:effectLst>
              </a:rPr>
              <a:t>Risks that you may </a:t>
            </a:r>
          </a:p>
          <a:p>
            <a:r>
              <a:rPr lang="en-CA" sz="2400" i="1" kern="10" dirty="0">
                <a:ln w="9525">
                  <a:solidFill>
                    <a:srgbClr val="000000"/>
                  </a:solidFill>
                  <a:round/>
                  <a:headEnd/>
                  <a:tailEnd/>
                </a:ln>
                <a:solidFill>
                  <a:srgbClr val="008000"/>
                </a:solidFill>
                <a:effectLst>
                  <a:outerShdw dist="35921" dir="2700000" algn="ctr" rotWithShape="0">
                    <a:srgbClr val="808080">
                      <a:alpha val="79999"/>
                    </a:srgbClr>
                  </a:outerShdw>
                </a:effectLst>
              </a:rPr>
              <a:t>accept </a:t>
            </a:r>
          </a:p>
        </p:txBody>
      </p:sp>
    </p:spTree>
    <p:extLst>
      <p:ext uri="{BB962C8B-B14F-4D97-AF65-F5344CB8AC3E}">
        <p14:creationId xmlns:p14="http://schemas.microsoft.com/office/powerpoint/2010/main" val="10184588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5978"/>
            <a:ext cx="8363272" cy="857250"/>
          </a:xfrm>
        </p:spPr>
        <p:txBody>
          <a:bodyPr>
            <a:normAutofit fontScale="90000"/>
          </a:bodyPr>
          <a:lstStyle/>
          <a:p>
            <a:r>
              <a:rPr lang="en-CA" dirty="0"/>
              <a:t>Possible Responses to Risk that Team member will Leave the Project</a:t>
            </a:r>
            <a:endParaRPr lang="en-US" dirty="0"/>
          </a:p>
        </p:txBody>
      </p:sp>
      <p:sp>
        <p:nvSpPr>
          <p:cNvPr id="3" name="Content Placeholder 2"/>
          <p:cNvSpPr>
            <a:spLocks noGrp="1"/>
          </p:cNvSpPr>
          <p:nvPr>
            <p:ph idx="1"/>
          </p:nvPr>
        </p:nvSpPr>
        <p:spPr>
          <a:xfrm>
            <a:off x="179512" y="1200151"/>
            <a:ext cx="8507288" cy="3394472"/>
          </a:xfrm>
        </p:spPr>
        <p:txBody>
          <a:bodyPr vert="horz" lIns="91440" tIns="45720" rIns="91440" bIns="45720" rtlCol="0">
            <a:noAutofit/>
          </a:bodyPr>
          <a:lstStyle/>
          <a:p>
            <a:pPr fontAlgn="t">
              <a:spcAft>
                <a:spcPts val="336"/>
              </a:spcAft>
            </a:pPr>
            <a:r>
              <a:rPr lang="en-US" sz="2200" u="sng" dirty="0"/>
              <a:t>Mitigate impact</a:t>
            </a:r>
            <a:r>
              <a:rPr lang="en-US" sz="2200" dirty="0"/>
              <a:t>: If someone is leaving, </a:t>
            </a:r>
            <a:r>
              <a:rPr lang="en-US" sz="2200" b="1" dirty="0">
                <a:solidFill>
                  <a:srgbClr val="0070C0"/>
                </a:solidFill>
              </a:rPr>
              <a:t>reserve the last two weeks </a:t>
            </a:r>
            <a:r>
              <a:rPr lang="en-US" sz="2200" dirty="0"/>
              <a:t>for them to transfer their knowledge and documents to other team members vs. having them do project work until the very last hour</a:t>
            </a:r>
          </a:p>
          <a:p>
            <a:pPr fontAlgn="t">
              <a:spcAft>
                <a:spcPts val="336"/>
              </a:spcAft>
            </a:pPr>
            <a:r>
              <a:rPr lang="en-US" sz="2200" u="sng" dirty="0"/>
              <a:t>Mitigate likelihood</a:t>
            </a:r>
            <a:r>
              <a:rPr lang="en-US" sz="2200" dirty="0"/>
              <a:t>: Offer a </a:t>
            </a:r>
            <a:r>
              <a:rPr lang="en-US" sz="2200" b="1" dirty="0">
                <a:solidFill>
                  <a:srgbClr val="0070C0"/>
                </a:solidFill>
              </a:rPr>
              <a:t>flexible work environment </a:t>
            </a:r>
            <a:r>
              <a:rPr lang="en-US" sz="2200" dirty="0"/>
              <a:t>that makes it </a:t>
            </a:r>
            <a:r>
              <a:rPr lang="en-US" sz="2200" b="1" dirty="0">
                <a:solidFill>
                  <a:srgbClr val="0070C0"/>
                </a:solidFill>
              </a:rPr>
              <a:t>less likely people will leave for another job</a:t>
            </a:r>
          </a:p>
          <a:p>
            <a:pPr fontAlgn="t">
              <a:spcAft>
                <a:spcPts val="336"/>
              </a:spcAft>
            </a:pPr>
            <a:r>
              <a:rPr lang="en-US" sz="2200" u="sng" dirty="0"/>
              <a:t>Accept</a:t>
            </a:r>
            <a:r>
              <a:rPr lang="en-US" sz="2200" dirty="0"/>
              <a:t>: Understand that people who are </a:t>
            </a:r>
            <a:r>
              <a:rPr lang="en-US" sz="2200" b="1" dirty="0">
                <a:solidFill>
                  <a:srgbClr val="0070C0"/>
                </a:solidFill>
              </a:rPr>
              <a:t>just starting out their careers often move every 2-3 years</a:t>
            </a:r>
            <a:r>
              <a:rPr lang="en-US" sz="2200" dirty="0"/>
              <a:t>, expect some people to leave the team during the project</a:t>
            </a:r>
          </a:p>
          <a:p>
            <a:pPr fontAlgn="t">
              <a:spcAft>
                <a:spcPts val="336"/>
              </a:spcAft>
            </a:pPr>
            <a:endParaRPr lang="en-US" sz="2200" dirty="0"/>
          </a:p>
          <a:p>
            <a:pPr fontAlgn="t">
              <a:spcAft>
                <a:spcPts val="336"/>
              </a:spcAft>
            </a:pPr>
            <a:endParaRPr lang="en-CA" sz="2200" dirty="0"/>
          </a:p>
          <a:p>
            <a:pPr fontAlgn="t">
              <a:spcAft>
                <a:spcPts val="336"/>
              </a:spcAft>
            </a:pPr>
            <a:endParaRPr lang="en-CA" sz="2200" dirty="0"/>
          </a:p>
          <a:p>
            <a:pPr fontAlgn="t">
              <a:spcAft>
                <a:spcPts val="336"/>
              </a:spcAft>
            </a:pPr>
            <a:endParaRPr lang="en-CA" sz="2200" dirty="0"/>
          </a:p>
          <a:p>
            <a:pPr fontAlgn="t">
              <a:spcAft>
                <a:spcPts val="336"/>
              </a:spcAft>
            </a:pPr>
            <a:endParaRPr lang="en-US" sz="22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42</a:t>
            </a:fld>
            <a:endParaRPr lang="en-CA" dirty="0"/>
          </a:p>
        </p:txBody>
      </p:sp>
    </p:spTree>
    <p:extLst>
      <p:ext uri="{BB962C8B-B14F-4D97-AF65-F5344CB8AC3E}">
        <p14:creationId xmlns:p14="http://schemas.microsoft.com/office/powerpoint/2010/main" val="28617312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393D220-CF7C-4136-8FE0-747CA88291E3}" type="slidenum">
              <a:rPr lang="en-CA" smtClean="0"/>
              <a:pPr/>
              <a:t>43</a:t>
            </a:fld>
            <a:endParaRPr lang="en-CA" dirty="0"/>
          </a:p>
        </p:txBody>
      </p:sp>
      <p:sp>
        <p:nvSpPr>
          <p:cNvPr id="6" name="Rectangle 3"/>
          <p:cNvSpPr>
            <a:spLocks noChangeArrowheads="1"/>
          </p:cNvSpPr>
          <p:nvPr/>
        </p:nvSpPr>
        <p:spPr bwMode="auto">
          <a:xfrm>
            <a:off x="1765197" y="1126257"/>
            <a:ext cx="2882900" cy="1854200"/>
          </a:xfrm>
          <a:prstGeom prst="rect">
            <a:avLst/>
          </a:prstGeom>
          <a:solidFill>
            <a:srgbClr val="FFFFCC"/>
          </a:solidFill>
          <a:ln w="9525">
            <a:solidFill>
              <a:schemeClr val="tx1"/>
            </a:solidFill>
            <a:miter lim="800000"/>
            <a:headEnd/>
            <a:tailEnd/>
          </a:ln>
          <a:effectLst/>
        </p:spPr>
        <p:txBody>
          <a:bodyPr wrap="none" anchor="ct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ctr"/>
            <a:endParaRPr lang="en-CA" altLang="en-US" sz="1600" dirty="0">
              <a:latin typeface="+mn-lt"/>
            </a:endParaRPr>
          </a:p>
        </p:txBody>
      </p:sp>
      <p:sp>
        <p:nvSpPr>
          <p:cNvPr id="7" name="Text Box 4"/>
          <p:cNvSpPr txBox="1">
            <a:spLocks noChangeArrowheads="1"/>
          </p:cNvSpPr>
          <p:nvPr/>
        </p:nvSpPr>
        <p:spPr bwMode="auto">
          <a:xfrm rot="16200000">
            <a:off x="1022653" y="1860268"/>
            <a:ext cx="11961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LIKELIHOOD</a:t>
            </a:r>
            <a:endParaRPr lang="en-CA" altLang="en-US" sz="1600" dirty="0">
              <a:latin typeface="+mn-lt"/>
            </a:endParaRPr>
          </a:p>
        </p:txBody>
      </p:sp>
      <p:sp>
        <p:nvSpPr>
          <p:cNvPr id="8" name="Text Box 5"/>
          <p:cNvSpPr txBox="1">
            <a:spLocks noChangeArrowheads="1"/>
          </p:cNvSpPr>
          <p:nvPr/>
        </p:nvSpPr>
        <p:spPr bwMode="auto">
          <a:xfrm>
            <a:off x="1240524" y="1059582"/>
            <a:ext cx="5421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high</a:t>
            </a:r>
            <a:endParaRPr lang="en-CA" altLang="en-US" sz="1600" dirty="0">
              <a:latin typeface="+mn-lt"/>
            </a:endParaRPr>
          </a:p>
        </p:txBody>
      </p:sp>
      <p:sp>
        <p:nvSpPr>
          <p:cNvPr id="9" name="Text Box 6"/>
          <p:cNvSpPr txBox="1">
            <a:spLocks noChangeArrowheads="1"/>
          </p:cNvSpPr>
          <p:nvPr/>
        </p:nvSpPr>
        <p:spPr bwMode="auto">
          <a:xfrm>
            <a:off x="1295859" y="2659782"/>
            <a:ext cx="486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low</a:t>
            </a:r>
            <a:endParaRPr lang="en-CA" altLang="en-US" sz="1600" dirty="0">
              <a:latin typeface="+mn-lt"/>
            </a:endParaRPr>
          </a:p>
        </p:txBody>
      </p:sp>
      <p:sp>
        <p:nvSpPr>
          <p:cNvPr id="10" name="Text Box 7"/>
          <p:cNvSpPr txBox="1">
            <a:spLocks noChangeArrowheads="1"/>
          </p:cNvSpPr>
          <p:nvPr/>
        </p:nvSpPr>
        <p:spPr bwMode="auto">
          <a:xfrm>
            <a:off x="2286120" y="3075806"/>
            <a:ext cx="17071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NEGATIVE IMPACT</a:t>
            </a:r>
            <a:endParaRPr lang="en-CA" altLang="en-US" sz="1600" dirty="0">
              <a:latin typeface="+mn-lt"/>
            </a:endParaRPr>
          </a:p>
        </p:txBody>
      </p:sp>
      <p:sp>
        <p:nvSpPr>
          <p:cNvPr id="11" name="Text Box 8"/>
          <p:cNvSpPr txBox="1">
            <a:spLocks noChangeArrowheads="1"/>
          </p:cNvSpPr>
          <p:nvPr/>
        </p:nvSpPr>
        <p:spPr bwMode="auto">
          <a:xfrm>
            <a:off x="4105962" y="2951882"/>
            <a:ext cx="5421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high</a:t>
            </a:r>
            <a:endParaRPr lang="en-CA" altLang="en-US" sz="1600" dirty="0">
              <a:latin typeface="+mn-lt"/>
            </a:endParaRPr>
          </a:p>
        </p:txBody>
      </p:sp>
      <p:sp>
        <p:nvSpPr>
          <p:cNvPr id="12" name="Text Box 9"/>
          <p:cNvSpPr txBox="1">
            <a:spLocks noChangeArrowheads="1"/>
          </p:cNvSpPr>
          <p:nvPr/>
        </p:nvSpPr>
        <p:spPr bwMode="auto">
          <a:xfrm>
            <a:off x="1664159" y="2951882"/>
            <a:ext cx="486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low</a:t>
            </a:r>
            <a:endParaRPr lang="en-CA" altLang="en-US" sz="1600" dirty="0">
              <a:latin typeface="+mn-lt"/>
            </a:endParaRPr>
          </a:p>
        </p:txBody>
      </p:sp>
      <p:sp>
        <p:nvSpPr>
          <p:cNvPr id="13" name="Freeform 16"/>
          <p:cNvSpPr>
            <a:spLocks/>
          </p:cNvSpPr>
          <p:nvPr/>
        </p:nvSpPr>
        <p:spPr bwMode="auto">
          <a:xfrm flipV="1">
            <a:off x="4184547" y="1134195"/>
            <a:ext cx="476250" cy="1694864"/>
          </a:xfrm>
          <a:custGeom>
            <a:avLst/>
            <a:gdLst>
              <a:gd name="T0" fmla="*/ 471488 w 300"/>
              <a:gd name="T1" fmla="*/ 0 h 987"/>
              <a:gd name="T2" fmla="*/ 476250 w 300"/>
              <a:gd name="T3" fmla="*/ 1566862 h 987"/>
              <a:gd name="T4" fmla="*/ 0 w 300"/>
              <a:gd name="T5" fmla="*/ 1566862 h 987"/>
              <a:gd name="T6" fmla="*/ 0 w 300"/>
              <a:gd name="T7" fmla="*/ 471487 h 987"/>
              <a:gd name="T8" fmla="*/ 471488 w 300"/>
              <a:gd name="T9" fmla="*/ 0 h 9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987">
                <a:moveTo>
                  <a:pt x="297" y="0"/>
                </a:moveTo>
                <a:lnTo>
                  <a:pt x="300" y="987"/>
                </a:lnTo>
                <a:lnTo>
                  <a:pt x="0" y="987"/>
                </a:lnTo>
                <a:lnTo>
                  <a:pt x="0" y="297"/>
                </a:lnTo>
                <a:lnTo>
                  <a:pt x="297" y="0"/>
                </a:lnTo>
                <a:close/>
              </a:path>
            </a:pathLst>
          </a:custGeom>
          <a:solidFill>
            <a:srgbClr val="FF8B8B"/>
          </a:solidFill>
          <a:ln w="9525">
            <a:solidFill>
              <a:schemeClr val="tx1"/>
            </a:solidFill>
            <a:round/>
            <a:headEnd/>
            <a:tailEnd/>
          </a:ln>
          <a:effectLst/>
        </p:spPr>
        <p:txBody>
          <a:bodyPr/>
          <a:lstStyle/>
          <a:p>
            <a:endParaRPr lang="en-CA" dirty="0"/>
          </a:p>
        </p:txBody>
      </p:sp>
      <p:sp>
        <p:nvSpPr>
          <p:cNvPr id="14" name="Freeform 17"/>
          <p:cNvSpPr>
            <a:spLocks/>
          </p:cNvSpPr>
          <p:nvPr/>
        </p:nvSpPr>
        <p:spPr bwMode="auto">
          <a:xfrm>
            <a:off x="1763688" y="1213570"/>
            <a:ext cx="1905000" cy="1766887"/>
          </a:xfrm>
          <a:custGeom>
            <a:avLst/>
            <a:gdLst>
              <a:gd name="T0" fmla="*/ 0 w 1200"/>
              <a:gd name="T1" fmla="*/ 0 h 1113"/>
              <a:gd name="T2" fmla="*/ 1900238 w 1200"/>
              <a:gd name="T3" fmla="*/ 266700 h 1113"/>
              <a:gd name="T4" fmla="*/ 1905000 w 1200"/>
              <a:gd name="T5" fmla="*/ 1766887 h 1113"/>
              <a:gd name="T6" fmla="*/ 0 w 1200"/>
              <a:gd name="T7" fmla="*/ 1762125 h 1113"/>
              <a:gd name="T8" fmla="*/ 0 w 1200"/>
              <a:gd name="T9" fmla="*/ 0 h 1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 h="1113">
                <a:moveTo>
                  <a:pt x="0" y="0"/>
                </a:moveTo>
                <a:lnTo>
                  <a:pt x="1197" y="168"/>
                </a:lnTo>
                <a:lnTo>
                  <a:pt x="1200" y="1113"/>
                </a:lnTo>
                <a:lnTo>
                  <a:pt x="0" y="1110"/>
                </a:lnTo>
                <a:lnTo>
                  <a:pt x="0" y="0"/>
                </a:lnTo>
                <a:close/>
              </a:path>
            </a:pathLst>
          </a:custGeom>
          <a:solidFill>
            <a:schemeClr val="accent3">
              <a:lumMod val="60000"/>
              <a:lumOff val="40000"/>
            </a:schemeClr>
          </a:solidFill>
          <a:ln w="9525">
            <a:solidFill>
              <a:schemeClr val="tx1"/>
            </a:solidFill>
            <a:round/>
            <a:headEnd/>
            <a:tailEnd/>
          </a:ln>
          <a:effectLst/>
        </p:spPr>
        <p:txBody>
          <a:bodyPr/>
          <a:lstStyle/>
          <a:p>
            <a:endParaRPr lang="en-CA" dirty="0"/>
          </a:p>
        </p:txBody>
      </p:sp>
      <p:sp>
        <p:nvSpPr>
          <p:cNvPr id="15" name="Text Box 18"/>
          <p:cNvSpPr txBox="1">
            <a:spLocks noChangeArrowheads="1"/>
          </p:cNvSpPr>
          <p:nvPr/>
        </p:nvSpPr>
        <p:spPr bwMode="auto">
          <a:xfrm>
            <a:off x="2392259" y="1907307"/>
            <a:ext cx="7544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Accept</a:t>
            </a:r>
            <a:endParaRPr lang="en-CA" altLang="en-US" sz="1600" dirty="0">
              <a:latin typeface="+mn-lt"/>
            </a:endParaRPr>
          </a:p>
        </p:txBody>
      </p:sp>
      <p:sp>
        <p:nvSpPr>
          <p:cNvPr id="16" name="Text Box 19"/>
          <p:cNvSpPr txBox="1">
            <a:spLocks noChangeArrowheads="1"/>
          </p:cNvSpPr>
          <p:nvPr/>
        </p:nvSpPr>
        <p:spPr bwMode="auto">
          <a:xfrm rot="2153172">
            <a:off x="3429508" y="1337163"/>
            <a:ext cx="8788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Mitigate</a:t>
            </a:r>
            <a:endParaRPr lang="en-CA" altLang="en-US" sz="1600" dirty="0">
              <a:latin typeface="+mn-lt"/>
            </a:endParaRPr>
          </a:p>
        </p:txBody>
      </p:sp>
      <p:sp>
        <p:nvSpPr>
          <p:cNvPr id="17" name="Text Box 20"/>
          <p:cNvSpPr txBox="1">
            <a:spLocks noChangeArrowheads="1"/>
          </p:cNvSpPr>
          <p:nvPr/>
        </p:nvSpPr>
        <p:spPr bwMode="auto">
          <a:xfrm rot="16200000">
            <a:off x="3976228" y="1524433"/>
            <a:ext cx="8547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Avoid/</a:t>
            </a:r>
            <a:br>
              <a:rPr lang="en-US" altLang="en-US" sz="1600" dirty="0">
                <a:latin typeface="+mn-lt"/>
              </a:rPr>
            </a:br>
            <a:r>
              <a:rPr lang="en-US" altLang="en-US" sz="1600" dirty="0">
                <a:latin typeface="+mn-lt"/>
              </a:rPr>
              <a:t>Transfer</a:t>
            </a:r>
            <a:endParaRPr lang="en-CA" altLang="en-US" sz="1600" dirty="0">
              <a:latin typeface="+mn-lt"/>
            </a:endParaRPr>
          </a:p>
        </p:txBody>
      </p:sp>
      <p:sp>
        <p:nvSpPr>
          <p:cNvPr id="18" name="Rectangle 21"/>
          <p:cNvSpPr>
            <a:spLocks noChangeArrowheads="1"/>
          </p:cNvSpPr>
          <p:nvPr/>
        </p:nvSpPr>
        <p:spPr bwMode="auto">
          <a:xfrm>
            <a:off x="5649540" y="1059582"/>
            <a:ext cx="2882900" cy="1895475"/>
          </a:xfrm>
          <a:prstGeom prst="rect">
            <a:avLst/>
          </a:prstGeom>
          <a:solidFill>
            <a:srgbClr val="FFFFCC"/>
          </a:solidFill>
          <a:ln w="9525">
            <a:solidFill>
              <a:schemeClr val="tx1"/>
            </a:solidFill>
            <a:miter lim="800000"/>
            <a:headEnd/>
            <a:tailEnd/>
          </a:ln>
          <a:effectLst/>
        </p:spPr>
        <p:txBody>
          <a:bodyPr wrap="none" anchor="ctr"/>
          <a:lstStyle/>
          <a:p>
            <a:pPr algn="ctr"/>
            <a:endParaRPr lang="en-CA" altLang="en-US" sz="1600" dirty="0"/>
          </a:p>
        </p:txBody>
      </p:sp>
      <p:sp>
        <p:nvSpPr>
          <p:cNvPr id="19" name="Freeform 29"/>
          <p:cNvSpPr>
            <a:spLocks/>
          </p:cNvSpPr>
          <p:nvPr/>
        </p:nvSpPr>
        <p:spPr bwMode="auto">
          <a:xfrm>
            <a:off x="5657478" y="2064470"/>
            <a:ext cx="800100" cy="890587"/>
          </a:xfrm>
          <a:custGeom>
            <a:avLst/>
            <a:gdLst>
              <a:gd name="T0" fmla="*/ 0 w 1200"/>
              <a:gd name="T1" fmla="*/ 0 h 1113"/>
              <a:gd name="T2" fmla="*/ 798100 w 1200"/>
              <a:gd name="T3" fmla="*/ 134428 h 1113"/>
              <a:gd name="T4" fmla="*/ 800100 w 1200"/>
              <a:gd name="T5" fmla="*/ 890587 h 1113"/>
              <a:gd name="T6" fmla="*/ 0 w 1200"/>
              <a:gd name="T7" fmla="*/ 888186 h 1113"/>
              <a:gd name="T8" fmla="*/ 0 w 1200"/>
              <a:gd name="T9" fmla="*/ 0 h 1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 h="1113">
                <a:moveTo>
                  <a:pt x="0" y="0"/>
                </a:moveTo>
                <a:lnTo>
                  <a:pt x="1197" y="168"/>
                </a:lnTo>
                <a:lnTo>
                  <a:pt x="1200" y="1113"/>
                </a:lnTo>
                <a:lnTo>
                  <a:pt x="0" y="1110"/>
                </a:lnTo>
                <a:lnTo>
                  <a:pt x="0" y="0"/>
                </a:lnTo>
                <a:close/>
              </a:path>
            </a:pathLst>
          </a:custGeom>
          <a:solidFill>
            <a:schemeClr val="accent3">
              <a:lumMod val="60000"/>
              <a:lumOff val="40000"/>
            </a:schemeClr>
          </a:solidFill>
          <a:ln w="9525">
            <a:solidFill>
              <a:schemeClr val="tx1"/>
            </a:solidFill>
            <a:round/>
            <a:headEnd/>
            <a:tailEnd/>
          </a:ln>
          <a:effectLst/>
        </p:spPr>
        <p:txBody>
          <a:bodyPr/>
          <a:lstStyle/>
          <a:p>
            <a:endParaRPr lang="en-CA" dirty="0"/>
          </a:p>
        </p:txBody>
      </p:sp>
      <p:sp>
        <p:nvSpPr>
          <p:cNvPr id="20" name="Text Box 30"/>
          <p:cNvSpPr txBox="1">
            <a:spLocks noChangeArrowheads="1"/>
          </p:cNvSpPr>
          <p:nvPr/>
        </p:nvSpPr>
        <p:spPr bwMode="auto">
          <a:xfrm>
            <a:off x="5668447" y="2415307"/>
            <a:ext cx="7544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Accept</a:t>
            </a:r>
            <a:endParaRPr lang="en-CA" altLang="en-US" sz="1600" dirty="0">
              <a:latin typeface="+mn-lt"/>
            </a:endParaRPr>
          </a:p>
        </p:txBody>
      </p:sp>
      <p:sp>
        <p:nvSpPr>
          <p:cNvPr id="22" name="Rectangle 33"/>
          <p:cNvSpPr>
            <a:spLocks noChangeArrowheads="1"/>
          </p:cNvSpPr>
          <p:nvPr/>
        </p:nvSpPr>
        <p:spPr bwMode="auto">
          <a:xfrm>
            <a:off x="7596336" y="1059582"/>
            <a:ext cx="936103" cy="646331"/>
          </a:xfrm>
          <a:prstGeom prst="rect">
            <a:avLst/>
          </a:prstGeom>
          <a:solidFill>
            <a:srgbClr val="FF8B8B"/>
          </a:solidFill>
          <a:ln w="9525">
            <a:solidFill>
              <a:schemeClr val="tx1"/>
            </a:solidFill>
            <a:round/>
            <a:headEnd/>
            <a:tailEnd/>
          </a:ln>
          <a:effectLst/>
        </p:spPr>
        <p:txBody>
          <a:bodyPr/>
          <a:lstStyle/>
          <a:p>
            <a:r>
              <a:rPr lang="en-US" altLang="en-US" dirty="0"/>
              <a:t>Avoid/</a:t>
            </a:r>
            <a:br>
              <a:rPr lang="en-US" altLang="en-US" dirty="0"/>
            </a:br>
            <a:r>
              <a:rPr lang="en-US" altLang="en-US" dirty="0"/>
              <a:t>Transfer</a:t>
            </a:r>
            <a:endParaRPr lang="en-CA" altLang="en-US" dirty="0"/>
          </a:p>
        </p:txBody>
      </p:sp>
      <p:sp>
        <p:nvSpPr>
          <p:cNvPr id="24" name="Text Box 34"/>
          <p:cNvSpPr txBox="1">
            <a:spLocks noChangeArrowheads="1"/>
          </p:cNvSpPr>
          <p:nvPr/>
        </p:nvSpPr>
        <p:spPr bwMode="auto">
          <a:xfrm rot="16200000">
            <a:off x="4905409" y="1860268"/>
            <a:ext cx="11961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LIKELIHOOD</a:t>
            </a:r>
            <a:endParaRPr lang="en-CA" altLang="en-US" sz="1600" dirty="0">
              <a:latin typeface="+mn-lt"/>
            </a:endParaRPr>
          </a:p>
        </p:txBody>
      </p:sp>
      <p:sp>
        <p:nvSpPr>
          <p:cNvPr id="25" name="Text Box 35"/>
          <p:cNvSpPr txBox="1">
            <a:spLocks noChangeArrowheads="1"/>
          </p:cNvSpPr>
          <p:nvPr/>
        </p:nvSpPr>
        <p:spPr bwMode="auto">
          <a:xfrm>
            <a:off x="5123280" y="1059582"/>
            <a:ext cx="5421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high</a:t>
            </a:r>
            <a:endParaRPr lang="en-CA" altLang="en-US" sz="1600" dirty="0">
              <a:latin typeface="+mn-lt"/>
            </a:endParaRPr>
          </a:p>
        </p:txBody>
      </p:sp>
      <p:sp>
        <p:nvSpPr>
          <p:cNvPr id="26" name="Text Box 36"/>
          <p:cNvSpPr txBox="1">
            <a:spLocks noChangeArrowheads="1"/>
          </p:cNvSpPr>
          <p:nvPr/>
        </p:nvSpPr>
        <p:spPr bwMode="auto">
          <a:xfrm>
            <a:off x="5178615" y="2659782"/>
            <a:ext cx="486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low</a:t>
            </a:r>
            <a:endParaRPr lang="en-CA" altLang="en-US" sz="1600" dirty="0">
              <a:latin typeface="+mn-lt"/>
            </a:endParaRPr>
          </a:p>
        </p:txBody>
      </p:sp>
      <p:sp>
        <p:nvSpPr>
          <p:cNvPr id="27" name="Text Box 37"/>
          <p:cNvSpPr txBox="1">
            <a:spLocks noChangeArrowheads="1"/>
          </p:cNvSpPr>
          <p:nvPr/>
        </p:nvSpPr>
        <p:spPr bwMode="auto">
          <a:xfrm>
            <a:off x="6172503" y="3075806"/>
            <a:ext cx="17071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NEGATIVE IMPACT</a:t>
            </a:r>
            <a:endParaRPr lang="en-CA" altLang="en-US" sz="1600" dirty="0">
              <a:latin typeface="+mn-lt"/>
            </a:endParaRPr>
          </a:p>
        </p:txBody>
      </p:sp>
      <p:sp>
        <p:nvSpPr>
          <p:cNvPr id="28" name="Text Box 38"/>
          <p:cNvSpPr txBox="1">
            <a:spLocks noChangeArrowheads="1"/>
          </p:cNvSpPr>
          <p:nvPr/>
        </p:nvSpPr>
        <p:spPr bwMode="auto">
          <a:xfrm>
            <a:off x="7976018" y="2913782"/>
            <a:ext cx="5421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high</a:t>
            </a:r>
            <a:endParaRPr lang="en-CA" altLang="en-US" sz="1600" dirty="0">
              <a:latin typeface="+mn-lt"/>
            </a:endParaRPr>
          </a:p>
        </p:txBody>
      </p:sp>
      <p:sp>
        <p:nvSpPr>
          <p:cNvPr id="29" name="Text Box 39"/>
          <p:cNvSpPr txBox="1">
            <a:spLocks noChangeArrowheads="1"/>
          </p:cNvSpPr>
          <p:nvPr/>
        </p:nvSpPr>
        <p:spPr bwMode="auto">
          <a:xfrm>
            <a:off x="5534215" y="2913782"/>
            <a:ext cx="486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algn="r"/>
            <a:r>
              <a:rPr lang="en-US" altLang="en-US" sz="1600" dirty="0">
                <a:latin typeface="+mn-lt"/>
              </a:rPr>
              <a:t>low</a:t>
            </a:r>
            <a:endParaRPr lang="en-CA" altLang="en-US" sz="1600" dirty="0">
              <a:latin typeface="+mn-lt"/>
            </a:endParaRPr>
          </a:p>
        </p:txBody>
      </p:sp>
      <p:sp>
        <p:nvSpPr>
          <p:cNvPr id="30" name="Text Box 19"/>
          <p:cNvSpPr txBox="1">
            <a:spLocks noChangeArrowheads="1"/>
          </p:cNvSpPr>
          <p:nvPr/>
        </p:nvSpPr>
        <p:spPr bwMode="auto">
          <a:xfrm rot="2153172">
            <a:off x="6812666" y="1837887"/>
            <a:ext cx="8788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400">
                <a:solidFill>
                  <a:schemeClr val="tx1"/>
                </a:solidFill>
                <a:latin typeface="Arial Narrow" pitchFamily="34" charset="0"/>
              </a:defRPr>
            </a:lvl1pPr>
            <a:lvl2pPr marL="742950" indent="-285750">
              <a:defRPr sz="1400">
                <a:solidFill>
                  <a:schemeClr val="tx1"/>
                </a:solidFill>
                <a:latin typeface="Arial Narrow" pitchFamily="34" charset="0"/>
              </a:defRPr>
            </a:lvl2pPr>
            <a:lvl3pPr marL="1143000" indent="-228600">
              <a:defRPr sz="1400">
                <a:solidFill>
                  <a:schemeClr val="tx1"/>
                </a:solidFill>
                <a:latin typeface="Arial Narrow" pitchFamily="34" charset="0"/>
              </a:defRPr>
            </a:lvl3pPr>
            <a:lvl4pPr marL="1600200" indent="-228600">
              <a:defRPr sz="1400">
                <a:solidFill>
                  <a:schemeClr val="tx1"/>
                </a:solidFill>
                <a:latin typeface="Arial Narrow" pitchFamily="34" charset="0"/>
              </a:defRPr>
            </a:lvl4pPr>
            <a:lvl5pPr marL="2057400" indent="-22860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r>
              <a:rPr lang="en-US" altLang="en-US" sz="1600" dirty="0">
                <a:latin typeface="+mn-lt"/>
              </a:rPr>
              <a:t>Mitigate</a:t>
            </a:r>
            <a:endParaRPr lang="en-CA" altLang="en-US" sz="1600" dirty="0">
              <a:latin typeface="+mn-lt"/>
            </a:endParaRPr>
          </a:p>
        </p:txBody>
      </p:sp>
      <p:sp>
        <p:nvSpPr>
          <p:cNvPr id="31" name="Title 1"/>
          <p:cNvSpPr txBox="1">
            <a:spLocks/>
          </p:cNvSpPr>
          <p:nvPr/>
        </p:nvSpPr>
        <p:spPr>
          <a:xfrm>
            <a:off x="1187624" y="346348"/>
            <a:ext cx="7427168" cy="8572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600" b="1" dirty="0">
                <a:solidFill>
                  <a:srgbClr val="90A03C"/>
                </a:solidFill>
                <a:latin typeface="+mn-lt"/>
              </a:rPr>
              <a:t>Risk Response Variation </a:t>
            </a:r>
          </a:p>
        </p:txBody>
      </p:sp>
      <p:sp>
        <p:nvSpPr>
          <p:cNvPr id="32" name="Content Placeholder 2"/>
          <p:cNvSpPr>
            <a:spLocks noGrp="1"/>
          </p:cNvSpPr>
          <p:nvPr>
            <p:ph idx="1"/>
          </p:nvPr>
        </p:nvSpPr>
        <p:spPr>
          <a:xfrm>
            <a:off x="1259759" y="3579862"/>
            <a:ext cx="7560840" cy="986626"/>
          </a:xfrm>
        </p:spPr>
        <p:txBody>
          <a:bodyPr vert="horz" lIns="91440" tIns="45720" rIns="91440" bIns="45720" rtlCol="0">
            <a:noAutofit/>
          </a:bodyPr>
          <a:lstStyle/>
          <a:p>
            <a:pPr marL="342900" indent="-342900">
              <a:buChar char="•"/>
            </a:pPr>
            <a:r>
              <a:rPr lang="en-CA" sz="1800" dirty="0">
                <a:solidFill>
                  <a:srgbClr val="5A5A5A"/>
                </a:solidFill>
              </a:rPr>
              <a:t>Risk responses will </a:t>
            </a:r>
            <a:r>
              <a:rPr lang="en-CA" sz="1800" b="1" dirty="0">
                <a:solidFill>
                  <a:srgbClr val="0070C0"/>
                </a:solidFill>
              </a:rPr>
              <a:t>depend on risk tolerance </a:t>
            </a:r>
          </a:p>
          <a:p>
            <a:pPr marL="342900" indent="-342900">
              <a:buChar char="•"/>
            </a:pPr>
            <a:r>
              <a:rPr lang="en-CA" sz="1800" dirty="0">
                <a:solidFill>
                  <a:srgbClr val="5A5A5A"/>
                </a:solidFill>
              </a:rPr>
              <a:t>Also impacted by resource availability (financial and human) </a:t>
            </a:r>
          </a:p>
          <a:p>
            <a:pPr marL="742950" lvl="1" indent="-285750">
              <a:buChar char="–"/>
            </a:pPr>
            <a:r>
              <a:rPr lang="en-CA" sz="1800" b="1" dirty="0">
                <a:solidFill>
                  <a:srgbClr val="0070C0"/>
                </a:solidFill>
              </a:rPr>
              <a:t>Transfer and mitigation consume resources </a:t>
            </a:r>
            <a:r>
              <a:rPr lang="en-CA" sz="1800" dirty="0">
                <a:solidFill>
                  <a:srgbClr val="5A5A5A"/>
                </a:solidFill>
              </a:rPr>
              <a:t>and projects don’t exist to manage risks, they exist to produce things</a:t>
            </a:r>
          </a:p>
        </p:txBody>
      </p:sp>
    </p:spTree>
    <p:extLst>
      <p:ext uri="{BB962C8B-B14F-4D97-AF65-F5344CB8AC3E}">
        <p14:creationId xmlns:p14="http://schemas.microsoft.com/office/powerpoint/2010/main" val="32480429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5978"/>
            <a:ext cx="8219256" cy="857250"/>
          </a:xfrm>
        </p:spPr>
        <p:txBody>
          <a:bodyPr/>
          <a:lstStyle/>
          <a:p>
            <a:r>
              <a:rPr lang="en-CA" dirty="0"/>
              <a:t>Positive Risks (Simplified)</a:t>
            </a:r>
          </a:p>
        </p:txBody>
      </p:sp>
      <p:sp>
        <p:nvSpPr>
          <p:cNvPr id="3" name="Content Placeholder 2"/>
          <p:cNvSpPr>
            <a:spLocks noGrp="1"/>
          </p:cNvSpPr>
          <p:nvPr>
            <p:ph idx="1"/>
          </p:nvPr>
        </p:nvSpPr>
        <p:spPr>
          <a:xfrm>
            <a:off x="467544" y="1200151"/>
            <a:ext cx="8219256" cy="3394472"/>
          </a:xfrm>
        </p:spPr>
        <p:txBody>
          <a:bodyPr>
            <a:normAutofit/>
          </a:bodyPr>
          <a:lstStyle/>
          <a:p>
            <a:r>
              <a:rPr lang="en-CA" dirty="0"/>
              <a:t>Compile a list of </a:t>
            </a:r>
            <a:r>
              <a:rPr lang="en-CA" b="1" dirty="0">
                <a:solidFill>
                  <a:srgbClr val="0070C0"/>
                </a:solidFill>
              </a:rPr>
              <a:t>positive risks </a:t>
            </a:r>
            <a:r>
              <a:rPr lang="en-CA" dirty="0"/>
              <a:t>(a.k.a. potential opportunities)</a:t>
            </a:r>
          </a:p>
          <a:p>
            <a:r>
              <a:rPr lang="en-CA" dirty="0"/>
              <a:t>Assess the </a:t>
            </a:r>
            <a:r>
              <a:rPr lang="en-CA" b="1" dirty="0">
                <a:solidFill>
                  <a:srgbClr val="0070C0"/>
                </a:solidFill>
              </a:rPr>
              <a:t>likelihood and impact </a:t>
            </a:r>
            <a:r>
              <a:rPr lang="en-CA" dirty="0"/>
              <a:t>of each positive risk</a:t>
            </a:r>
          </a:p>
          <a:p>
            <a:pPr>
              <a:spcAft>
                <a:spcPts val="0"/>
              </a:spcAft>
            </a:pPr>
            <a:r>
              <a:rPr lang="en-CA" dirty="0"/>
              <a:t>For the </a:t>
            </a:r>
            <a:r>
              <a:rPr lang="en-CA" b="1" dirty="0">
                <a:solidFill>
                  <a:srgbClr val="0070C0"/>
                </a:solidFill>
              </a:rPr>
              <a:t>top positive risks </a:t>
            </a:r>
            <a:r>
              <a:rPr lang="en-CA" dirty="0"/>
              <a:t>consider responses: </a:t>
            </a:r>
          </a:p>
          <a:p>
            <a:pPr lvl="1">
              <a:spcAft>
                <a:spcPts val="0"/>
              </a:spcAft>
            </a:pPr>
            <a:r>
              <a:rPr lang="en-CA" b="1" dirty="0">
                <a:solidFill>
                  <a:srgbClr val="0070C0"/>
                </a:solidFill>
              </a:rPr>
              <a:t>Exploit</a:t>
            </a:r>
            <a:r>
              <a:rPr lang="en-CA" dirty="0"/>
              <a:t> – take measures to ensure that the opportunity is realized</a:t>
            </a:r>
          </a:p>
          <a:p>
            <a:pPr lvl="1">
              <a:spcAft>
                <a:spcPts val="0"/>
              </a:spcAft>
            </a:pPr>
            <a:r>
              <a:rPr lang="en-CA" b="1" dirty="0">
                <a:solidFill>
                  <a:srgbClr val="0070C0"/>
                </a:solidFill>
              </a:rPr>
              <a:t>Enhance</a:t>
            </a:r>
            <a:r>
              <a:rPr lang="en-CA" dirty="0"/>
              <a:t> – change/adjust the plan to increase likelihood or impact</a:t>
            </a:r>
          </a:p>
          <a:p>
            <a:pPr lvl="1">
              <a:spcAft>
                <a:spcPts val="0"/>
              </a:spcAft>
            </a:pPr>
            <a:r>
              <a:rPr lang="en-CA" b="1" dirty="0">
                <a:solidFill>
                  <a:srgbClr val="0070C0"/>
                </a:solidFill>
              </a:rPr>
              <a:t>Share</a:t>
            </a:r>
            <a:r>
              <a:rPr lang="en-CA" dirty="0"/>
              <a:t> – partner with others to enable realization of benefits</a:t>
            </a:r>
          </a:p>
          <a:p>
            <a:pPr lvl="1"/>
            <a:r>
              <a:rPr lang="en-CA" b="1" dirty="0">
                <a:solidFill>
                  <a:srgbClr val="0070C0"/>
                </a:solidFill>
              </a:rPr>
              <a:t>Accept</a:t>
            </a:r>
            <a:r>
              <a:rPr lang="en-CA" dirty="0"/>
              <a:t> – don’t actively pursue (but possibly act on it if it “knocks”)</a:t>
            </a:r>
          </a:p>
        </p:txBody>
      </p:sp>
      <p:sp>
        <p:nvSpPr>
          <p:cNvPr id="4" name="Slide Number Placeholder 3"/>
          <p:cNvSpPr>
            <a:spLocks noGrp="1"/>
          </p:cNvSpPr>
          <p:nvPr>
            <p:ph type="sldNum" sz="quarter" idx="12"/>
          </p:nvPr>
        </p:nvSpPr>
        <p:spPr/>
        <p:txBody>
          <a:bodyPr/>
          <a:lstStyle/>
          <a:p>
            <a:fld id="{2393D220-CF7C-4136-8FE0-747CA88291E3}" type="slidenum">
              <a:rPr lang="en-CA" smtClean="0"/>
              <a:pPr/>
              <a:t>44</a:t>
            </a:fld>
            <a:endParaRPr lang="en-CA" dirty="0"/>
          </a:p>
        </p:txBody>
      </p:sp>
    </p:spTree>
    <p:extLst>
      <p:ext uri="{BB962C8B-B14F-4D97-AF65-F5344CB8AC3E}">
        <p14:creationId xmlns:p14="http://schemas.microsoft.com/office/powerpoint/2010/main" val="36957608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8"/>
            <a:ext cx="8291264" cy="857250"/>
          </a:xfrm>
        </p:spPr>
        <p:txBody>
          <a:bodyPr>
            <a:normAutofit fontScale="90000"/>
          </a:bodyPr>
          <a:lstStyle/>
          <a:p>
            <a:r>
              <a:rPr lang="en-CA" dirty="0"/>
              <a:t>Examples of Positive Risk &amp; Possible Responses</a:t>
            </a:r>
          </a:p>
        </p:txBody>
      </p:sp>
      <p:sp>
        <p:nvSpPr>
          <p:cNvPr id="3" name="Content Placeholder 2"/>
          <p:cNvSpPr>
            <a:spLocks noGrp="1"/>
          </p:cNvSpPr>
          <p:nvPr>
            <p:ph idx="1"/>
          </p:nvPr>
        </p:nvSpPr>
        <p:spPr>
          <a:xfrm>
            <a:off x="395536" y="1131590"/>
            <a:ext cx="8291264" cy="3805932"/>
          </a:xfrm>
        </p:spPr>
        <p:txBody>
          <a:bodyPr>
            <a:normAutofit lnSpcReduction="10000"/>
          </a:bodyPr>
          <a:lstStyle/>
          <a:p>
            <a:pPr>
              <a:spcBef>
                <a:spcPts val="0"/>
              </a:spcBef>
              <a:spcAft>
                <a:spcPts val="0"/>
              </a:spcAft>
            </a:pPr>
            <a:r>
              <a:rPr lang="en-CA" sz="1600" b="1" dirty="0">
                <a:solidFill>
                  <a:srgbClr val="0070C0"/>
                </a:solidFill>
              </a:rPr>
              <a:t>Exploit</a:t>
            </a:r>
            <a:r>
              <a:rPr lang="en-CA" sz="1600" dirty="0"/>
              <a:t> – take measures to ensure that an opportunity is realized, e.g., </a:t>
            </a:r>
          </a:p>
          <a:p>
            <a:pPr lvl="1">
              <a:spcBef>
                <a:spcPts val="0"/>
              </a:spcBef>
              <a:spcAft>
                <a:spcPts val="700"/>
              </a:spcAft>
            </a:pPr>
            <a:r>
              <a:rPr lang="en-CA" sz="1400" dirty="0"/>
              <a:t>You are told that you can receive an additional $60K if you complete a particular milestone 6 months earlier than planned; you change the project plan so that the milestone is completed earlier ensuring you will receive the additional funds</a:t>
            </a:r>
          </a:p>
          <a:p>
            <a:pPr>
              <a:spcBef>
                <a:spcPts val="0"/>
              </a:spcBef>
              <a:spcAft>
                <a:spcPts val="0"/>
              </a:spcAft>
            </a:pPr>
            <a:r>
              <a:rPr lang="en-CA" sz="1600" b="1" dirty="0">
                <a:solidFill>
                  <a:srgbClr val="0070C0"/>
                </a:solidFill>
              </a:rPr>
              <a:t>Enhance</a:t>
            </a:r>
            <a:r>
              <a:rPr lang="en-CA" sz="1600" dirty="0"/>
              <a:t> – change/adjust the plan to increase likelihood or impact, e.g., </a:t>
            </a:r>
          </a:p>
          <a:p>
            <a:pPr lvl="1">
              <a:spcBef>
                <a:spcPts val="0"/>
              </a:spcBef>
              <a:spcAft>
                <a:spcPts val="0"/>
              </a:spcAft>
            </a:pPr>
            <a:r>
              <a:rPr lang="en-CA" sz="1400" dirty="0"/>
              <a:t>You hear that a funder may (or may not) have surplus year-end funds available, you create a list of new deliverables that the funds could be invested in and share it with the funder to increase the likelihood they will invest surplus funds in your project</a:t>
            </a:r>
          </a:p>
          <a:p>
            <a:pPr lvl="1">
              <a:spcBef>
                <a:spcPts val="0"/>
              </a:spcBef>
              <a:spcAft>
                <a:spcPts val="700"/>
              </a:spcAft>
            </a:pPr>
            <a:r>
              <a:rPr lang="en-CA" sz="1400" dirty="0"/>
              <a:t>Maintain a short list of enhancements or new activities you will invest in if a large piece of equipment is procured for a lower amount than was planned for</a:t>
            </a:r>
          </a:p>
          <a:p>
            <a:pPr>
              <a:spcBef>
                <a:spcPts val="0"/>
              </a:spcBef>
              <a:spcAft>
                <a:spcPts val="0"/>
              </a:spcAft>
            </a:pPr>
            <a:r>
              <a:rPr lang="en-CA" sz="1600" b="1" dirty="0">
                <a:solidFill>
                  <a:srgbClr val="0070C0"/>
                </a:solidFill>
              </a:rPr>
              <a:t>Share</a:t>
            </a:r>
            <a:r>
              <a:rPr lang="en-CA" sz="1600" dirty="0"/>
              <a:t> – partner with others to enable realization of benefits, e.g., </a:t>
            </a:r>
          </a:p>
          <a:p>
            <a:pPr lvl="1">
              <a:spcBef>
                <a:spcPts val="0"/>
              </a:spcBef>
              <a:spcAft>
                <a:spcPts val="0"/>
              </a:spcAft>
            </a:pPr>
            <a:r>
              <a:rPr lang="en-CA" sz="1400" dirty="0"/>
              <a:t>You have submitted two $1M grant applications with similar scope to two different funders; you don’t have the capacity (team, materials, space) to perform $2M of research if both applications are selected for funding so you reach out to another lab to see if they would be interested in partnering if both applications are successful so that you can utilize the $2M funding if both grants are awarded</a:t>
            </a:r>
          </a:p>
        </p:txBody>
      </p:sp>
      <p:sp>
        <p:nvSpPr>
          <p:cNvPr id="4" name="Slide Number Placeholder 3"/>
          <p:cNvSpPr>
            <a:spLocks noGrp="1"/>
          </p:cNvSpPr>
          <p:nvPr>
            <p:ph type="sldNum" sz="quarter" idx="12"/>
          </p:nvPr>
        </p:nvSpPr>
        <p:spPr/>
        <p:txBody>
          <a:bodyPr/>
          <a:lstStyle/>
          <a:p>
            <a:fld id="{2393D220-CF7C-4136-8FE0-747CA88291E3}" type="slidenum">
              <a:rPr lang="en-CA" smtClean="0"/>
              <a:pPr/>
              <a:t>45</a:t>
            </a:fld>
            <a:endParaRPr lang="en-CA" dirty="0"/>
          </a:p>
        </p:txBody>
      </p:sp>
    </p:spTree>
    <p:extLst>
      <p:ext uri="{BB962C8B-B14F-4D97-AF65-F5344CB8AC3E}">
        <p14:creationId xmlns:p14="http://schemas.microsoft.com/office/powerpoint/2010/main" val="71408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172" y="205978"/>
            <a:ext cx="7977628" cy="857250"/>
          </a:xfrm>
        </p:spPr>
        <p:txBody>
          <a:bodyPr/>
          <a:lstStyle/>
          <a:p>
            <a:r>
              <a:rPr lang="en-CA" dirty="0"/>
              <a:t>“Risk Tornado”</a:t>
            </a:r>
          </a:p>
        </p:txBody>
      </p:sp>
      <p:sp>
        <p:nvSpPr>
          <p:cNvPr id="3" name="Content Placeholder 2"/>
          <p:cNvSpPr>
            <a:spLocks noGrp="1"/>
          </p:cNvSpPr>
          <p:nvPr>
            <p:ph idx="1"/>
          </p:nvPr>
        </p:nvSpPr>
        <p:spPr>
          <a:xfrm>
            <a:off x="696370" y="1200151"/>
            <a:ext cx="3515590" cy="3394472"/>
          </a:xfrm>
        </p:spPr>
        <p:txBody>
          <a:bodyPr>
            <a:normAutofit fontScale="92500"/>
          </a:bodyPr>
          <a:lstStyle/>
          <a:p>
            <a:r>
              <a:rPr lang="en-CA" sz="2000" dirty="0"/>
              <a:t>Some risks can have </a:t>
            </a:r>
            <a:r>
              <a:rPr lang="en-CA" sz="2000" b="1" dirty="0">
                <a:solidFill>
                  <a:srgbClr val="0070C0"/>
                </a:solidFill>
              </a:rPr>
              <a:t>both negative and positive impacts</a:t>
            </a:r>
          </a:p>
          <a:p>
            <a:pPr lvl="1"/>
            <a:r>
              <a:rPr lang="en-CA" sz="1600" dirty="0"/>
              <a:t>For example, an external group publishes a systematic review that overlaps with the scope of a literature review that you were planning</a:t>
            </a:r>
          </a:p>
          <a:p>
            <a:r>
              <a:rPr lang="en-CA" sz="2000" b="1" dirty="0">
                <a:solidFill>
                  <a:srgbClr val="0070C0"/>
                </a:solidFill>
              </a:rPr>
              <a:t>There is no forced choice </a:t>
            </a:r>
            <a:r>
              <a:rPr lang="en-CA" sz="2000" dirty="0"/>
              <a:t>– a single risk can have negative and positive impacts</a:t>
            </a:r>
          </a:p>
          <a:p>
            <a:endParaRPr lang="en-CA" sz="20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46</a:t>
            </a:fld>
            <a:endParaRPr lang="en-CA" dirty="0"/>
          </a:p>
        </p:txBody>
      </p:sp>
      <p:sp>
        <p:nvSpPr>
          <p:cNvPr id="7" name="TextBox 6"/>
          <p:cNvSpPr txBox="1"/>
          <p:nvPr/>
        </p:nvSpPr>
        <p:spPr>
          <a:xfrm>
            <a:off x="4788024" y="1995686"/>
            <a:ext cx="726481" cy="369332"/>
          </a:xfrm>
          <a:prstGeom prst="rect">
            <a:avLst/>
          </a:prstGeom>
          <a:noFill/>
        </p:spPr>
        <p:txBody>
          <a:bodyPr wrap="none" rtlCol="0">
            <a:spAutoFit/>
          </a:bodyPr>
          <a:lstStyle/>
          <a:p>
            <a:r>
              <a:rPr lang="en-CA" dirty="0">
                <a:solidFill>
                  <a:srgbClr val="5A5A5A"/>
                </a:solidFill>
              </a:rPr>
              <a:t>Risk 1</a:t>
            </a:r>
          </a:p>
        </p:txBody>
      </p:sp>
      <p:sp>
        <p:nvSpPr>
          <p:cNvPr id="8" name="Rectangle 7"/>
          <p:cNvSpPr/>
          <p:nvPr/>
        </p:nvSpPr>
        <p:spPr>
          <a:xfrm>
            <a:off x="5586513" y="1995686"/>
            <a:ext cx="1224136" cy="369332"/>
          </a:xfrm>
          <a:prstGeom prst="rect">
            <a:avLst/>
          </a:prstGeom>
          <a:solidFill>
            <a:srgbClr val="C03A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sp>
        <p:nvSpPr>
          <p:cNvPr id="9" name="Rectangle 8"/>
          <p:cNvSpPr/>
          <p:nvPr/>
        </p:nvSpPr>
        <p:spPr>
          <a:xfrm>
            <a:off x="6810649" y="1995686"/>
            <a:ext cx="214423" cy="369332"/>
          </a:xfrm>
          <a:prstGeom prst="rect">
            <a:avLst/>
          </a:prstGeom>
          <a:solidFill>
            <a:srgbClr val="90A0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cxnSp>
        <p:nvCxnSpPr>
          <p:cNvPr id="11" name="Straight Connector 10"/>
          <p:cNvCxnSpPr/>
          <p:nvPr/>
        </p:nvCxnSpPr>
        <p:spPr>
          <a:xfrm flipH="1">
            <a:off x="6804248" y="1203598"/>
            <a:ext cx="6401" cy="26642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788024" y="2634466"/>
            <a:ext cx="726481" cy="369332"/>
          </a:xfrm>
          <a:prstGeom prst="rect">
            <a:avLst/>
          </a:prstGeom>
          <a:noFill/>
        </p:spPr>
        <p:txBody>
          <a:bodyPr wrap="none" rtlCol="0">
            <a:spAutoFit/>
          </a:bodyPr>
          <a:lstStyle/>
          <a:p>
            <a:r>
              <a:rPr lang="en-CA" dirty="0">
                <a:solidFill>
                  <a:srgbClr val="5A5A5A"/>
                </a:solidFill>
              </a:rPr>
              <a:t>Risk 2</a:t>
            </a:r>
          </a:p>
        </p:txBody>
      </p:sp>
      <p:sp>
        <p:nvSpPr>
          <p:cNvPr id="13" name="Rectangle 12"/>
          <p:cNvSpPr/>
          <p:nvPr/>
        </p:nvSpPr>
        <p:spPr>
          <a:xfrm>
            <a:off x="5940153" y="2634466"/>
            <a:ext cx="870496" cy="369332"/>
          </a:xfrm>
          <a:prstGeom prst="rect">
            <a:avLst/>
          </a:prstGeom>
          <a:solidFill>
            <a:srgbClr val="C03A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sp>
        <p:nvSpPr>
          <p:cNvPr id="14" name="Rectangle 13"/>
          <p:cNvSpPr/>
          <p:nvPr/>
        </p:nvSpPr>
        <p:spPr>
          <a:xfrm>
            <a:off x="6810650" y="2634466"/>
            <a:ext cx="569662" cy="369332"/>
          </a:xfrm>
          <a:prstGeom prst="rect">
            <a:avLst/>
          </a:prstGeom>
          <a:solidFill>
            <a:srgbClr val="90A0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sp>
        <p:nvSpPr>
          <p:cNvPr id="15" name="TextBox 14"/>
          <p:cNvSpPr txBox="1"/>
          <p:nvPr/>
        </p:nvSpPr>
        <p:spPr>
          <a:xfrm>
            <a:off x="4788024" y="3282538"/>
            <a:ext cx="726481" cy="369332"/>
          </a:xfrm>
          <a:prstGeom prst="rect">
            <a:avLst/>
          </a:prstGeom>
          <a:noFill/>
        </p:spPr>
        <p:txBody>
          <a:bodyPr wrap="none" rtlCol="0">
            <a:spAutoFit/>
          </a:bodyPr>
          <a:lstStyle/>
          <a:p>
            <a:r>
              <a:rPr lang="en-CA" dirty="0">
                <a:solidFill>
                  <a:srgbClr val="5A5A5A"/>
                </a:solidFill>
              </a:rPr>
              <a:t>Risk 3</a:t>
            </a:r>
          </a:p>
        </p:txBody>
      </p:sp>
      <p:sp>
        <p:nvSpPr>
          <p:cNvPr id="17" name="Rectangle 16"/>
          <p:cNvSpPr/>
          <p:nvPr/>
        </p:nvSpPr>
        <p:spPr>
          <a:xfrm>
            <a:off x="6804249" y="3282538"/>
            <a:ext cx="217624" cy="369332"/>
          </a:xfrm>
          <a:prstGeom prst="rect">
            <a:avLst/>
          </a:prstGeom>
          <a:solidFill>
            <a:srgbClr val="90A0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sp>
        <p:nvSpPr>
          <p:cNvPr id="18" name="TextBox 17"/>
          <p:cNvSpPr txBox="1"/>
          <p:nvPr/>
        </p:nvSpPr>
        <p:spPr>
          <a:xfrm>
            <a:off x="5543740" y="1203598"/>
            <a:ext cx="1062470" cy="646331"/>
          </a:xfrm>
          <a:prstGeom prst="rect">
            <a:avLst/>
          </a:prstGeom>
          <a:noFill/>
        </p:spPr>
        <p:txBody>
          <a:bodyPr wrap="none" rtlCol="0">
            <a:spAutoFit/>
          </a:bodyPr>
          <a:lstStyle/>
          <a:p>
            <a:pPr algn="ctr"/>
            <a:r>
              <a:rPr lang="en-CA" dirty="0">
                <a:solidFill>
                  <a:srgbClr val="5A5A5A"/>
                </a:solidFill>
              </a:rPr>
              <a:t>Negative </a:t>
            </a:r>
            <a:br>
              <a:rPr lang="en-CA" dirty="0">
                <a:solidFill>
                  <a:srgbClr val="5A5A5A"/>
                </a:solidFill>
              </a:rPr>
            </a:br>
            <a:r>
              <a:rPr lang="en-CA" dirty="0">
                <a:solidFill>
                  <a:srgbClr val="5A5A5A"/>
                </a:solidFill>
              </a:rPr>
              <a:t>Impact</a:t>
            </a:r>
          </a:p>
        </p:txBody>
      </p:sp>
      <p:sp>
        <p:nvSpPr>
          <p:cNvPr id="19" name="TextBox 18"/>
          <p:cNvSpPr txBox="1"/>
          <p:nvPr/>
        </p:nvSpPr>
        <p:spPr>
          <a:xfrm>
            <a:off x="7079799" y="1203598"/>
            <a:ext cx="910377" cy="646331"/>
          </a:xfrm>
          <a:prstGeom prst="rect">
            <a:avLst/>
          </a:prstGeom>
          <a:noFill/>
        </p:spPr>
        <p:txBody>
          <a:bodyPr wrap="none" rtlCol="0">
            <a:spAutoFit/>
          </a:bodyPr>
          <a:lstStyle/>
          <a:p>
            <a:pPr algn="ctr"/>
            <a:r>
              <a:rPr lang="en-CA" dirty="0">
                <a:solidFill>
                  <a:srgbClr val="5A5A5A"/>
                </a:solidFill>
              </a:rPr>
              <a:t>Positive</a:t>
            </a:r>
            <a:br>
              <a:rPr lang="en-CA" dirty="0">
                <a:solidFill>
                  <a:srgbClr val="5A5A5A"/>
                </a:solidFill>
              </a:rPr>
            </a:br>
            <a:r>
              <a:rPr lang="en-CA" dirty="0">
                <a:solidFill>
                  <a:srgbClr val="5A5A5A"/>
                </a:solidFill>
              </a:rPr>
              <a:t>Impact</a:t>
            </a:r>
          </a:p>
        </p:txBody>
      </p:sp>
      <p:sp>
        <p:nvSpPr>
          <p:cNvPr id="20" name="Rectangle 19"/>
          <p:cNvSpPr/>
          <p:nvPr/>
        </p:nvSpPr>
        <p:spPr>
          <a:xfrm>
            <a:off x="6372200" y="3282538"/>
            <a:ext cx="438449" cy="369332"/>
          </a:xfrm>
          <a:prstGeom prst="rect">
            <a:avLst/>
          </a:prstGeom>
          <a:solidFill>
            <a:srgbClr val="C03A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5A5A5A"/>
              </a:solidFill>
            </a:endParaRPr>
          </a:p>
        </p:txBody>
      </p:sp>
      <p:sp>
        <p:nvSpPr>
          <p:cNvPr id="22" name="Rectangle 21"/>
          <p:cNvSpPr/>
          <p:nvPr/>
        </p:nvSpPr>
        <p:spPr>
          <a:xfrm>
            <a:off x="4716016" y="1203598"/>
            <a:ext cx="3672408" cy="2664296"/>
          </a:xfrm>
          <a:prstGeom prst="rec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solidFill>
                <a:srgbClr val="5A5A5A"/>
              </a:solidFill>
            </a:endParaRPr>
          </a:p>
        </p:txBody>
      </p:sp>
    </p:spTree>
    <p:extLst>
      <p:ext uri="{BB962C8B-B14F-4D97-AF65-F5344CB8AC3E}">
        <p14:creationId xmlns:p14="http://schemas.microsoft.com/office/powerpoint/2010/main" val="39188659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5978"/>
            <a:ext cx="8147248" cy="857250"/>
          </a:xfrm>
        </p:spPr>
        <p:txBody>
          <a:bodyPr>
            <a:normAutofit/>
          </a:bodyPr>
          <a:lstStyle/>
          <a:p>
            <a:r>
              <a:rPr lang="en-CA" dirty="0"/>
              <a:t>Tool: 1-2 Page Risk Management Plan</a:t>
            </a:r>
          </a:p>
        </p:txBody>
      </p:sp>
      <p:sp>
        <p:nvSpPr>
          <p:cNvPr id="3" name="Content Placeholder 2"/>
          <p:cNvSpPr>
            <a:spLocks noGrp="1"/>
          </p:cNvSpPr>
          <p:nvPr>
            <p:ph idx="1"/>
          </p:nvPr>
        </p:nvSpPr>
        <p:spPr>
          <a:xfrm>
            <a:off x="539552" y="1111308"/>
            <a:ext cx="7632848" cy="3603847"/>
          </a:xfrm>
        </p:spPr>
        <p:txBody>
          <a:bodyPr>
            <a:noAutofit/>
          </a:bodyPr>
          <a:lstStyle/>
          <a:p>
            <a:pPr marL="457200" indent="-457200">
              <a:lnSpc>
                <a:spcPct val="100000"/>
              </a:lnSpc>
              <a:spcAft>
                <a:spcPts val="0"/>
              </a:spcAft>
              <a:buFont typeface="+mj-lt"/>
              <a:buAutoNum type="arabicPeriod"/>
            </a:pPr>
            <a:r>
              <a:rPr lang="en-CA" sz="2000" dirty="0"/>
              <a:t>Table with </a:t>
            </a:r>
            <a:r>
              <a:rPr lang="en-CA" sz="2000" b="1" dirty="0">
                <a:solidFill>
                  <a:srgbClr val="0070C0"/>
                </a:solidFill>
              </a:rPr>
              <a:t>top negative risks </a:t>
            </a:r>
            <a:r>
              <a:rPr lang="en-CA" sz="2000" dirty="0"/>
              <a:t>and the </a:t>
            </a:r>
            <a:r>
              <a:rPr lang="en-CA" sz="2000" b="1" dirty="0">
                <a:solidFill>
                  <a:srgbClr val="0070C0"/>
                </a:solidFill>
              </a:rPr>
              <a:t>likelihood, impact and risk response </a:t>
            </a:r>
            <a:r>
              <a:rPr lang="en-CA" sz="2000" dirty="0"/>
              <a:t>for each </a:t>
            </a:r>
          </a:p>
          <a:p>
            <a:pPr marL="457200" indent="-457200">
              <a:lnSpc>
                <a:spcPct val="100000"/>
              </a:lnSpc>
              <a:spcAft>
                <a:spcPts val="0"/>
              </a:spcAft>
              <a:buFont typeface="+mj-lt"/>
              <a:buAutoNum type="arabicPeriod"/>
            </a:pPr>
            <a:r>
              <a:rPr lang="en-CA" sz="2000" dirty="0"/>
              <a:t>Bullet points with </a:t>
            </a:r>
            <a:r>
              <a:rPr lang="en-CA" sz="2000" b="1" dirty="0">
                <a:solidFill>
                  <a:srgbClr val="0070C0"/>
                </a:solidFill>
              </a:rPr>
              <a:t>key positive risks and responses</a:t>
            </a:r>
            <a:endParaRPr lang="en-CA" sz="2000" dirty="0"/>
          </a:p>
          <a:p>
            <a:pPr marL="457200" indent="-457200">
              <a:lnSpc>
                <a:spcPct val="100000"/>
              </a:lnSpc>
              <a:spcAft>
                <a:spcPts val="0"/>
              </a:spcAft>
              <a:buFont typeface="+mj-lt"/>
              <a:buAutoNum type="arabicPeriod"/>
            </a:pPr>
            <a:r>
              <a:rPr lang="en-CA" sz="2000" dirty="0"/>
              <a:t>Information about </a:t>
            </a:r>
            <a:r>
              <a:rPr lang="en-CA" sz="2000" b="1" dirty="0">
                <a:solidFill>
                  <a:srgbClr val="0070C0"/>
                </a:solidFill>
              </a:rPr>
              <a:t>when</a:t>
            </a:r>
            <a:r>
              <a:rPr lang="en-CA" sz="2000" dirty="0"/>
              <a:t> and </a:t>
            </a:r>
            <a:r>
              <a:rPr lang="en-CA" sz="2000" b="1" dirty="0">
                <a:solidFill>
                  <a:srgbClr val="0070C0"/>
                </a:solidFill>
              </a:rPr>
              <a:t>by whom </a:t>
            </a:r>
            <a:r>
              <a:rPr lang="en-CA" sz="2000" dirty="0"/>
              <a:t>the Risk Management Plan was developed</a:t>
            </a:r>
          </a:p>
          <a:p>
            <a:pPr marL="457200" indent="-457200">
              <a:lnSpc>
                <a:spcPct val="100000"/>
              </a:lnSpc>
              <a:spcAft>
                <a:spcPts val="0"/>
              </a:spcAft>
              <a:buFont typeface="+mj-lt"/>
              <a:buAutoNum type="arabicPeriod"/>
            </a:pPr>
            <a:r>
              <a:rPr lang="en-CA" sz="2000" dirty="0"/>
              <a:t>Commitment as to </a:t>
            </a:r>
            <a:r>
              <a:rPr lang="en-CA" sz="2000" b="1" dirty="0">
                <a:solidFill>
                  <a:srgbClr val="0070C0"/>
                </a:solidFill>
              </a:rPr>
              <a:t>when risks will be revisited </a:t>
            </a:r>
            <a:r>
              <a:rPr lang="en-CA" sz="2000" dirty="0"/>
              <a:t>(e.g., quarterly in first and final years of major initiative, otherwise every 6 months)</a:t>
            </a:r>
          </a:p>
          <a:p>
            <a:pPr marL="457200" indent="-457200">
              <a:lnSpc>
                <a:spcPct val="100000"/>
              </a:lnSpc>
              <a:spcAft>
                <a:spcPts val="0"/>
              </a:spcAft>
              <a:buFont typeface="+mj-lt"/>
              <a:buAutoNum type="arabicPeriod"/>
            </a:pPr>
            <a:r>
              <a:rPr lang="en-CA" sz="2000" dirty="0"/>
              <a:t>[Possible </a:t>
            </a:r>
            <a:r>
              <a:rPr lang="en-CA" sz="2000" b="1" dirty="0">
                <a:solidFill>
                  <a:srgbClr val="0070C0"/>
                </a:solidFill>
              </a:rPr>
              <a:t>Risk Registry </a:t>
            </a:r>
            <a:r>
              <a:rPr lang="en-CA" sz="2000" dirty="0"/>
              <a:t>Appendix, i.e., all the negative risks you brainstormed including those that weren’t voted into the top]</a:t>
            </a:r>
          </a:p>
          <a:p>
            <a:pPr marL="457200" indent="-457200">
              <a:lnSpc>
                <a:spcPct val="100000"/>
              </a:lnSpc>
              <a:spcAft>
                <a:spcPts val="0"/>
              </a:spcAft>
              <a:buFont typeface="+mj-lt"/>
              <a:buAutoNum type="arabicPeriod"/>
            </a:pPr>
            <a:endParaRPr lang="en-CA" sz="2000" dirty="0"/>
          </a:p>
          <a:p>
            <a:pPr>
              <a:lnSpc>
                <a:spcPct val="100000"/>
              </a:lnSpc>
            </a:pPr>
            <a:endParaRPr lang="en-CA" sz="20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47</a:t>
            </a:fld>
            <a:endParaRPr lang="en-CA" dirty="0"/>
          </a:p>
        </p:txBody>
      </p:sp>
    </p:spTree>
    <p:extLst>
      <p:ext uri="{BB962C8B-B14F-4D97-AF65-F5344CB8AC3E}">
        <p14:creationId xmlns:p14="http://schemas.microsoft.com/office/powerpoint/2010/main" val="38603239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AE115DF-12F5-447F-8535-DB84EF1FF6E4}"/>
              </a:ext>
            </a:extLst>
          </p:cNvPr>
          <p:cNvSpPr>
            <a:spLocks noGrp="1"/>
          </p:cNvSpPr>
          <p:nvPr>
            <p:ph type="sldNum" sz="quarter" idx="12"/>
          </p:nvPr>
        </p:nvSpPr>
        <p:spPr/>
        <p:txBody>
          <a:bodyPr/>
          <a:lstStyle/>
          <a:p>
            <a:fld id="{2393D220-CF7C-4136-8FE0-747CA88291E3}" type="slidenum">
              <a:rPr lang="en-CA" smtClean="0"/>
              <a:pPr/>
              <a:t>48</a:t>
            </a:fld>
            <a:endParaRPr lang="en-CA"/>
          </a:p>
        </p:txBody>
      </p:sp>
      <p:sp>
        <p:nvSpPr>
          <p:cNvPr id="9" name="Title 1">
            <a:extLst>
              <a:ext uri="{FF2B5EF4-FFF2-40B4-BE49-F238E27FC236}">
                <a16:creationId xmlns:a16="http://schemas.microsoft.com/office/drawing/2014/main" id="{AD98A06E-0E72-4034-9D37-FEEDCC273C6F}"/>
              </a:ext>
            </a:extLst>
          </p:cNvPr>
          <p:cNvSpPr>
            <a:spLocks noGrp="1"/>
          </p:cNvSpPr>
          <p:nvPr>
            <p:ph type="title"/>
          </p:nvPr>
        </p:nvSpPr>
        <p:spPr>
          <a:xfrm>
            <a:off x="179512" y="74380"/>
            <a:ext cx="8406680" cy="697170"/>
          </a:xfrm>
        </p:spPr>
        <p:txBody>
          <a:bodyPr>
            <a:normAutofit/>
          </a:bodyPr>
          <a:lstStyle/>
          <a:p>
            <a:r>
              <a:rPr lang="en-CA" dirty="0"/>
              <a:t>Tool: 1-2 Page Risk Management Plan</a:t>
            </a:r>
          </a:p>
        </p:txBody>
      </p:sp>
      <p:pic>
        <p:nvPicPr>
          <p:cNvPr id="10" name="Picture 9">
            <a:extLst>
              <a:ext uri="{FF2B5EF4-FFF2-40B4-BE49-F238E27FC236}">
                <a16:creationId xmlns:a16="http://schemas.microsoft.com/office/drawing/2014/main" id="{3B4D37A6-DE81-4526-AA02-DC7E17961330}"/>
              </a:ext>
            </a:extLst>
          </p:cNvPr>
          <p:cNvPicPr>
            <a:picLocks noChangeAspect="1"/>
          </p:cNvPicPr>
          <p:nvPr/>
        </p:nvPicPr>
        <p:blipFill>
          <a:blip r:embed="rId2"/>
          <a:stretch>
            <a:fillRect/>
          </a:stretch>
        </p:blipFill>
        <p:spPr>
          <a:xfrm>
            <a:off x="1475656" y="771550"/>
            <a:ext cx="6459435" cy="4141456"/>
          </a:xfrm>
          <a:prstGeom prst="rect">
            <a:avLst/>
          </a:prstGeom>
        </p:spPr>
      </p:pic>
    </p:spTree>
    <p:extLst>
      <p:ext uri="{BB962C8B-B14F-4D97-AF65-F5344CB8AC3E}">
        <p14:creationId xmlns:p14="http://schemas.microsoft.com/office/powerpoint/2010/main" val="559335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1640" y="1275606"/>
            <a:ext cx="4896544" cy="864096"/>
          </a:xfrm>
        </p:spPr>
        <p:txBody>
          <a:bodyPr>
            <a:noAutofit/>
          </a:bodyPr>
          <a:lstStyle/>
          <a:p>
            <a:r>
              <a:rPr lang="en-CA" dirty="0"/>
              <a:t>Bringing it all Together</a:t>
            </a:r>
          </a:p>
        </p:txBody>
      </p:sp>
      <p:sp>
        <p:nvSpPr>
          <p:cNvPr id="2" name="Slide Number Placeholder 1"/>
          <p:cNvSpPr>
            <a:spLocks noGrp="1"/>
          </p:cNvSpPr>
          <p:nvPr>
            <p:ph type="sldNum" sz="quarter" idx="12"/>
          </p:nvPr>
        </p:nvSpPr>
        <p:spPr/>
        <p:txBody>
          <a:bodyPr/>
          <a:lstStyle/>
          <a:p>
            <a:fld id="{2393D220-CF7C-4136-8FE0-747CA88291E3}" type="slidenum">
              <a:rPr lang="en-CA" smtClean="0"/>
              <a:pPr/>
              <a:t>49</a:t>
            </a:fld>
            <a:endParaRPr lang="en-CA"/>
          </a:p>
        </p:txBody>
      </p:sp>
    </p:spTree>
    <p:extLst>
      <p:ext uri="{BB962C8B-B14F-4D97-AF65-F5344CB8AC3E}">
        <p14:creationId xmlns:p14="http://schemas.microsoft.com/office/powerpoint/2010/main" val="425720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70384" y="202332"/>
            <a:ext cx="7427168" cy="857250"/>
          </a:xfrm>
        </p:spPr>
        <p:txBody>
          <a:bodyPr>
            <a:normAutofit/>
          </a:bodyPr>
          <a:lstStyle/>
          <a:p>
            <a:r>
              <a:rPr lang="en-CA" dirty="0"/>
              <a:t>About this Webinar</a:t>
            </a:r>
          </a:p>
        </p:txBody>
      </p:sp>
      <p:sp>
        <p:nvSpPr>
          <p:cNvPr id="3" name="Content Placeholder 2"/>
          <p:cNvSpPr>
            <a:spLocks noGrp="1"/>
          </p:cNvSpPr>
          <p:nvPr>
            <p:ph idx="1"/>
          </p:nvPr>
        </p:nvSpPr>
        <p:spPr>
          <a:xfrm>
            <a:off x="539552" y="987574"/>
            <a:ext cx="8147248" cy="3816423"/>
          </a:xfrm>
        </p:spPr>
        <p:txBody>
          <a:bodyPr>
            <a:noAutofit/>
          </a:bodyPr>
          <a:lstStyle/>
          <a:p>
            <a:pPr>
              <a:lnSpc>
                <a:spcPct val="114000"/>
              </a:lnSpc>
              <a:spcBef>
                <a:spcPts val="0"/>
              </a:spcBef>
              <a:spcAft>
                <a:spcPts val="0"/>
              </a:spcAft>
            </a:pPr>
            <a:r>
              <a:rPr lang="en-CA" sz="1600" dirty="0"/>
              <a:t>Elements of this have been delivered to </a:t>
            </a:r>
            <a:r>
              <a:rPr lang="en-CA" sz="1600" b="1" dirty="0">
                <a:solidFill>
                  <a:srgbClr val="0070C0"/>
                </a:solidFill>
              </a:rPr>
              <a:t>over 1,000 people including</a:t>
            </a:r>
            <a:r>
              <a:rPr lang="en-CA" sz="1600" dirty="0"/>
              <a:t>:</a:t>
            </a:r>
          </a:p>
          <a:p>
            <a:pPr lvl="1">
              <a:lnSpc>
                <a:spcPct val="114000"/>
              </a:lnSpc>
              <a:spcBef>
                <a:spcPts val="0"/>
              </a:spcBef>
              <a:spcAft>
                <a:spcPts val="0"/>
              </a:spcAft>
            </a:pPr>
            <a:r>
              <a:rPr lang="en-CA" sz="1400" dirty="0"/>
              <a:t>VP Research and Innovation invitation-only workshop for U of T’s largest grant recipients</a:t>
            </a:r>
          </a:p>
          <a:p>
            <a:pPr lvl="1">
              <a:lnSpc>
                <a:spcPct val="114000"/>
              </a:lnSpc>
              <a:spcBef>
                <a:spcPts val="0"/>
              </a:spcBef>
              <a:spcAft>
                <a:spcPts val="0"/>
              </a:spcAft>
            </a:pPr>
            <a:r>
              <a:rPr lang="en-CA" sz="1400" dirty="0"/>
              <a:t>Graduate student courses at the Institute for Health Policy, Management and Evaluation </a:t>
            </a:r>
          </a:p>
          <a:p>
            <a:pPr lvl="1">
              <a:lnSpc>
                <a:spcPct val="114000"/>
              </a:lnSpc>
              <a:spcBef>
                <a:spcPts val="0"/>
              </a:spcBef>
              <a:spcAft>
                <a:spcPts val="0"/>
              </a:spcAft>
            </a:pPr>
            <a:r>
              <a:rPr lang="en-CA" sz="1400" dirty="0"/>
              <a:t>Social Sciences and Humanities Research Council (SSHRC) Partnerships Grant Start-up Meeting</a:t>
            </a:r>
          </a:p>
          <a:p>
            <a:pPr lvl="1">
              <a:lnSpc>
                <a:spcPct val="114000"/>
              </a:lnSpc>
              <a:spcBef>
                <a:spcPts val="0"/>
              </a:spcBef>
              <a:spcAft>
                <a:spcPts val="0"/>
              </a:spcAft>
            </a:pPr>
            <a:r>
              <a:rPr lang="en-CA" sz="1400" dirty="0"/>
              <a:t>Canadian Institutes for Health Research (CIHR) Health System Impact Fellows training</a:t>
            </a:r>
          </a:p>
          <a:p>
            <a:pPr lvl="1">
              <a:lnSpc>
                <a:spcPct val="114000"/>
              </a:lnSpc>
              <a:spcBef>
                <a:spcPts val="0"/>
              </a:spcBef>
              <a:spcAft>
                <a:spcPts val="0"/>
              </a:spcAft>
            </a:pPr>
            <a:r>
              <a:rPr lang="en-CA" sz="1400" dirty="0"/>
              <a:t>Natural Sciences and Engineering Research Council (NSERC)-funded “CREATE” programs</a:t>
            </a:r>
          </a:p>
          <a:p>
            <a:pPr lvl="1">
              <a:lnSpc>
                <a:spcPct val="114000"/>
              </a:lnSpc>
              <a:spcBef>
                <a:spcPts val="0"/>
              </a:spcBef>
              <a:spcAft>
                <a:spcPts val="0"/>
              </a:spcAft>
            </a:pPr>
            <a:r>
              <a:rPr lang="en-CA" sz="1400" dirty="0"/>
              <a:t>“IDEAS” Ontario quality improvement training for hospital teams</a:t>
            </a:r>
          </a:p>
          <a:p>
            <a:pPr lvl="1">
              <a:lnSpc>
                <a:spcPct val="114000"/>
              </a:lnSpc>
              <a:spcBef>
                <a:spcPts val="0"/>
              </a:spcBef>
              <a:spcAft>
                <a:spcPts val="0"/>
              </a:spcAft>
            </a:pPr>
            <a:r>
              <a:rPr lang="en-CA" sz="1400" dirty="0"/>
              <a:t>U of T School of Continuing studies courses </a:t>
            </a:r>
          </a:p>
          <a:p>
            <a:pPr lvl="1">
              <a:lnSpc>
                <a:spcPct val="114000"/>
              </a:lnSpc>
              <a:spcBef>
                <a:spcPts val="0"/>
              </a:spcBef>
              <a:spcAft>
                <a:spcPts val="0"/>
              </a:spcAft>
            </a:pPr>
            <a:r>
              <a:rPr lang="en-CA" sz="1400" dirty="0"/>
              <a:t>CRIS/CDRS webinars and workshops</a:t>
            </a:r>
          </a:p>
          <a:p>
            <a:pPr lvl="1">
              <a:lnSpc>
                <a:spcPct val="114000"/>
              </a:lnSpc>
              <a:spcBef>
                <a:spcPts val="0"/>
              </a:spcBef>
              <a:spcAft>
                <a:spcPts val="0"/>
              </a:spcAft>
            </a:pPr>
            <a:r>
              <a:rPr lang="en-CA" sz="1400" dirty="0"/>
              <a:t>Custom workshops for Canadian Evaluation Society, Cornell University, and many others…</a:t>
            </a:r>
          </a:p>
          <a:p>
            <a:pPr>
              <a:lnSpc>
                <a:spcPct val="114000"/>
              </a:lnSpc>
              <a:spcAft>
                <a:spcPts val="300"/>
              </a:spcAft>
            </a:pPr>
            <a:r>
              <a:rPr lang="en-CA" sz="1600" dirty="0"/>
              <a:t>This webinar presents a </a:t>
            </a:r>
            <a:r>
              <a:rPr lang="en-CA" sz="1600" b="1" dirty="0">
                <a:solidFill>
                  <a:srgbClr val="0070C0"/>
                </a:solidFill>
              </a:rPr>
              <a:t>subset of 35+ hours of existing content </a:t>
            </a:r>
            <a:r>
              <a:rPr lang="en-CA" sz="1600" dirty="0"/>
              <a:t>using examples intended to show the </a:t>
            </a:r>
            <a:r>
              <a:rPr lang="en-CA" sz="1600" b="1" dirty="0">
                <a:solidFill>
                  <a:srgbClr val="0070C0"/>
                </a:solidFill>
              </a:rPr>
              <a:t>applicability and generalizability of the light-touch project management approach </a:t>
            </a:r>
            <a:r>
              <a:rPr lang="en-CA" sz="1600" dirty="0"/>
              <a:t>across disciplines</a:t>
            </a:r>
          </a:p>
        </p:txBody>
      </p:sp>
      <p:sp>
        <p:nvSpPr>
          <p:cNvPr id="4" name="Slide Number Placeholder 3"/>
          <p:cNvSpPr>
            <a:spLocks noGrp="1"/>
          </p:cNvSpPr>
          <p:nvPr>
            <p:ph type="sldNum" sz="quarter" idx="12"/>
          </p:nvPr>
        </p:nvSpPr>
        <p:spPr/>
        <p:txBody>
          <a:bodyPr/>
          <a:lstStyle/>
          <a:p>
            <a:fld id="{2393D220-CF7C-4136-8FE0-747CA88291E3}" type="slidenum">
              <a:rPr lang="en-CA" smtClean="0"/>
              <a:pPr/>
              <a:t>5</a:t>
            </a:fld>
            <a:endParaRPr lang="en-CA"/>
          </a:p>
        </p:txBody>
      </p:sp>
    </p:spTree>
    <p:extLst>
      <p:ext uri="{BB962C8B-B14F-4D97-AF65-F5344CB8AC3E}">
        <p14:creationId xmlns:p14="http://schemas.microsoft.com/office/powerpoint/2010/main" val="17184847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05978"/>
            <a:ext cx="7931224" cy="857250"/>
          </a:xfrm>
        </p:spPr>
        <p:txBody>
          <a:bodyPr vert="horz" lIns="68580" tIns="34290" rIns="68580" bIns="34290" rtlCol="0" anchor="ctr">
            <a:noAutofit/>
          </a:bodyPr>
          <a:lstStyle/>
          <a:p>
            <a:r>
              <a:rPr lang="en-US" sz="3200" dirty="0">
                <a:solidFill>
                  <a:srgbClr val="91A13C"/>
                </a:solidFill>
              </a:rPr>
              <a:t>Timing for Governance and Risk Management</a:t>
            </a:r>
          </a:p>
        </p:txBody>
      </p:sp>
      <p:sp>
        <p:nvSpPr>
          <p:cNvPr id="3" name="Content Placeholder 2"/>
          <p:cNvSpPr>
            <a:spLocks noGrp="1"/>
          </p:cNvSpPr>
          <p:nvPr>
            <p:ph idx="1"/>
          </p:nvPr>
        </p:nvSpPr>
        <p:spPr>
          <a:xfrm>
            <a:off x="683568" y="1347614"/>
            <a:ext cx="8316416" cy="3528392"/>
          </a:xfrm>
        </p:spPr>
        <p:txBody>
          <a:bodyPr>
            <a:normAutofit fontScale="92500"/>
          </a:bodyPr>
          <a:lstStyle/>
          <a:p>
            <a:r>
              <a:rPr lang="en-CA" sz="1800" dirty="0"/>
              <a:t>Applications/proposals </a:t>
            </a:r>
            <a:r>
              <a:rPr lang="en-CA" sz="1800" b="1" dirty="0">
                <a:solidFill>
                  <a:srgbClr val="0070C0"/>
                </a:solidFill>
              </a:rPr>
              <a:t>may or may not require governance and/or risk management</a:t>
            </a:r>
          </a:p>
          <a:p>
            <a:r>
              <a:rPr lang="en-CA" sz="1800" dirty="0"/>
              <a:t>Even if the topics were part of the application/proposal, </a:t>
            </a:r>
            <a:r>
              <a:rPr lang="en-CA" sz="1800" b="1" dirty="0">
                <a:solidFill>
                  <a:srgbClr val="0070C0"/>
                </a:solidFill>
              </a:rPr>
              <a:t>things may have changed</a:t>
            </a:r>
          </a:p>
          <a:p>
            <a:r>
              <a:rPr lang="en-CA" sz="1800" dirty="0"/>
              <a:t>For a </a:t>
            </a:r>
            <a:r>
              <a:rPr lang="en-CA" sz="1800" b="1" dirty="0">
                <a:solidFill>
                  <a:srgbClr val="0070C0"/>
                </a:solidFill>
              </a:rPr>
              <a:t>good transition from planning to implementation</a:t>
            </a:r>
            <a:r>
              <a:rPr lang="en-CA" sz="1800" dirty="0"/>
              <a:t>: </a:t>
            </a:r>
          </a:p>
          <a:p>
            <a:pPr lvl="1"/>
            <a:r>
              <a:rPr lang="en-CA" sz="1400" b="1" dirty="0">
                <a:solidFill>
                  <a:srgbClr val="0070C0"/>
                </a:solidFill>
              </a:rPr>
              <a:t>Confirm the governance body(</a:t>
            </a:r>
            <a:r>
              <a:rPr lang="en-CA" sz="1400" b="1" dirty="0" err="1">
                <a:solidFill>
                  <a:srgbClr val="0070C0"/>
                </a:solidFill>
              </a:rPr>
              <a:t>ies</a:t>
            </a:r>
            <a:r>
              <a:rPr lang="en-CA" sz="1400" b="1" dirty="0">
                <a:solidFill>
                  <a:srgbClr val="0070C0"/>
                </a:solidFill>
              </a:rPr>
              <a:t>) </a:t>
            </a:r>
            <a:r>
              <a:rPr lang="en-CA" sz="1400" dirty="0"/>
              <a:t>and their roles, </a:t>
            </a:r>
            <a:r>
              <a:rPr lang="en-CA" sz="1400" b="1" dirty="0">
                <a:solidFill>
                  <a:srgbClr val="0070C0"/>
                </a:solidFill>
              </a:rPr>
              <a:t>recruit</a:t>
            </a:r>
            <a:r>
              <a:rPr lang="en-CA" sz="1400" dirty="0"/>
              <a:t> members, and assign </a:t>
            </a:r>
            <a:r>
              <a:rPr lang="en-CA" sz="1400" b="1" dirty="0">
                <a:solidFill>
                  <a:srgbClr val="0070C0"/>
                </a:solidFill>
              </a:rPr>
              <a:t>resources</a:t>
            </a:r>
            <a:r>
              <a:rPr lang="en-CA" sz="1400" dirty="0"/>
              <a:t> to support the governance body(</a:t>
            </a:r>
            <a:r>
              <a:rPr lang="en-CA" sz="1400" dirty="0" err="1"/>
              <a:t>ies</a:t>
            </a:r>
            <a:r>
              <a:rPr lang="en-CA" sz="1400" dirty="0"/>
              <a:t>) contributions</a:t>
            </a:r>
          </a:p>
          <a:p>
            <a:pPr lvl="1"/>
            <a:r>
              <a:rPr lang="en-CA" sz="1400" b="1" dirty="0">
                <a:solidFill>
                  <a:srgbClr val="0070C0"/>
                </a:solidFill>
              </a:rPr>
              <a:t>Create/update a risk management plan </a:t>
            </a:r>
            <a:r>
              <a:rPr lang="en-CA" sz="1400" dirty="0"/>
              <a:t>based on the </a:t>
            </a:r>
            <a:r>
              <a:rPr lang="en-CA" sz="1400" b="1" dirty="0">
                <a:solidFill>
                  <a:srgbClr val="0070C0"/>
                </a:solidFill>
              </a:rPr>
              <a:t>current context</a:t>
            </a:r>
          </a:p>
          <a:p>
            <a:pPr lvl="1"/>
            <a:r>
              <a:rPr lang="en-CA" sz="1400" dirty="0"/>
              <a:t>Circulate and get </a:t>
            </a:r>
            <a:r>
              <a:rPr lang="en-CA" sz="1400" b="1" dirty="0">
                <a:solidFill>
                  <a:srgbClr val="0070C0"/>
                </a:solidFill>
              </a:rPr>
              <a:t>agreement for the decision-making processes and authorities</a:t>
            </a:r>
          </a:p>
          <a:p>
            <a:r>
              <a:rPr lang="en-CA" sz="1800" dirty="0"/>
              <a:t>It’s research, things will NOT go exactly as planned; good governance and risk management help the team </a:t>
            </a:r>
            <a:r>
              <a:rPr lang="en-CA" sz="1800" b="1" dirty="0">
                <a:solidFill>
                  <a:srgbClr val="0070C0"/>
                </a:solidFill>
              </a:rPr>
              <a:t>adapt and make good decisions in response to changes</a:t>
            </a:r>
            <a:endParaRPr lang="en-US" sz="1800" b="1" dirty="0">
              <a:solidFill>
                <a:srgbClr val="0070C0"/>
              </a:solidFill>
            </a:endParaRPr>
          </a:p>
        </p:txBody>
      </p:sp>
      <p:sp>
        <p:nvSpPr>
          <p:cNvPr id="4" name="Slide Number Placeholder 3">
            <a:extLst>
              <a:ext uri="{FF2B5EF4-FFF2-40B4-BE49-F238E27FC236}">
                <a16:creationId xmlns:a16="http://schemas.microsoft.com/office/drawing/2014/main" id="{9F8DEA93-B5CF-4868-9DBC-F74EE80FAF21}"/>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50</a:t>
            </a:fld>
            <a:endParaRPr lang="en-CA" dirty="0"/>
          </a:p>
        </p:txBody>
      </p:sp>
    </p:spTree>
    <p:custDataLst>
      <p:tags r:id="rId1"/>
    </p:custDataLst>
    <p:extLst>
      <p:ext uri="{BB962C8B-B14F-4D97-AF65-F5344CB8AC3E}">
        <p14:creationId xmlns:p14="http://schemas.microsoft.com/office/powerpoint/2010/main" val="33635910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3478"/>
            <a:ext cx="7427168" cy="857250"/>
          </a:xfrm>
        </p:spPr>
        <p:txBody>
          <a:bodyPr>
            <a:normAutofit/>
          </a:bodyPr>
          <a:lstStyle/>
          <a:p>
            <a:r>
              <a:rPr lang="en-US" dirty="0"/>
              <a:t>20,000 Foot View of Planning Tools</a:t>
            </a:r>
          </a:p>
        </p:txBody>
      </p:sp>
      <p:graphicFrame>
        <p:nvGraphicFramePr>
          <p:cNvPr id="5" name="Content Placeholder 4"/>
          <p:cNvGraphicFramePr>
            <a:graphicFrameLocks noGrp="1"/>
          </p:cNvGraphicFramePr>
          <p:nvPr>
            <p:ph idx="1"/>
          </p:nvPr>
        </p:nvGraphicFramePr>
        <p:xfrm>
          <a:off x="539552" y="830596"/>
          <a:ext cx="7920880" cy="39604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B67793E8-2407-4AFC-9EB7-8C471D0B12B0}"/>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51</a:t>
            </a:fld>
            <a:endParaRPr lang="en-CA" dirty="0"/>
          </a:p>
        </p:txBody>
      </p:sp>
      <p:sp>
        <p:nvSpPr>
          <p:cNvPr id="3" name="Right Arrow 12">
            <a:extLst>
              <a:ext uri="{FF2B5EF4-FFF2-40B4-BE49-F238E27FC236}">
                <a16:creationId xmlns:a16="http://schemas.microsoft.com/office/drawing/2014/main" id="{45E97F15-93AA-B520-2378-85B8A5EB7598}"/>
              </a:ext>
            </a:extLst>
          </p:cNvPr>
          <p:cNvSpPr/>
          <p:nvPr/>
        </p:nvSpPr>
        <p:spPr>
          <a:xfrm rot="8013288">
            <a:off x="2093042" y="1854470"/>
            <a:ext cx="576064" cy="36120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9C09266-C874-2644-0055-086B629C0E10}"/>
              </a:ext>
            </a:extLst>
          </p:cNvPr>
          <p:cNvGrpSpPr/>
          <p:nvPr/>
        </p:nvGrpSpPr>
        <p:grpSpPr>
          <a:xfrm>
            <a:off x="7226633" y="699542"/>
            <a:ext cx="1299739" cy="1200329"/>
            <a:chOff x="7226633" y="699542"/>
            <a:chExt cx="1299739" cy="1200329"/>
          </a:xfrm>
        </p:grpSpPr>
        <p:sp>
          <p:nvSpPr>
            <p:cNvPr id="6" name="TextBox 5">
              <a:extLst>
                <a:ext uri="{FF2B5EF4-FFF2-40B4-BE49-F238E27FC236}">
                  <a16:creationId xmlns:a16="http://schemas.microsoft.com/office/drawing/2014/main" id="{959C1721-8779-BF1D-62F7-B8A1DAFE96B2}"/>
                </a:ext>
              </a:extLst>
            </p:cNvPr>
            <p:cNvSpPr txBox="1"/>
            <p:nvPr/>
          </p:nvSpPr>
          <p:spPr>
            <a:xfrm>
              <a:off x="7226633" y="699542"/>
              <a:ext cx="502061" cy="1200329"/>
            </a:xfrm>
            <a:prstGeom prst="rect">
              <a:avLst/>
            </a:prstGeom>
            <a:noFill/>
          </p:spPr>
          <p:txBody>
            <a:bodyPr wrap="none" rtlCol="0">
              <a:spAutoFit/>
            </a:bodyPr>
            <a:lstStyle/>
            <a:p>
              <a:r>
                <a:rPr lang="en-CA" sz="7200" b="1" dirty="0">
                  <a:solidFill>
                    <a:srgbClr val="C00000"/>
                  </a:solidFill>
                  <a:latin typeface="+mj-lt"/>
                  <a:cs typeface="Aharoni" panose="020B0604020202020204" pitchFamily="2" charset="-79"/>
                </a:rPr>
                <a:t>}</a:t>
              </a:r>
              <a:endParaRPr lang="en-CA" sz="2400" b="1" dirty="0">
                <a:solidFill>
                  <a:srgbClr val="C00000"/>
                </a:solidFill>
                <a:latin typeface="+mj-lt"/>
                <a:cs typeface="Aharoni" panose="020B0604020202020204" pitchFamily="2" charset="-79"/>
              </a:endParaRPr>
            </a:p>
          </p:txBody>
        </p:sp>
        <p:sp>
          <p:nvSpPr>
            <p:cNvPr id="7" name="TextBox 6">
              <a:extLst>
                <a:ext uri="{FF2B5EF4-FFF2-40B4-BE49-F238E27FC236}">
                  <a16:creationId xmlns:a16="http://schemas.microsoft.com/office/drawing/2014/main" id="{4B6217EE-942B-FE01-7154-A626EB1DCFC8}"/>
                </a:ext>
              </a:extLst>
            </p:cNvPr>
            <p:cNvSpPr txBox="1"/>
            <p:nvPr/>
          </p:nvSpPr>
          <p:spPr>
            <a:xfrm>
              <a:off x="7558030" y="1017672"/>
              <a:ext cx="968342" cy="646331"/>
            </a:xfrm>
            <a:prstGeom prst="rect">
              <a:avLst/>
            </a:prstGeom>
            <a:noFill/>
          </p:spPr>
          <p:txBody>
            <a:bodyPr wrap="none" rtlCol="0">
              <a:spAutoFit/>
            </a:bodyPr>
            <a:lstStyle/>
            <a:p>
              <a:r>
                <a:rPr lang="en-CA" b="1" dirty="0">
                  <a:solidFill>
                    <a:srgbClr val="C00000"/>
                  </a:solidFill>
                  <a:latin typeface="+mj-lt"/>
                  <a:cs typeface="Aharoni" panose="020B0604020202020204" pitchFamily="2" charset="-79"/>
                </a:rPr>
                <a:t>10Jan23</a:t>
              </a:r>
              <a:br>
                <a:rPr lang="en-CA" b="1" dirty="0">
                  <a:solidFill>
                    <a:srgbClr val="C00000"/>
                  </a:solidFill>
                  <a:latin typeface="+mj-lt"/>
                  <a:cs typeface="Aharoni" panose="020B0604020202020204" pitchFamily="2" charset="-79"/>
                </a:rPr>
              </a:br>
              <a:r>
                <a:rPr lang="en-CA" b="1" dirty="0">
                  <a:solidFill>
                    <a:srgbClr val="C00000"/>
                  </a:solidFill>
                  <a:latin typeface="+mj-lt"/>
                  <a:cs typeface="Aharoni" panose="020B0604020202020204" pitchFamily="2" charset="-79"/>
                </a:rPr>
                <a:t>webinar</a:t>
              </a:r>
            </a:p>
          </p:txBody>
        </p:sp>
      </p:grpSp>
      <p:sp>
        <p:nvSpPr>
          <p:cNvPr id="10" name="Right Arrow 12">
            <a:extLst>
              <a:ext uri="{FF2B5EF4-FFF2-40B4-BE49-F238E27FC236}">
                <a16:creationId xmlns:a16="http://schemas.microsoft.com/office/drawing/2014/main" id="{23ABD492-43CF-4E02-5A30-A4A2A963033A}"/>
              </a:ext>
            </a:extLst>
          </p:cNvPr>
          <p:cNvSpPr/>
          <p:nvPr/>
        </p:nvSpPr>
        <p:spPr>
          <a:xfrm rot="18982731">
            <a:off x="1232697" y="3440678"/>
            <a:ext cx="576064" cy="361206"/>
          </a:xfrm>
          <a:prstGeom prst="rightArrow">
            <a:avLst/>
          </a:prstGeom>
          <a:solidFill>
            <a:srgbClr val="90A03C"/>
          </a:solidFill>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Right Arrow 12">
            <a:extLst>
              <a:ext uri="{FF2B5EF4-FFF2-40B4-BE49-F238E27FC236}">
                <a16:creationId xmlns:a16="http://schemas.microsoft.com/office/drawing/2014/main" id="{24410052-8D9F-C813-B85A-122C2D4560C0}"/>
              </a:ext>
            </a:extLst>
          </p:cNvPr>
          <p:cNvSpPr/>
          <p:nvPr/>
        </p:nvSpPr>
        <p:spPr>
          <a:xfrm rot="18982731">
            <a:off x="1232698" y="2886586"/>
            <a:ext cx="576064" cy="361206"/>
          </a:xfrm>
          <a:prstGeom prst="rightArrow">
            <a:avLst/>
          </a:prstGeom>
          <a:solidFill>
            <a:srgbClr val="90A03C"/>
          </a:solidFill>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97161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05978"/>
            <a:ext cx="7931224" cy="857250"/>
          </a:xfrm>
        </p:spPr>
        <p:txBody>
          <a:bodyPr vert="horz" lIns="68580" tIns="34290" rIns="68580" bIns="34290" rtlCol="0" anchor="ctr">
            <a:noAutofit/>
          </a:bodyPr>
          <a:lstStyle/>
          <a:p>
            <a:r>
              <a:rPr lang="en-US" sz="3200" dirty="0">
                <a:solidFill>
                  <a:srgbClr val="91A13C"/>
                </a:solidFill>
              </a:rPr>
              <a:t>If You Want More Light-touch Project Management Tools and Capacity Building</a:t>
            </a:r>
          </a:p>
        </p:txBody>
      </p:sp>
      <p:sp>
        <p:nvSpPr>
          <p:cNvPr id="3" name="Content Placeholder 2"/>
          <p:cNvSpPr>
            <a:spLocks noGrp="1"/>
          </p:cNvSpPr>
          <p:nvPr>
            <p:ph idx="1"/>
          </p:nvPr>
        </p:nvSpPr>
        <p:spPr>
          <a:xfrm>
            <a:off x="683568" y="1347614"/>
            <a:ext cx="8316416" cy="3528392"/>
          </a:xfrm>
        </p:spPr>
        <p:txBody>
          <a:bodyPr>
            <a:normAutofit/>
          </a:bodyPr>
          <a:lstStyle/>
          <a:p>
            <a:r>
              <a:rPr lang="en-US" sz="1800" dirty="0"/>
              <a:t>Review the recording of the January 10, 2023 </a:t>
            </a:r>
            <a:r>
              <a:rPr lang="en-US" sz="1800" dirty="0">
                <a:hlinkClick r:id="rId4"/>
              </a:rPr>
              <a:t>Project Management for Research Webinar</a:t>
            </a:r>
            <a:r>
              <a:rPr lang="en-US" sz="1800" dirty="0"/>
              <a:t> under the “Video Library” on the CRIS website</a:t>
            </a:r>
          </a:p>
          <a:p>
            <a:r>
              <a:rPr lang="en-US" sz="1800" dirty="0"/>
              <a:t>Subscribe to or follow</a:t>
            </a:r>
            <a:r>
              <a:rPr lang="en-US" sz="1800" i="1" dirty="0">
                <a:solidFill>
                  <a:srgbClr val="3A77B3"/>
                </a:solidFill>
              </a:rPr>
              <a:t> </a:t>
            </a:r>
            <a:r>
              <a:rPr lang="en-CA" sz="1800" b="1" dirty="0">
                <a:solidFill>
                  <a:srgbClr val="0070C0"/>
                </a:solidFill>
              </a:rPr>
              <a:t>Centre for Research &amp; Innovation Supp</a:t>
            </a:r>
            <a:r>
              <a:rPr lang="en-CA" sz="1800" dirty="0"/>
              <a:t>ort (</a:t>
            </a:r>
            <a:r>
              <a:rPr lang="en-CA" sz="1800" dirty="0">
                <a:hlinkClick r:id="rId5"/>
              </a:rPr>
              <a:t>CRIS</a:t>
            </a:r>
            <a:r>
              <a:rPr lang="en-CA" sz="1800" dirty="0"/>
              <a:t>) </a:t>
            </a:r>
            <a:r>
              <a:rPr lang="en-US" sz="1800" dirty="0"/>
              <a:t>to learn about additional project management training and capacity building opportunities</a:t>
            </a:r>
          </a:p>
          <a:p>
            <a:pPr marL="342900" lvl="1" indent="-342900">
              <a:lnSpc>
                <a:spcPct val="120000"/>
              </a:lnSpc>
              <a:buFont typeface="Arial" panose="020B0604020202020204" pitchFamily="34" charset="0"/>
              <a:buChar char="•"/>
            </a:pPr>
            <a:r>
              <a:rPr lang="en-US" sz="1800" dirty="0"/>
              <a:t>Stay tuned for </a:t>
            </a:r>
            <a:r>
              <a:rPr lang="en-US" sz="1800" b="1" i="1" dirty="0">
                <a:solidFill>
                  <a:srgbClr val="0070C0"/>
                </a:solidFill>
              </a:rPr>
              <a:t>Academic Research Project Management &amp; Leadership: A Handbook for Everyone</a:t>
            </a:r>
            <a:r>
              <a:rPr lang="en-US" sz="1800" dirty="0"/>
              <a:t>, to be published by Paprica with U of T press in spring 2023</a:t>
            </a:r>
          </a:p>
        </p:txBody>
      </p:sp>
      <p:sp>
        <p:nvSpPr>
          <p:cNvPr id="4" name="Slide Number Placeholder 3">
            <a:extLst>
              <a:ext uri="{FF2B5EF4-FFF2-40B4-BE49-F238E27FC236}">
                <a16:creationId xmlns:a16="http://schemas.microsoft.com/office/drawing/2014/main" id="{9F8DEA93-B5CF-4868-9DBC-F74EE80FAF21}"/>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52</a:t>
            </a:fld>
            <a:endParaRPr lang="en-CA" dirty="0"/>
          </a:p>
        </p:txBody>
      </p:sp>
    </p:spTree>
    <p:custDataLst>
      <p:tags r:id="rId1"/>
    </p:custDataLst>
    <p:extLst>
      <p:ext uri="{BB962C8B-B14F-4D97-AF65-F5344CB8AC3E}">
        <p14:creationId xmlns:p14="http://schemas.microsoft.com/office/powerpoint/2010/main" val="10415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123728" y="483518"/>
            <a:ext cx="6264696" cy="3420380"/>
          </a:xfrm>
          <a:prstGeom prst="rect">
            <a:avLst/>
          </a:prstGeom>
        </p:spPr>
        <p:txBody>
          <a:bodyPr vert="horz" lIns="91440" tIns="45720" rIns="91440" bIns="45720" rtlCol="0" anchor="t">
            <a:noAutofit/>
          </a:bodyPr>
          <a:lstStyle>
            <a:lvl1pPr>
              <a:spcBef>
                <a:spcPct val="0"/>
              </a:spcBef>
              <a:buNone/>
              <a:defRPr sz="3600" b="1">
                <a:solidFill>
                  <a:srgbClr val="C03A3F"/>
                </a:solidFill>
                <a:latin typeface="+mj-lt"/>
                <a:ea typeface="+mj-ea"/>
                <a:cs typeface="+mj-cs"/>
              </a:defRPr>
            </a:lvl1pPr>
          </a:lstStyle>
          <a:p>
            <a:r>
              <a:rPr lang="en-CA" dirty="0">
                <a:solidFill>
                  <a:srgbClr val="3A77B3"/>
                </a:solidFill>
              </a:rPr>
              <a:t>Recap: Webinar Learning Objectives</a:t>
            </a:r>
            <a:br>
              <a:rPr lang="en-CA" sz="4000" dirty="0">
                <a:solidFill>
                  <a:srgbClr val="3A77B3"/>
                </a:solidFill>
              </a:rPr>
            </a:br>
            <a:endParaRPr lang="en-CA" sz="1200" b="0" dirty="0">
              <a:solidFill>
                <a:srgbClr val="3A77B3"/>
              </a:solidFill>
            </a:endParaRPr>
          </a:p>
          <a:p>
            <a:r>
              <a:rPr lang="en-CA" sz="1800" b="0" dirty="0">
                <a:solidFill>
                  <a:srgbClr val="5A5A5A"/>
                </a:solidFill>
              </a:rPr>
              <a:t>At the end of the session, participants will be able to:</a:t>
            </a:r>
          </a:p>
          <a:p>
            <a:pPr marL="800100" lvl="1" indent="-342900">
              <a:buFont typeface="Arial" panose="020B0604020202020204" pitchFamily="34" charset="0"/>
              <a:buChar char="•"/>
            </a:pPr>
            <a:r>
              <a:rPr lang="en-CA" b="0" dirty="0">
                <a:solidFill>
                  <a:srgbClr val="5A5A5A"/>
                </a:solidFill>
              </a:rPr>
              <a:t>Understand the </a:t>
            </a:r>
            <a:r>
              <a:rPr lang="en-CA" b="1" dirty="0">
                <a:solidFill>
                  <a:srgbClr val="0070C0"/>
                </a:solidFill>
                <a:latin typeface="+mj-lt"/>
              </a:rPr>
              <a:t>difference between governance and management</a:t>
            </a:r>
            <a:r>
              <a:rPr lang="en-CA" b="0" dirty="0">
                <a:solidFill>
                  <a:srgbClr val="5A5A5A"/>
                </a:solidFill>
              </a:rPr>
              <a:t> bodies</a:t>
            </a:r>
          </a:p>
          <a:p>
            <a:pPr marL="800100" lvl="1" indent="-342900">
              <a:buFont typeface="Arial" panose="020B0604020202020204" pitchFamily="34" charset="0"/>
              <a:buChar char="•"/>
            </a:pPr>
            <a:r>
              <a:rPr lang="en-CA" b="1" dirty="0">
                <a:solidFill>
                  <a:srgbClr val="0070C0"/>
                </a:solidFill>
                <a:latin typeface="+mj-lt"/>
              </a:rPr>
              <a:t>Match </a:t>
            </a:r>
            <a:r>
              <a:rPr lang="en-CA" dirty="0">
                <a:solidFill>
                  <a:srgbClr val="5A5A5A"/>
                </a:solidFill>
                <a:latin typeface="+mj-lt"/>
              </a:rPr>
              <a:t>a</a:t>
            </a:r>
            <a:r>
              <a:rPr lang="en-CA" b="1" dirty="0">
                <a:solidFill>
                  <a:srgbClr val="0070C0"/>
                </a:solidFill>
                <a:latin typeface="+mj-lt"/>
              </a:rPr>
              <a:t> governance and management </a:t>
            </a:r>
            <a:r>
              <a:rPr lang="en-CA" dirty="0">
                <a:solidFill>
                  <a:srgbClr val="5A5A5A"/>
                </a:solidFill>
              </a:rPr>
              <a:t>structure/ organogram to the </a:t>
            </a:r>
            <a:r>
              <a:rPr lang="en-CA" b="1" dirty="0">
                <a:solidFill>
                  <a:srgbClr val="0070C0"/>
                </a:solidFill>
                <a:latin typeface="+mj-lt"/>
              </a:rPr>
              <a:t>size, scope and objectives of a research project or program</a:t>
            </a:r>
          </a:p>
          <a:p>
            <a:pPr marL="800100" lvl="1" indent="-342900">
              <a:buFont typeface="Arial" panose="020B0604020202020204" pitchFamily="34" charset="0"/>
              <a:buChar char="•"/>
            </a:pPr>
            <a:r>
              <a:rPr lang="en-CA" b="0" dirty="0">
                <a:solidFill>
                  <a:srgbClr val="5A5A5A"/>
                </a:solidFill>
              </a:rPr>
              <a:t>Create </a:t>
            </a:r>
            <a:r>
              <a:rPr lang="en-CA" b="1" dirty="0">
                <a:solidFill>
                  <a:srgbClr val="0070C0"/>
                </a:solidFill>
                <a:latin typeface="+mj-lt"/>
              </a:rPr>
              <a:t>meeting agendas </a:t>
            </a:r>
            <a:r>
              <a:rPr lang="en-CA" b="0" dirty="0">
                <a:solidFill>
                  <a:srgbClr val="5A5A5A"/>
                </a:solidFill>
              </a:rPr>
              <a:t>that support </a:t>
            </a:r>
            <a:r>
              <a:rPr lang="en-CA" b="1" dirty="0">
                <a:solidFill>
                  <a:srgbClr val="0070C0"/>
                </a:solidFill>
                <a:latin typeface="+mj-lt"/>
              </a:rPr>
              <a:t>good decision making</a:t>
            </a:r>
          </a:p>
          <a:p>
            <a:pPr marL="800100" lvl="1" indent="-342900">
              <a:buFont typeface="Arial" panose="020B0604020202020204" pitchFamily="34" charset="0"/>
              <a:buChar char="•"/>
            </a:pPr>
            <a:r>
              <a:rPr lang="en-CA" b="0" dirty="0">
                <a:solidFill>
                  <a:srgbClr val="5A5A5A"/>
                </a:solidFill>
              </a:rPr>
              <a:t>Identify </a:t>
            </a:r>
            <a:r>
              <a:rPr lang="en-CA" b="1" dirty="0">
                <a:solidFill>
                  <a:srgbClr val="0070C0"/>
                </a:solidFill>
                <a:latin typeface="+mj-lt"/>
              </a:rPr>
              <a:t>common research project risks </a:t>
            </a:r>
            <a:r>
              <a:rPr lang="en-CA" b="0" dirty="0">
                <a:solidFill>
                  <a:srgbClr val="5A5A5A"/>
                </a:solidFill>
              </a:rPr>
              <a:t>and possible </a:t>
            </a:r>
            <a:r>
              <a:rPr lang="en-CA" b="1" dirty="0">
                <a:solidFill>
                  <a:srgbClr val="0070C0"/>
                </a:solidFill>
                <a:latin typeface="+mj-lt"/>
              </a:rPr>
              <a:t>responses</a:t>
            </a:r>
            <a:r>
              <a:rPr lang="en-CA" b="0" dirty="0">
                <a:solidFill>
                  <a:srgbClr val="5A5A5A"/>
                </a:solidFill>
              </a:rPr>
              <a:t> to them</a:t>
            </a:r>
            <a:endParaRPr lang="en-US" b="0" dirty="0">
              <a:solidFill>
                <a:srgbClr val="5A5A5A"/>
              </a:solidFill>
            </a:endParaRPr>
          </a:p>
        </p:txBody>
      </p:sp>
      <p:sp>
        <p:nvSpPr>
          <p:cNvPr id="8" name="Slide Number Placeholder 7"/>
          <p:cNvSpPr>
            <a:spLocks noGrp="1"/>
          </p:cNvSpPr>
          <p:nvPr>
            <p:ph type="sldNum" sz="quarter" idx="12"/>
          </p:nvPr>
        </p:nvSpPr>
        <p:spPr/>
        <p:txBody>
          <a:bodyPr/>
          <a:lstStyle/>
          <a:p>
            <a:fld id="{2393D220-CF7C-4136-8FE0-747CA88291E3}" type="slidenum">
              <a:rPr lang="en-CA" smtClean="0"/>
              <a:pPr/>
              <a:t>53</a:t>
            </a:fld>
            <a:endParaRPr lang="en-CA" dirty="0"/>
          </a:p>
        </p:txBody>
      </p:sp>
    </p:spTree>
    <p:extLst>
      <p:ext uri="{BB962C8B-B14F-4D97-AF65-F5344CB8AC3E}">
        <p14:creationId xmlns:p14="http://schemas.microsoft.com/office/powerpoint/2010/main" val="1957137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1640" y="1851670"/>
            <a:ext cx="4896544" cy="864096"/>
          </a:xfrm>
        </p:spPr>
        <p:txBody>
          <a:bodyPr>
            <a:noAutofit/>
          </a:bodyPr>
          <a:lstStyle/>
          <a:p>
            <a:br>
              <a:rPr lang="en-CA" dirty="0"/>
            </a:br>
            <a:r>
              <a:rPr lang="en-CA" dirty="0"/>
              <a:t>Q&amp;A and Dialogue</a:t>
            </a:r>
            <a:br>
              <a:rPr lang="en-CA" dirty="0"/>
            </a:br>
            <a:br>
              <a:rPr lang="en-CA" dirty="0"/>
            </a:br>
            <a:endParaRPr lang="en-CA" sz="2800" b="0" i="1" dirty="0">
              <a:solidFill>
                <a:srgbClr val="5A5A5A"/>
              </a:solidFill>
            </a:endParaRPr>
          </a:p>
        </p:txBody>
      </p:sp>
      <p:sp>
        <p:nvSpPr>
          <p:cNvPr id="2" name="Slide Number Placeholder 1"/>
          <p:cNvSpPr>
            <a:spLocks noGrp="1"/>
          </p:cNvSpPr>
          <p:nvPr>
            <p:ph type="sldNum" sz="quarter" idx="12"/>
          </p:nvPr>
        </p:nvSpPr>
        <p:spPr/>
        <p:txBody>
          <a:bodyPr/>
          <a:lstStyle/>
          <a:p>
            <a:fld id="{2393D220-CF7C-4136-8FE0-747CA88291E3}" type="slidenum">
              <a:rPr lang="en-CA" smtClean="0"/>
              <a:pPr/>
              <a:t>54</a:t>
            </a:fld>
            <a:endParaRPr lang="en-CA"/>
          </a:p>
        </p:txBody>
      </p:sp>
    </p:spTree>
    <p:extLst>
      <p:ext uri="{BB962C8B-B14F-4D97-AF65-F5344CB8AC3E}">
        <p14:creationId xmlns:p14="http://schemas.microsoft.com/office/powerpoint/2010/main" val="149189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26" y="32869"/>
            <a:ext cx="8147248" cy="548813"/>
          </a:xfrm>
        </p:spPr>
        <p:txBody>
          <a:bodyPr vert="horz" lIns="68580" tIns="34290" rIns="68580" bIns="34290" rtlCol="0" anchor="ctr">
            <a:noAutofit/>
          </a:bodyPr>
          <a:lstStyle/>
          <a:p>
            <a:r>
              <a:rPr lang="en-CA" sz="3200" dirty="0"/>
              <a:t>Tools and Processes Presented Today</a:t>
            </a:r>
          </a:p>
        </p:txBody>
      </p:sp>
      <p:sp>
        <p:nvSpPr>
          <p:cNvPr id="4" name="Slide Number Placeholder 3">
            <a:extLst>
              <a:ext uri="{FF2B5EF4-FFF2-40B4-BE49-F238E27FC236}">
                <a16:creationId xmlns:a16="http://schemas.microsoft.com/office/drawing/2014/main" id="{D970820A-E535-4FD9-A86C-5C6E1E3BE44F}"/>
              </a:ext>
            </a:extLst>
          </p:cNvPr>
          <p:cNvSpPr>
            <a:spLocks noGrp="1"/>
          </p:cNvSpPr>
          <p:nvPr>
            <p:ph type="sldNum" sz="quarter" idx="12"/>
          </p:nvPr>
        </p:nvSpPr>
        <p:spPr>
          <a:xfrm>
            <a:off x="8460432" y="4763236"/>
            <a:ext cx="539552" cy="273844"/>
          </a:xfrm>
        </p:spPr>
        <p:txBody>
          <a:bodyPr/>
          <a:lstStyle/>
          <a:p>
            <a:fld id="{2393D220-CF7C-4136-8FE0-747CA88291E3}" type="slidenum">
              <a:rPr lang="en-CA" smtClean="0"/>
              <a:pPr/>
              <a:t>6</a:t>
            </a:fld>
            <a:endParaRPr lang="en-CA" dirty="0"/>
          </a:p>
        </p:txBody>
      </p:sp>
      <p:graphicFrame>
        <p:nvGraphicFramePr>
          <p:cNvPr id="5" name="Table 5">
            <a:extLst>
              <a:ext uri="{FF2B5EF4-FFF2-40B4-BE49-F238E27FC236}">
                <a16:creationId xmlns:a16="http://schemas.microsoft.com/office/drawing/2014/main" id="{75FFFCCA-AEB7-49CA-A15C-B698357D256F}"/>
              </a:ext>
            </a:extLst>
          </p:cNvPr>
          <p:cNvGraphicFramePr>
            <a:graphicFrameLocks noGrp="1"/>
          </p:cNvGraphicFramePr>
          <p:nvPr>
            <p:extLst>
              <p:ext uri="{D42A27DB-BD31-4B8C-83A1-F6EECF244321}">
                <p14:modId xmlns:p14="http://schemas.microsoft.com/office/powerpoint/2010/main" val="574412021"/>
              </p:ext>
            </p:extLst>
          </p:nvPr>
        </p:nvGraphicFramePr>
        <p:xfrm>
          <a:off x="452426" y="581683"/>
          <a:ext cx="8368045" cy="4236135"/>
        </p:xfrm>
        <a:graphic>
          <a:graphicData uri="http://schemas.openxmlformats.org/drawingml/2006/table">
            <a:tbl>
              <a:tblPr firstRow="1" bandRow="1">
                <a:tableStyleId>{5C22544A-7EE6-4342-B048-85BDC9FD1C3A}</a:tableStyleId>
              </a:tblPr>
              <a:tblGrid>
                <a:gridCol w="4767646">
                  <a:extLst>
                    <a:ext uri="{9D8B030D-6E8A-4147-A177-3AD203B41FA5}">
                      <a16:colId xmlns:a16="http://schemas.microsoft.com/office/drawing/2014/main" val="2495342640"/>
                    </a:ext>
                  </a:extLst>
                </a:gridCol>
                <a:gridCol w="1224136">
                  <a:extLst>
                    <a:ext uri="{9D8B030D-6E8A-4147-A177-3AD203B41FA5}">
                      <a16:colId xmlns:a16="http://schemas.microsoft.com/office/drawing/2014/main" val="1123748379"/>
                    </a:ext>
                  </a:extLst>
                </a:gridCol>
                <a:gridCol w="1080120">
                  <a:extLst>
                    <a:ext uri="{9D8B030D-6E8A-4147-A177-3AD203B41FA5}">
                      <a16:colId xmlns:a16="http://schemas.microsoft.com/office/drawing/2014/main" val="2705260682"/>
                    </a:ext>
                  </a:extLst>
                </a:gridCol>
                <a:gridCol w="1296143">
                  <a:extLst>
                    <a:ext uri="{9D8B030D-6E8A-4147-A177-3AD203B41FA5}">
                      <a16:colId xmlns:a16="http://schemas.microsoft.com/office/drawing/2014/main" val="2950897177"/>
                    </a:ext>
                  </a:extLst>
                </a:gridCol>
              </a:tblGrid>
              <a:tr h="526437">
                <a:tc>
                  <a:txBody>
                    <a:bodyPr/>
                    <a:lstStyle/>
                    <a:p>
                      <a:r>
                        <a:rPr lang="en-CA" sz="1400" dirty="0"/>
                        <a:t>Tool or Process</a:t>
                      </a:r>
                    </a:p>
                  </a:txBody>
                  <a:tcPr anchor="b"/>
                </a:tc>
                <a:tc>
                  <a:txBody>
                    <a:bodyPr/>
                    <a:lstStyle/>
                    <a:p>
                      <a:pPr algn="ctr"/>
                      <a:r>
                        <a:rPr lang="en-CA" sz="1400" dirty="0"/>
                        <a:t>In Webinar Slides</a:t>
                      </a:r>
                    </a:p>
                  </a:txBody>
                  <a:tcPr/>
                </a:tc>
                <a:tc>
                  <a:txBody>
                    <a:bodyPr/>
                    <a:lstStyle/>
                    <a:p>
                      <a:pPr algn="ctr"/>
                      <a:r>
                        <a:rPr lang="en-CA" sz="1400" dirty="0"/>
                        <a:t>In Handout Slides</a:t>
                      </a:r>
                    </a:p>
                  </a:txBody>
                  <a:tcPr/>
                </a:tc>
                <a:tc>
                  <a:txBody>
                    <a:bodyPr/>
                    <a:lstStyle/>
                    <a:p>
                      <a:pPr algn="ctr"/>
                      <a:r>
                        <a:rPr lang="en-CA" sz="1400" dirty="0"/>
                        <a:t>Downloadable Template</a:t>
                      </a:r>
                    </a:p>
                  </a:txBody>
                  <a:tcPr/>
                </a:tc>
                <a:extLst>
                  <a:ext uri="{0D108BD9-81ED-4DB2-BD59-A6C34878D82A}">
                    <a16:rowId xmlns:a16="http://schemas.microsoft.com/office/drawing/2014/main" val="1191414770"/>
                  </a:ext>
                </a:extLst>
              </a:tr>
              <a:tr h="402570">
                <a:tc>
                  <a:txBody>
                    <a:bodyPr/>
                    <a:lstStyle/>
                    <a:p>
                      <a:r>
                        <a:rPr lang="en-CA" sz="1400" dirty="0"/>
                        <a:t>TOOL: Modifiable governance and management organograms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790672670"/>
                  </a:ext>
                </a:extLst>
              </a:tr>
              <a:tr h="526437">
                <a:tc>
                  <a:txBody>
                    <a:bodyPr/>
                    <a:lstStyle/>
                    <a:p>
                      <a:r>
                        <a:rPr lang="en-CA" sz="1400" dirty="0"/>
                        <a:t>TOOL: Elements of Terms of Reference for committees, Working Groups or Teams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2683038522"/>
                  </a:ext>
                </a:extLst>
              </a:tr>
              <a:tr h="390607">
                <a:tc>
                  <a:txBody>
                    <a:bodyPr/>
                    <a:lstStyle/>
                    <a:p>
                      <a:r>
                        <a:rPr lang="en-CA" sz="1400" dirty="0"/>
                        <a:t>TOOL: Elements of a sample Governance &amp; Management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2758281348"/>
                  </a:ext>
                </a:extLst>
              </a:tr>
              <a:tr h="402570">
                <a:tc>
                  <a:txBody>
                    <a:bodyPr/>
                    <a:lstStyle/>
                    <a:p>
                      <a:r>
                        <a:rPr lang="en-CA" sz="1400" dirty="0"/>
                        <a:t>PROCESS: Two options for decision-making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1733866944"/>
                  </a:ext>
                </a:extLst>
              </a:tr>
              <a:tr h="402570">
                <a:tc>
                  <a:txBody>
                    <a:bodyPr/>
                    <a:lstStyle/>
                    <a:p>
                      <a:r>
                        <a:rPr lang="en-CA" sz="1400" dirty="0"/>
                        <a:t>TOOL: Meeting Agenda template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4121572446"/>
                  </a:ext>
                </a:extLst>
              </a:tr>
              <a:tr h="526437">
                <a:tc>
                  <a:txBody>
                    <a:bodyPr/>
                    <a:lstStyle/>
                    <a:p>
                      <a:r>
                        <a:rPr lang="en-CA" sz="1400" dirty="0"/>
                        <a:t>TOOL: Marked-up Meeting Agenda to capture key discussion points, action items and decisions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280481938"/>
                  </a:ext>
                </a:extLst>
              </a:tr>
              <a:tr h="5264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PROCESS: Identifying</a:t>
                      </a:r>
                      <a:r>
                        <a:rPr lang="en-CA" sz="1400"/>
                        <a:t>, prioritizing, </a:t>
                      </a:r>
                      <a:r>
                        <a:rPr lang="en-CA" sz="1400" dirty="0"/>
                        <a:t>and developing responses for important negative risks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3680730211"/>
                  </a:ext>
                </a:extLst>
              </a:tr>
              <a:tr h="5264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TOOL: Risk Management Plan to capture important negative and positive risks, and responses for them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000" b="1" kern="1200" dirty="0">
                          <a:solidFill>
                            <a:srgbClr val="5A5A5A"/>
                          </a:solidFill>
                          <a:latin typeface="+mn-lt"/>
                          <a:ea typeface="+mn-ea"/>
                          <a:cs typeface="+mn-cs"/>
                          <a:sym typeface="Wingdings" panose="05000000000000000000" pitchFamily="2" charset="2"/>
                        </a:rPr>
                        <a:t></a:t>
                      </a:r>
                      <a:endParaRPr lang="en-CA" sz="2000" b="1" kern="1200" dirty="0">
                        <a:solidFill>
                          <a:srgbClr val="5A5A5A"/>
                        </a:solidFill>
                        <a:latin typeface="+mn-lt"/>
                        <a:ea typeface="+mn-ea"/>
                        <a:cs typeface="+mn-cs"/>
                      </a:endParaRPr>
                    </a:p>
                  </a:txBody>
                  <a:tcPr/>
                </a:tc>
                <a:extLst>
                  <a:ext uri="{0D108BD9-81ED-4DB2-BD59-A6C34878D82A}">
                    <a16:rowId xmlns:a16="http://schemas.microsoft.com/office/drawing/2014/main" val="1899857042"/>
                  </a:ext>
                </a:extLst>
              </a:tr>
            </a:tbl>
          </a:graphicData>
        </a:graphic>
      </p:graphicFrame>
    </p:spTree>
    <p:extLst>
      <p:ext uri="{BB962C8B-B14F-4D97-AF65-F5344CB8AC3E}">
        <p14:creationId xmlns:p14="http://schemas.microsoft.com/office/powerpoint/2010/main" val="278620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006BF3-1277-495A-A1AA-64BFAF68BCCC}"/>
              </a:ext>
            </a:extLst>
          </p:cNvPr>
          <p:cNvSpPr>
            <a:spLocks noGrp="1"/>
          </p:cNvSpPr>
          <p:nvPr>
            <p:ph type="title"/>
          </p:nvPr>
        </p:nvSpPr>
        <p:spPr>
          <a:xfrm>
            <a:off x="1187624" y="1491630"/>
            <a:ext cx="4896544" cy="864096"/>
          </a:xfrm>
        </p:spPr>
        <p:txBody>
          <a:bodyPr>
            <a:normAutofit/>
          </a:bodyPr>
          <a:lstStyle/>
          <a:p>
            <a:r>
              <a:rPr lang="en-CA" dirty="0"/>
              <a:t>Governance</a:t>
            </a:r>
          </a:p>
        </p:txBody>
      </p:sp>
      <p:sp>
        <p:nvSpPr>
          <p:cNvPr id="4" name="Slide Number Placeholder 3">
            <a:extLst>
              <a:ext uri="{FF2B5EF4-FFF2-40B4-BE49-F238E27FC236}">
                <a16:creationId xmlns:a16="http://schemas.microsoft.com/office/drawing/2014/main" id="{ED1351B1-0AE4-40EB-8B7A-E5AC5CABDF26}"/>
              </a:ext>
            </a:extLst>
          </p:cNvPr>
          <p:cNvSpPr>
            <a:spLocks noGrp="1"/>
          </p:cNvSpPr>
          <p:nvPr>
            <p:ph type="sldNum" sz="quarter" idx="12"/>
          </p:nvPr>
        </p:nvSpPr>
        <p:spPr/>
        <p:txBody>
          <a:bodyPr/>
          <a:lstStyle/>
          <a:p>
            <a:fld id="{2393D220-CF7C-4136-8FE0-747CA88291E3}" type="slidenum">
              <a:rPr lang="en-CA" smtClean="0"/>
              <a:pPr/>
              <a:t>7</a:t>
            </a:fld>
            <a:endParaRPr lang="en-CA"/>
          </a:p>
        </p:txBody>
      </p:sp>
    </p:spTree>
    <p:extLst>
      <p:ext uri="{BB962C8B-B14F-4D97-AF65-F5344CB8AC3E}">
        <p14:creationId xmlns:p14="http://schemas.microsoft.com/office/powerpoint/2010/main" val="157449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05978"/>
            <a:ext cx="7931224" cy="857250"/>
          </a:xfrm>
        </p:spPr>
        <p:txBody>
          <a:bodyPr/>
          <a:lstStyle/>
          <a:p>
            <a:r>
              <a:rPr lang="en-CA" dirty="0"/>
              <a:t>What Do We Mean by Governance?</a:t>
            </a:r>
            <a:endParaRPr lang="en-US" dirty="0"/>
          </a:p>
        </p:txBody>
      </p:sp>
      <p:sp>
        <p:nvSpPr>
          <p:cNvPr id="3" name="Content Placeholder 2"/>
          <p:cNvSpPr>
            <a:spLocks noGrp="1"/>
          </p:cNvSpPr>
          <p:nvPr>
            <p:ph idx="1"/>
          </p:nvPr>
        </p:nvSpPr>
        <p:spPr>
          <a:xfrm>
            <a:off x="683568" y="987574"/>
            <a:ext cx="8003232" cy="3607049"/>
          </a:xfrm>
        </p:spPr>
        <p:txBody>
          <a:bodyPr>
            <a:noAutofit/>
          </a:bodyPr>
          <a:lstStyle/>
          <a:p>
            <a:pPr>
              <a:spcAft>
                <a:spcPts val="0"/>
              </a:spcAft>
            </a:pPr>
            <a:r>
              <a:rPr lang="en-CA" sz="2800" dirty="0"/>
              <a:t>Governance means </a:t>
            </a:r>
            <a:r>
              <a:rPr lang="en-CA" sz="2800" b="1" dirty="0">
                <a:solidFill>
                  <a:srgbClr val="0070C0"/>
                </a:solidFill>
              </a:rPr>
              <a:t>how and by whom decisions will be made </a:t>
            </a:r>
            <a:r>
              <a:rPr lang="en-CA" sz="2800" dirty="0"/>
              <a:t>for the research project or program</a:t>
            </a:r>
          </a:p>
          <a:p>
            <a:pPr lvl="1">
              <a:spcAft>
                <a:spcPts val="0"/>
              </a:spcAft>
            </a:pPr>
            <a:r>
              <a:rPr lang="en-CA" sz="1800" dirty="0"/>
              <a:t>Governance bodies either have </a:t>
            </a:r>
          </a:p>
          <a:p>
            <a:pPr lvl="2">
              <a:spcAft>
                <a:spcPts val="0"/>
              </a:spcAft>
            </a:pPr>
            <a:r>
              <a:rPr lang="en-CA" sz="1600" dirty="0"/>
              <a:t>an </a:t>
            </a:r>
            <a:r>
              <a:rPr lang="en-CA" sz="1600" b="1" dirty="0">
                <a:solidFill>
                  <a:srgbClr val="0070C0"/>
                </a:solidFill>
              </a:rPr>
              <a:t>oversight</a:t>
            </a:r>
            <a:r>
              <a:rPr lang="en-CA" sz="1600" dirty="0"/>
              <a:t> function – serving as the locus of accountability and strategic direction</a:t>
            </a:r>
          </a:p>
          <a:p>
            <a:pPr marL="914400" lvl="2" indent="0">
              <a:spcAft>
                <a:spcPts val="0"/>
              </a:spcAft>
              <a:buNone/>
            </a:pPr>
            <a:r>
              <a:rPr lang="en-CA" sz="1600" dirty="0"/>
              <a:t>or </a:t>
            </a:r>
          </a:p>
          <a:p>
            <a:pPr lvl="2">
              <a:spcAft>
                <a:spcPts val="0"/>
              </a:spcAft>
            </a:pPr>
            <a:r>
              <a:rPr lang="en-CA" sz="1600" dirty="0"/>
              <a:t>an </a:t>
            </a:r>
            <a:r>
              <a:rPr lang="en-CA" sz="1600" b="1" dirty="0">
                <a:solidFill>
                  <a:srgbClr val="0070C0"/>
                </a:solidFill>
              </a:rPr>
              <a:t>advisory</a:t>
            </a:r>
            <a:r>
              <a:rPr lang="en-CA" sz="1600" dirty="0"/>
              <a:t> function – external advisors with relevant expertise and knowledge that provide objective advice from a distance</a:t>
            </a:r>
          </a:p>
          <a:p>
            <a:pPr lvl="1">
              <a:spcAft>
                <a:spcPts val="0"/>
              </a:spcAft>
            </a:pPr>
            <a:r>
              <a:rPr lang="en-CA" sz="1800" dirty="0"/>
              <a:t>Management bodies are the ones </a:t>
            </a:r>
            <a:r>
              <a:rPr lang="en-CA" sz="1800" b="1" dirty="0">
                <a:solidFill>
                  <a:srgbClr val="0070C0"/>
                </a:solidFill>
              </a:rPr>
              <a:t>who do the work</a:t>
            </a:r>
          </a:p>
          <a:p>
            <a:pPr lvl="1">
              <a:spcAft>
                <a:spcPts val="0"/>
              </a:spcAft>
            </a:pPr>
            <a:endParaRPr lang="en-CA" sz="2800" dirty="0"/>
          </a:p>
          <a:p>
            <a:pPr lvl="1">
              <a:spcAft>
                <a:spcPts val="0"/>
              </a:spcAft>
            </a:pPr>
            <a:endParaRPr lang="en-CA" sz="2800" dirty="0"/>
          </a:p>
        </p:txBody>
      </p:sp>
      <p:sp>
        <p:nvSpPr>
          <p:cNvPr id="4" name="Slide Number Placeholder 3"/>
          <p:cNvSpPr>
            <a:spLocks noGrp="1"/>
          </p:cNvSpPr>
          <p:nvPr>
            <p:ph type="sldNum" sz="quarter" idx="12"/>
          </p:nvPr>
        </p:nvSpPr>
        <p:spPr/>
        <p:txBody>
          <a:bodyPr/>
          <a:lstStyle/>
          <a:p>
            <a:fld id="{2393D220-CF7C-4136-8FE0-747CA88291E3}" type="slidenum">
              <a:rPr lang="en-CA" smtClean="0"/>
              <a:pPr/>
              <a:t>8</a:t>
            </a:fld>
            <a:endParaRPr lang="en-CA"/>
          </a:p>
        </p:txBody>
      </p:sp>
    </p:spTree>
    <p:extLst>
      <p:ext uri="{BB962C8B-B14F-4D97-AF65-F5344CB8AC3E}">
        <p14:creationId xmlns:p14="http://schemas.microsoft.com/office/powerpoint/2010/main" val="62981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485C0B7-504E-4121-80F4-F2564B39A4FC}"/>
              </a:ext>
            </a:extLst>
          </p:cNvPr>
          <p:cNvGraphicFramePr>
            <a:graphicFrameLocks noGrp="1"/>
          </p:cNvGraphicFramePr>
          <p:nvPr>
            <p:ph idx="1"/>
            <p:extLst>
              <p:ext uri="{D42A27DB-BD31-4B8C-83A1-F6EECF244321}">
                <p14:modId xmlns:p14="http://schemas.microsoft.com/office/powerpoint/2010/main" val="1253155888"/>
              </p:ext>
            </p:extLst>
          </p:nvPr>
        </p:nvGraphicFramePr>
        <p:xfrm>
          <a:off x="5731577" y="607875"/>
          <a:ext cx="3240360" cy="4470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563C62D1-0960-4C55-96F7-58B63B6372E4}"/>
              </a:ext>
            </a:extLst>
          </p:cNvPr>
          <p:cNvSpPr>
            <a:spLocks noGrp="1"/>
          </p:cNvSpPr>
          <p:nvPr>
            <p:ph type="sldNum" sz="quarter" idx="12"/>
          </p:nvPr>
        </p:nvSpPr>
        <p:spPr>
          <a:xfrm>
            <a:off x="8712968" y="4763236"/>
            <a:ext cx="539552" cy="273844"/>
          </a:xfrm>
        </p:spPr>
        <p:txBody>
          <a:bodyPr/>
          <a:lstStyle/>
          <a:p>
            <a:fld id="{2393D220-CF7C-4136-8FE0-747CA88291E3}" type="slidenum">
              <a:rPr lang="en-CA" smtClean="0"/>
              <a:pPr/>
              <a:t>9</a:t>
            </a:fld>
            <a:endParaRPr lang="en-CA"/>
          </a:p>
        </p:txBody>
      </p:sp>
      <p:sp>
        <p:nvSpPr>
          <p:cNvPr id="7" name="Title 1">
            <a:extLst>
              <a:ext uri="{FF2B5EF4-FFF2-40B4-BE49-F238E27FC236}">
                <a16:creationId xmlns:a16="http://schemas.microsoft.com/office/drawing/2014/main" id="{64329839-50B3-46B4-95D4-4B4341060038}"/>
              </a:ext>
            </a:extLst>
          </p:cNvPr>
          <p:cNvSpPr txBox="1">
            <a:spLocks/>
          </p:cNvSpPr>
          <p:nvPr/>
        </p:nvSpPr>
        <p:spPr>
          <a:xfrm>
            <a:off x="6516216" y="108080"/>
            <a:ext cx="1559233" cy="449599"/>
          </a:xfrm>
          <a:prstGeom prst="rect">
            <a:avLst/>
          </a:prstGeom>
        </p:spPr>
        <p:txBody>
          <a:bodyPr vert="horz" lIns="91440" tIns="45720" rIns="91440" bIns="45720" rtlCol="0" anchor="ctr">
            <a:normAutofit/>
          </a:bodyPr>
          <a:lstStyle>
            <a:defPPr>
              <a:defRPr lang="en-US"/>
            </a:defPPr>
            <a:lvl1pPr>
              <a:spcBef>
                <a:spcPct val="0"/>
              </a:spcBef>
              <a:buNone/>
              <a:defRPr sz="2000" b="0">
                <a:solidFill>
                  <a:srgbClr val="5A5A5A"/>
                </a:solidFill>
                <a:latin typeface="+mj-lt"/>
                <a:ea typeface="+mj-ea"/>
                <a:cs typeface="+mj-cs"/>
              </a:defRPr>
            </a:lvl1pPr>
          </a:lstStyle>
          <a:p>
            <a:r>
              <a:rPr lang="en-CA" dirty="0"/>
              <a:t>Large Project</a:t>
            </a:r>
          </a:p>
        </p:txBody>
      </p:sp>
      <p:grpSp>
        <p:nvGrpSpPr>
          <p:cNvPr id="10" name="Group 9">
            <a:extLst>
              <a:ext uri="{FF2B5EF4-FFF2-40B4-BE49-F238E27FC236}">
                <a16:creationId xmlns:a16="http://schemas.microsoft.com/office/drawing/2014/main" id="{D4DA1635-2951-4A5A-8438-AAB7BBE1FB63}"/>
              </a:ext>
            </a:extLst>
          </p:cNvPr>
          <p:cNvGrpSpPr/>
          <p:nvPr/>
        </p:nvGrpSpPr>
        <p:grpSpPr>
          <a:xfrm>
            <a:off x="2636044" y="607875"/>
            <a:ext cx="2315275" cy="3516217"/>
            <a:chOff x="6027486" y="609191"/>
            <a:chExt cx="2315275" cy="3516217"/>
          </a:xfrm>
        </p:grpSpPr>
        <p:sp>
          <p:nvSpPr>
            <p:cNvPr id="11" name="Freeform: Shape 10">
              <a:extLst>
                <a:ext uri="{FF2B5EF4-FFF2-40B4-BE49-F238E27FC236}">
                  <a16:creationId xmlns:a16="http://schemas.microsoft.com/office/drawing/2014/main" id="{B34EFA98-845F-4BA6-8FB6-3A9DA6671C66}"/>
                </a:ext>
              </a:extLst>
            </p:cNvPr>
            <p:cNvSpPr/>
            <p:nvPr/>
          </p:nvSpPr>
          <p:spPr>
            <a:xfrm>
              <a:off x="7364451" y="3176163"/>
              <a:ext cx="140381" cy="615003"/>
            </a:xfrm>
            <a:custGeom>
              <a:avLst/>
              <a:gdLst/>
              <a:ahLst/>
              <a:cxnLst/>
              <a:rect l="0" t="0" r="0" b="0"/>
              <a:pathLst>
                <a:path>
                  <a:moveTo>
                    <a:pt x="140381" y="0"/>
                  </a:moveTo>
                  <a:lnTo>
                    <a:pt x="140381" y="615003"/>
                  </a:lnTo>
                  <a:lnTo>
                    <a:pt x="0" y="61500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Shape 12">
              <a:extLst>
                <a:ext uri="{FF2B5EF4-FFF2-40B4-BE49-F238E27FC236}">
                  <a16:creationId xmlns:a16="http://schemas.microsoft.com/office/drawing/2014/main" id="{AB01AEDF-31FF-4B20-BEF6-A83FB103B8EF}"/>
                </a:ext>
              </a:extLst>
            </p:cNvPr>
            <p:cNvSpPr/>
            <p:nvPr/>
          </p:nvSpPr>
          <p:spPr>
            <a:xfrm>
              <a:off x="7459113" y="2226918"/>
              <a:ext cx="91440" cy="280762"/>
            </a:xfrm>
            <a:custGeom>
              <a:avLst/>
              <a:gdLst/>
              <a:ahLst/>
              <a:cxnLst/>
              <a:rect l="0" t="0" r="0" b="0"/>
              <a:pathLst>
                <a:path>
                  <a:moveTo>
                    <a:pt x="45720" y="0"/>
                  </a:moveTo>
                  <a:lnTo>
                    <a:pt x="45720" y="280762"/>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Shape 13">
              <a:extLst>
                <a:ext uri="{FF2B5EF4-FFF2-40B4-BE49-F238E27FC236}">
                  <a16:creationId xmlns:a16="http://schemas.microsoft.com/office/drawing/2014/main" id="{DE9CDB5E-DEA2-4917-99A4-B4FD71B4B13D}"/>
                </a:ext>
              </a:extLst>
            </p:cNvPr>
            <p:cNvSpPr/>
            <p:nvPr/>
          </p:nvSpPr>
          <p:spPr>
            <a:xfrm>
              <a:off x="7459113" y="1277673"/>
              <a:ext cx="91440" cy="280762"/>
            </a:xfrm>
            <a:custGeom>
              <a:avLst/>
              <a:gdLst/>
              <a:ahLst/>
              <a:cxnLst/>
              <a:rect l="0" t="0" r="0" b="0"/>
              <a:pathLst>
                <a:path>
                  <a:moveTo>
                    <a:pt x="45720" y="0"/>
                  </a:moveTo>
                  <a:lnTo>
                    <a:pt x="45720" y="28076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Shape 14">
              <a:extLst>
                <a:ext uri="{FF2B5EF4-FFF2-40B4-BE49-F238E27FC236}">
                  <a16:creationId xmlns:a16="http://schemas.microsoft.com/office/drawing/2014/main" id="{50E236EE-8986-406D-9C90-8F0801AD13A4}"/>
                </a:ext>
              </a:extLst>
            </p:cNvPr>
            <p:cNvSpPr/>
            <p:nvPr/>
          </p:nvSpPr>
          <p:spPr>
            <a:xfrm>
              <a:off x="6666903" y="609191"/>
              <a:ext cx="1675858" cy="668482"/>
            </a:xfrm>
            <a:custGeom>
              <a:avLst/>
              <a:gdLst>
                <a:gd name="connsiteX0" fmla="*/ 0 w 1675858"/>
                <a:gd name="connsiteY0" fmla="*/ 0 h 668482"/>
                <a:gd name="connsiteX1" fmla="*/ 1675858 w 1675858"/>
                <a:gd name="connsiteY1" fmla="*/ 0 h 668482"/>
                <a:gd name="connsiteX2" fmla="*/ 1675858 w 1675858"/>
                <a:gd name="connsiteY2" fmla="*/ 668482 h 668482"/>
                <a:gd name="connsiteX3" fmla="*/ 0 w 1675858"/>
                <a:gd name="connsiteY3" fmla="*/ 668482 h 668482"/>
                <a:gd name="connsiteX4" fmla="*/ 0 w 1675858"/>
                <a:gd name="connsiteY4" fmla="*/ 0 h 668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58" h="668482">
                  <a:moveTo>
                    <a:pt x="0" y="0"/>
                  </a:moveTo>
                  <a:lnTo>
                    <a:pt x="1675858" y="0"/>
                  </a:lnTo>
                  <a:lnTo>
                    <a:pt x="1675858" y="668482"/>
                  </a:lnTo>
                  <a:lnTo>
                    <a:pt x="0" y="668482"/>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Sponsor or Steering Committee </a:t>
              </a:r>
            </a:p>
          </p:txBody>
        </p:sp>
        <p:sp>
          <p:nvSpPr>
            <p:cNvPr id="16" name="Freeform: Shape 15">
              <a:extLst>
                <a:ext uri="{FF2B5EF4-FFF2-40B4-BE49-F238E27FC236}">
                  <a16:creationId xmlns:a16="http://schemas.microsoft.com/office/drawing/2014/main" id="{0F99C953-BAD7-47BD-9744-9961AB84FDD2}"/>
                </a:ext>
              </a:extLst>
            </p:cNvPr>
            <p:cNvSpPr/>
            <p:nvPr/>
          </p:nvSpPr>
          <p:spPr>
            <a:xfrm>
              <a:off x="6666903" y="1558436"/>
              <a:ext cx="1675858" cy="668482"/>
            </a:xfrm>
            <a:custGeom>
              <a:avLst/>
              <a:gdLst>
                <a:gd name="connsiteX0" fmla="*/ 0 w 1675858"/>
                <a:gd name="connsiteY0" fmla="*/ 0 h 668482"/>
                <a:gd name="connsiteX1" fmla="*/ 1675858 w 1675858"/>
                <a:gd name="connsiteY1" fmla="*/ 0 h 668482"/>
                <a:gd name="connsiteX2" fmla="*/ 1675858 w 1675858"/>
                <a:gd name="connsiteY2" fmla="*/ 668482 h 668482"/>
                <a:gd name="connsiteX3" fmla="*/ 0 w 1675858"/>
                <a:gd name="connsiteY3" fmla="*/ 668482 h 668482"/>
                <a:gd name="connsiteX4" fmla="*/ 0 w 1675858"/>
                <a:gd name="connsiteY4" fmla="*/ 0 h 668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58" h="668482">
                  <a:moveTo>
                    <a:pt x="0" y="0"/>
                  </a:moveTo>
                  <a:lnTo>
                    <a:pt x="1675858" y="0"/>
                  </a:lnTo>
                  <a:lnTo>
                    <a:pt x="1675858" y="668482"/>
                  </a:lnTo>
                  <a:lnTo>
                    <a:pt x="0" y="668482"/>
                  </a:lnTo>
                  <a:lnTo>
                    <a:pt x="0" y="0"/>
                  </a:lnTo>
                  <a:close/>
                </a:path>
              </a:pathLst>
            </a:cu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Principal Investigator (PI) or Project Lead</a:t>
              </a:r>
            </a:p>
          </p:txBody>
        </p:sp>
        <p:sp>
          <p:nvSpPr>
            <p:cNvPr id="17" name="Freeform: Shape 16">
              <a:extLst>
                <a:ext uri="{FF2B5EF4-FFF2-40B4-BE49-F238E27FC236}">
                  <a16:creationId xmlns:a16="http://schemas.microsoft.com/office/drawing/2014/main" id="{6EEFED49-F059-42AF-AACF-E611BB8B545F}"/>
                </a:ext>
              </a:extLst>
            </p:cNvPr>
            <p:cNvSpPr/>
            <p:nvPr/>
          </p:nvSpPr>
          <p:spPr>
            <a:xfrm>
              <a:off x="6666903" y="2507681"/>
              <a:ext cx="1675858" cy="668482"/>
            </a:xfrm>
            <a:custGeom>
              <a:avLst/>
              <a:gdLst>
                <a:gd name="connsiteX0" fmla="*/ 0 w 1675858"/>
                <a:gd name="connsiteY0" fmla="*/ 0 h 668482"/>
                <a:gd name="connsiteX1" fmla="*/ 1675858 w 1675858"/>
                <a:gd name="connsiteY1" fmla="*/ 0 h 668482"/>
                <a:gd name="connsiteX2" fmla="*/ 1675858 w 1675858"/>
                <a:gd name="connsiteY2" fmla="*/ 668482 h 668482"/>
                <a:gd name="connsiteX3" fmla="*/ 0 w 1675858"/>
                <a:gd name="connsiteY3" fmla="*/ 668482 h 668482"/>
                <a:gd name="connsiteX4" fmla="*/ 0 w 1675858"/>
                <a:gd name="connsiteY4" fmla="*/ 0 h 668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58" h="668482">
                  <a:moveTo>
                    <a:pt x="0" y="0"/>
                  </a:moveTo>
                  <a:lnTo>
                    <a:pt x="1675858" y="0"/>
                  </a:lnTo>
                  <a:lnTo>
                    <a:pt x="1675858" y="668482"/>
                  </a:lnTo>
                  <a:lnTo>
                    <a:pt x="0" y="668482"/>
                  </a:lnTo>
                  <a:lnTo>
                    <a:pt x="0" y="0"/>
                  </a:lnTo>
                  <a:close/>
                </a:path>
              </a:pathLst>
            </a:cu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n-CA" sz="1400" dirty="0"/>
                <a:t>Core Team</a:t>
              </a:r>
              <a:br>
                <a:rPr lang="en-CA" sz="1400" dirty="0"/>
              </a:br>
              <a:r>
                <a:rPr lang="en-CA" sz="1400" dirty="0"/>
                <a:t>(Chaired by PI)</a:t>
              </a:r>
            </a:p>
          </p:txBody>
        </p:sp>
        <p:sp>
          <p:nvSpPr>
            <p:cNvPr id="19" name="Freeform: Shape 18">
              <a:extLst>
                <a:ext uri="{FF2B5EF4-FFF2-40B4-BE49-F238E27FC236}">
                  <a16:creationId xmlns:a16="http://schemas.microsoft.com/office/drawing/2014/main" id="{6DBC782C-F673-401C-AC83-0C4F340CDC12}"/>
                </a:ext>
              </a:extLst>
            </p:cNvPr>
            <p:cNvSpPr/>
            <p:nvPr/>
          </p:nvSpPr>
          <p:spPr>
            <a:xfrm>
              <a:off x="6027486" y="3456926"/>
              <a:ext cx="1336964" cy="668482"/>
            </a:xfrm>
            <a:custGeom>
              <a:avLst/>
              <a:gdLst>
                <a:gd name="connsiteX0" fmla="*/ 0 w 1336964"/>
                <a:gd name="connsiteY0" fmla="*/ 0 h 668482"/>
                <a:gd name="connsiteX1" fmla="*/ 1336964 w 1336964"/>
                <a:gd name="connsiteY1" fmla="*/ 0 h 668482"/>
                <a:gd name="connsiteX2" fmla="*/ 1336964 w 1336964"/>
                <a:gd name="connsiteY2" fmla="*/ 668482 h 668482"/>
                <a:gd name="connsiteX3" fmla="*/ 0 w 1336964"/>
                <a:gd name="connsiteY3" fmla="*/ 668482 h 668482"/>
                <a:gd name="connsiteX4" fmla="*/ 0 w 1336964"/>
                <a:gd name="connsiteY4" fmla="*/ 0 h 668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6964" h="668482">
                  <a:moveTo>
                    <a:pt x="0" y="0"/>
                  </a:moveTo>
                  <a:lnTo>
                    <a:pt x="1336964" y="0"/>
                  </a:lnTo>
                  <a:lnTo>
                    <a:pt x="1336964" y="668482"/>
                  </a:lnTo>
                  <a:lnTo>
                    <a:pt x="0" y="668482"/>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CA" sz="1400" kern="1200" dirty="0"/>
                <a:t>[Possible Advisory Committee]</a:t>
              </a:r>
            </a:p>
          </p:txBody>
        </p:sp>
      </p:grpSp>
      <p:sp>
        <p:nvSpPr>
          <p:cNvPr id="9" name="Title 1">
            <a:extLst>
              <a:ext uri="{FF2B5EF4-FFF2-40B4-BE49-F238E27FC236}">
                <a16:creationId xmlns:a16="http://schemas.microsoft.com/office/drawing/2014/main" id="{A9C9323F-768D-4F8C-A9CE-200990C808F6}"/>
              </a:ext>
            </a:extLst>
          </p:cNvPr>
          <p:cNvSpPr txBox="1">
            <a:spLocks/>
          </p:cNvSpPr>
          <p:nvPr/>
        </p:nvSpPr>
        <p:spPr>
          <a:xfrm>
            <a:off x="3245056" y="79605"/>
            <a:ext cx="1800200" cy="449599"/>
          </a:xfrm>
          <a:prstGeom prst="rect">
            <a:avLst/>
          </a:prstGeom>
        </p:spPr>
        <p:txBody>
          <a:bodyPr vert="horz" lIns="91440" tIns="45720" rIns="91440" bIns="45720" rtlCol="0" anchor="ctr">
            <a:normAutofit/>
          </a:bodyPr>
          <a:lstStyle>
            <a:defPPr>
              <a:defRPr lang="en-US"/>
            </a:defPPr>
            <a:lvl1pPr>
              <a:spcBef>
                <a:spcPct val="0"/>
              </a:spcBef>
              <a:buNone/>
              <a:defRPr sz="2000" b="0">
                <a:solidFill>
                  <a:srgbClr val="5A5A5A"/>
                </a:solidFill>
                <a:latin typeface="+mj-lt"/>
                <a:ea typeface="+mj-ea"/>
                <a:cs typeface="+mj-cs"/>
              </a:defRPr>
            </a:lvl1pPr>
          </a:lstStyle>
          <a:p>
            <a:r>
              <a:rPr lang="en-CA" dirty="0"/>
              <a:t>Regular Project</a:t>
            </a:r>
          </a:p>
        </p:txBody>
      </p:sp>
      <p:sp>
        <p:nvSpPr>
          <p:cNvPr id="18" name="Title 1">
            <a:extLst>
              <a:ext uri="{FF2B5EF4-FFF2-40B4-BE49-F238E27FC236}">
                <a16:creationId xmlns:a16="http://schemas.microsoft.com/office/drawing/2014/main" id="{9BE377F4-21FA-4586-B83C-52CDAC73E2C9}"/>
              </a:ext>
            </a:extLst>
          </p:cNvPr>
          <p:cNvSpPr txBox="1">
            <a:spLocks/>
          </p:cNvSpPr>
          <p:nvPr/>
        </p:nvSpPr>
        <p:spPr>
          <a:xfrm>
            <a:off x="144016" y="273054"/>
            <a:ext cx="2945434" cy="2586728"/>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90A03C"/>
                </a:solidFill>
                <a:latin typeface="+mj-lt"/>
                <a:ea typeface="+mj-ea"/>
                <a:cs typeface="+mj-cs"/>
              </a:defRPr>
            </a:lvl1pPr>
          </a:lstStyle>
          <a:p>
            <a:r>
              <a:rPr lang="en-CA" sz="3200" dirty="0"/>
              <a:t>Example Research </a:t>
            </a:r>
            <a:br>
              <a:rPr lang="en-CA" sz="3200" dirty="0"/>
            </a:br>
            <a:r>
              <a:rPr lang="en-CA" sz="3200" dirty="0"/>
              <a:t>Project </a:t>
            </a:r>
          </a:p>
          <a:p>
            <a:r>
              <a:rPr lang="en-CA" sz="3200" dirty="0"/>
              <a:t>Governance and</a:t>
            </a:r>
          </a:p>
          <a:p>
            <a:r>
              <a:rPr lang="en-CA" sz="3200" dirty="0"/>
              <a:t>Management Organograms</a:t>
            </a:r>
          </a:p>
        </p:txBody>
      </p:sp>
      <p:grpSp>
        <p:nvGrpSpPr>
          <p:cNvPr id="3" name="Group 2">
            <a:extLst>
              <a:ext uri="{FF2B5EF4-FFF2-40B4-BE49-F238E27FC236}">
                <a16:creationId xmlns:a16="http://schemas.microsoft.com/office/drawing/2014/main" id="{E388C8AF-1093-63F0-159F-BF2F60A946E3}"/>
              </a:ext>
            </a:extLst>
          </p:cNvPr>
          <p:cNvGrpSpPr/>
          <p:nvPr/>
        </p:nvGrpSpPr>
        <p:grpSpPr>
          <a:xfrm>
            <a:off x="224869" y="3294537"/>
            <a:ext cx="1800200" cy="1353171"/>
            <a:chOff x="224869" y="3294537"/>
            <a:chExt cx="1800200" cy="1353171"/>
          </a:xfrm>
        </p:grpSpPr>
        <p:sp>
          <p:nvSpPr>
            <p:cNvPr id="20" name="Title 1">
              <a:extLst>
                <a:ext uri="{FF2B5EF4-FFF2-40B4-BE49-F238E27FC236}">
                  <a16:creationId xmlns:a16="http://schemas.microsoft.com/office/drawing/2014/main" id="{CDA9171C-0365-4C3C-9748-9DFD0FA435BA}"/>
                </a:ext>
              </a:extLst>
            </p:cNvPr>
            <p:cNvSpPr txBox="1">
              <a:spLocks/>
            </p:cNvSpPr>
            <p:nvPr/>
          </p:nvSpPr>
          <p:spPr>
            <a:xfrm>
              <a:off x="323528" y="3704318"/>
              <a:ext cx="1512168" cy="419774"/>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defPPr>
                <a:defRPr lang="en-US"/>
              </a:defPPr>
              <a:lvl1pPr lvl="0" indent="0" algn="ctr" defTabSz="622300">
                <a:lnSpc>
                  <a:spcPct val="90000"/>
                </a:lnSpc>
                <a:spcBef>
                  <a:spcPct val="0"/>
                </a:spcBef>
                <a:spcAft>
                  <a:spcPct val="35000"/>
                </a:spcAft>
                <a:buNone/>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CA" dirty="0"/>
                <a:t>Governance</a:t>
              </a:r>
            </a:p>
          </p:txBody>
        </p:sp>
        <p:sp>
          <p:nvSpPr>
            <p:cNvPr id="21" name="Title 1">
              <a:extLst>
                <a:ext uri="{FF2B5EF4-FFF2-40B4-BE49-F238E27FC236}">
                  <a16:creationId xmlns:a16="http://schemas.microsoft.com/office/drawing/2014/main" id="{1A1E9811-2C3A-4B7F-89A1-7EFCC885DEA0}"/>
                </a:ext>
              </a:extLst>
            </p:cNvPr>
            <p:cNvSpPr txBox="1">
              <a:spLocks/>
            </p:cNvSpPr>
            <p:nvPr/>
          </p:nvSpPr>
          <p:spPr>
            <a:xfrm>
              <a:off x="323528" y="4227934"/>
              <a:ext cx="1512168" cy="419774"/>
            </a:xfrm>
            <a:prstGeom prst="rect">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defPPr>
                <a:defRPr lang="en-US"/>
              </a:defPPr>
              <a:lvl1pPr algn="ctr" defTabSz="622300">
                <a:lnSpc>
                  <a:spcPct val="90000"/>
                </a:lnSpc>
                <a:spcBef>
                  <a:spcPct val="0"/>
                </a:spcBef>
                <a:spcAft>
                  <a:spcPct val="35000"/>
                </a:spcAft>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CA" dirty="0"/>
                <a:t>Management</a:t>
              </a:r>
            </a:p>
          </p:txBody>
        </p:sp>
        <p:sp>
          <p:nvSpPr>
            <p:cNvPr id="2" name="Title 1">
              <a:extLst>
                <a:ext uri="{FF2B5EF4-FFF2-40B4-BE49-F238E27FC236}">
                  <a16:creationId xmlns:a16="http://schemas.microsoft.com/office/drawing/2014/main" id="{FC14061E-BCCF-13D6-778A-50B1649C11B4}"/>
                </a:ext>
              </a:extLst>
            </p:cNvPr>
            <p:cNvSpPr txBox="1">
              <a:spLocks/>
            </p:cNvSpPr>
            <p:nvPr/>
          </p:nvSpPr>
          <p:spPr>
            <a:xfrm>
              <a:off x="224869" y="3294537"/>
              <a:ext cx="1800200" cy="449599"/>
            </a:xfrm>
            <a:prstGeom prst="rect">
              <a:avLst/>
            </a:prstGeom>
          </p:spPr>
          <p:txBody>
            <a:bodyPr vert="horz" lIns="91440" tIns="45720" rIns="91440" bIns="45720" rtlCol="0" anchor="ctr">
              <a:normAutofit/>
            </a:bodyPr>
            <a:lstStyle>
              <a:defPPr>
                <a:defRPr lang="en-US"/>
              </a:defPPr>
              <a:lvl1pPr>
                <a:spcBef>
                  <a:spcPct val="0"/>
                </a:spcBef>
                <a:buNone/>
                <a:defRPr sz="2000" b="0">
                  <a:solidFill>
                    <a:srgbClr val="5A5A5A"/>
                  </a:solidFill>
                  <a:latin typeface="+mj-lt"/>
                  <a:ea typeface="+mj-ea"/>
                  <a:cs typeface="+mj-cs"/>
                </a:defRPr>
              </a:lvl1pPr>
            </a:lstStyle>
            <a:p>
              <a:r>
                <a:rPr lang="en-CA" dirty="0"/>
                <a:t>Legend</a:t>
              </a:r>
            </a:p>
          </p:txBody>
        </p:sp>
      </p:grpSp>
    </p:spTree>
    <p:extLst>
      <p:ext uri="{BB962C8B-B14F-4D97-AF65-F5344CB8AC3E}">
        <p14:creationId xmlns:p14="http://schemas.microsoft.com/office/powerpoint/2010/main" val="332438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p:bldP spid="7"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93695</TotalTime>
  <Words>5004</Words>
  <Application>Microsoft Office PowerPoint</Application>
  <PresentationFormat>On-screen Show (16:9)</PresentationFormat>
  <Paragraphs>475</Paragraphs>
  <Slides>54</Slides>
  <Notes>27</Notes>
  <HiddenSlides>8</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54</vt:i4>
      </vt:variant>
    </vt:vector>
  </HeadingPairs>
  <TitlesOfParts>
    <vt:vector size="57" baseType="lpstr">
      <vt:lpstr>Arial</vt:lpstr>
      <vt:lpstr>Calibri</vt:lpstr>
      <vt:lpstr>Office Theme</vt:lpstr>
      <vt:lpstr>Webinar: Research Governance &amp; Risk Management January 20, 2023 @ 10-11:30 am Eastern</vt:lpstr>
      <vt:lpstr>A Vision with a Plan can Change the World</vt:lpstr>
      <vt:lpstr>PowerPoint Presentation</vt:lpstr>
      <vt:lpstr>Standard Tools/Processes are Useful</vt:lpstr>
      <vt:lpstr>About this Webinar</vt:lpstr>
      <vt:lpstr>Tools and Processes Presented Today</vt:lpstr>
      <vt:lpstr>Governance</vt:lpstr>
      <vt:lpstr>What Do We Mean by Governance?</vt:lpstr>
      <vt:lpstr>PowerPoint Presentation</vt:lpstr>
      <vt:lpstr>PowerPoint Presentation</vt:lpstr>
      <vt:lpstr>Health Data Research Network Canada Governance And Management Source: HDRN Canada Website</vt:lpstr>
      <vt:lpstr>Governance Bodies</vt:lpstr>
      <vt:lpstr>The Sponsor</vt:lpstr>
      <vt:lpstr>The Sponsor cont.</vt:lpstr>
      <vt:lpstr>External Governance Bodies</vt:lpstr>
      <vt:lpstr>Tool: Terms of Reference (ToR) Document</vt:lpstr>
      <vt:lpstr>Tool: Governance and Management Plan</vt:lpstr>
      <vt:lpstr>Management Bodies and Decision-Making Processes</vt:lpstr>
      <vt:lpstr>Potential Tough Decisions</vt:lpstr>
      <vt:lpstr>Core Team &amp; Research Executive Committee</vt:lpstr>
      <vt:lpstr>Research Team Decisions</vt:lpstr>
      <vt:lpstr>How are Decisions Made – Option 1: Attempt Consensus, Escalate if Necessary</vt:lpstr>
      <vt:lpstr>How are Decisions Made – Option 2: Attempt Consensus, Vote if Necessary</vt:lpstr>
      <vt:lpstr>Meetings and Decision-Making </vt:lpstr>
      <vt:lpstr>Tips and Tricks for Meetings</vt:lpstr>
      <vt:lpstr>Tips and Tricks for Meetings cont.</vt:lpstr>
      <vt:lpstr>Tips and Tricks for Meetings cont.</vt:lpstr>
      <vt:lpstr>Tool: Meeting Agenda</vt:lpstr>
      <vt:lpstr>PowerPoint Presentation</vt:lpstr>
      <vt:lpstr>Ending Your Meeting</vt:lpstr>
      <vt:lpstr>PowerPoint Presentation</vt:lpstr>
      <vt:lpstr>Closing Thoughts on Decision-Making Meetings</vt:lpstr>
      <vt:lpstr>Risk Management</vt:lpstr>
      <vt:lpstr>Always Be Prepared</vt:lpstr>
      <vt:lpstr>Project Risks</vt:lpstr>
      <vt:lpstr>Process: Group Negative Risk Identification for Teams</vt:lpstr>
      <vt:lpstr>Risk Voting</vt:lpstr>
      <vt:lpstr>PowerPoint Presentation</vt:lpstr>
      <vt:lpstr>Top Negative Risks from Other Workshops</vt:lpstr>
      <vt:lpstr>Negative Risks Responses</vt:lpstr>
      <vt:lpstr>PowerPoint Presentation</vt:lpstr>
      <vt:lpstr>Possible Responses to Risk that Team member will Leave the Project</vt:lpstr>
      <vt:lpstr>PowerPoint Presentation</vt:lpstr>
      <vt:lpstr>Positive Risks (Simplified)</vt:lpstr>
      <vt:lpstr>Examples of Positive Risk &amp; Possible Responses</vt:lpstr>
      <vt:lpstr>“Risk Tornado”</vt:lpstr>
      <vt:lpstr>Tool: 1-2 Page Risk Management Plan</vt:lpstr>
      <vt:lpstr>Tool: 1-2 Page Risk Management Plan</vt:lpstr>
      <vt:lpstr>Bringing it all Together</vt:lpstr>
      <vt:lpstr>Timing for Governance and Risk Management</vt:lpstr>
      <vt:lpstr>20,000 Foot View of Planning Tools</vt:lpstr>
      <vt:lpstr>If You Want More Light-touch Project Management Tools and Capacity Building</vt:lpstr>
      <vt:lpstr>PowerPoint Presentation</vt:lpstr>
      <vt:lpstr> Q&amp;A and Dialogue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apaprica</dc:creator>
  <cp:lastModifiedBy>Alison Paprica</cp:lastModifiedBy>
  <cp:revision>747</cp:revision>
  <cp:lastPrinted>2021-09-27T21:33:26Z</cp:lastPrinted>
  <dcterms:created xsi:type="dcterms:W3CDTF">2014-01-17T18:55:20Z</dcterms:created>
  <dcterms:modified xsi:type="dcterms:W3CDTF">2023-01-16T21:01:25Z</dcterms:modified>
</cp:coreProperties>
</file>