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1908" r:id="rId2"/>
    <p:sldId id="1392" r:id="rId3"/>
    <p:sldId id="1393" r:id="rId4"/>
    <p:sldId id="1909" r:id="rId5"/>
    <p:sldId id="1403" r:id="rId6"/>
    <p:sldId id="1404" r:id="rId7"/>
    <p:sldId id="1697" r:id="rId8"/>
    <p:sldId id="1698" r:id="rId9"/>
    <p:sldId id="1413" r:id="rId10"/>
    <p:sldId id="1414" r:id="rId11"/>
    <p:sldId id="1415" r:id="rId12"/>
    <p:sldId id="1730" r:id="rId13"/>
    <p:sldId id="1580" r:id="rId14"/>
    <p:sldId id="1753" r:id="rId15"/>
    <p:sldId id="1418" r:id="rId16"/>
    <p:sldId id="1419" r:id="rId17"/>
    <p:sldId id="1420" r:id="rId18"/>
    <p:sldId id="1754" r:id="rId19"/>
    <p:sldId id="1755" r:id="rId20"/>
    <p:sldId id="1756" r:id="rId21"/>
    <p:sldId id="1913" r:id="rId22"/>
    <p:sldId id="1758" r:id="rId23"/>
    <p:sldId id="1712" r:id="rId24"/>
    <p:sldId id="481" r:id="rId25"/>
    <p:sldId id="1716" r:id="rId26"/>
    <p:sldId id="1497" r:id="rId27"/>
    <p:sldId id="1735" r:id="rId28"/>
    <p:sldId id="1327" r:id="rId29"/>
    <p:sldId id="1519" r:id="rId30"/>
    <p:sldId id="1520" r:id="rId31"/>
    <p:sldId id="1521" r:id="rId32"/>
    <p:sldId id="1053" r:id="rId33"/>
    <p:sldId id="1888" r:id="rId34"/>
    <p:sldId id="1523" r:id="rId35"/>
    <p:sldId id="1914" r:id="rId36"/>
    <p:sldId id="1890" r:id="rId37"/>
    <p:sldId id="1893" r:id="rId38"/>
    <p:sldId id="1528" r:id="rId39"/>
    <p:sldId id="1892" r:id="rId40"/>
    <p:sldId id="1736" r:id="rId41"/>
    <p:sldId id="1531" r:id="rId42"/>
    <p:sldId id="1691" r:id="rId43"/>
    <p:sldId id="1560" r:id="rId44"/>
    <p:sldId id="1902" r:id="rId45"/>
    <p:sldId id="1700" r:id="rId46"/>
    <p:sldId id="1701" r:id="rId47"/>
    <p:sldId id="1903" r:id="rId48"/>
    <p:sldId id="1703" r:id="rId49"/>
    <p:sldId id="1910" r:id="rId50"/>
    <p:sldId id="1682" r:id="rId51"/>
    <p:sldId id="1683" r:id="rId52"/>
    <p:sldId id="1510" r:id="rId53"/>
    <p:sldId id="1912" r:id="rId54"/>
    <p:sldId id="1565" r:id="rId55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son Paprica" initials="AP" lastIdx="2" clrIdx="0">
    <p:extLst>
      <p:ext uri="{19B8F6BF-5375-455C-9EA6-DF929625EA0E}">
        <p15:presenceInfo xmlns:p15="http://schemas.microsoft.com/office/powerpoint/2012/main" userId="16c861beaeeca3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90A03C"/>
    <a:srgbClr val="5A5A5A"/>
    <a:srgbClr val="DE9400"/>
    <a:srgbClr val="3A77B3"/>
    <a:srgbClr val="E8E5BA"/>
    <a:srgbClr val="FFB92D"/>
    <a:srgbClr val="FFAC05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136D2F-042A-4DA4-995C-E51FDB6200A5}" v="176" dt="2023-01-10T15:16:20.4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8" autoAdjust="0"/>
    <p:restoredTop sz="92337" autoAdjust="0"/>
  </p:normalViewPr>
  <p:slideViewPr>
    <p:cSldViewPr>
      <p:cViewPr>
        <p:scale>
          <a:sx n="100" d="100"/>
          <a:sy n="100" d="100"/>
        </p:scale>
        <p:origin x="19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560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-2194"/>
    </p:cViewPr>
  </p:sorterViewPr>
  <p:notesViewPr>
    <p:cSldViewPr>
      <p:cViewPr varScale="1">
        <p:scale>
          <a:sx n="61" d="100"/>
          <a:sy n="61" d="100"/>
        </p:scale>
        <p:origin x="1036" y="4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2C9B0-06BA-43B3-B0DA-6CDDBF0C899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322541-BF30-404F-AE4F-4D7E85581B5A}">
      <dgm:prSet phldrT="[Text]" custT="1"/>
      <dgm:spPr/>
      <dgm:t>
        <a:bodyPr/>
        <a:lstStyle/>
        <a:p>
          <a:r>
            <a:rPr lang="en-CA" sz="1400" dirty="0"/>
            <a:t>Research Project</a:t>
          </a:r>
          <a:endParaRPr lang="en-US" sz="1400" dirty="0"/>
        </a:p>
      </dgm:t>
    </dgm:pt>
    <dgm:pt modelId="{B201F2BD-CAA5-43CA-99CC-6484F951E535}" type="parTrans" cxnId="{236E7A6F-D3C2-4688-AE4C-401F51106B5E}">
      <dgm:prSet/>
      <dgm:spPr/>
      <dgm:t>
        <a:bodyPr/>
        <a:lstStyle/>
        <a:p>
          <a:endParaRPr lang="en-US" sz="1400"/>
        </a:p>
      </dgm:t>
    </dgm:pt>
    <dgm:pt modelId="{D2328BB7-6CDC-486B-957D-8FF1C7C93AB8}" type="sibTrans" cxnId="{236E7A6F-D3C2-4688-AE4C-401F51106B5E}">
      <dgm:prSet/>
      <dgm:spPr/>
      <dgm:t>
        <a:bodyPr/>
        <a:lstStyle/>
        <a:p>
          <a:endParaRPr lang="en-US" sz="1400"/>
        </a:p>
      </dgm:t>
    </dgm:pt>
    <dgm:pt modelId="{E442D222-987B-47B8-B048-6631650A94A9}">
      <dgm:prSet phldrT="[Text]" custT="1"/>
      <dgm:spPr/>
      <dgm:t>
        <a:bodyPr/>
        <a:lstStyle/>
        <a:p>
          <a:r>
            <a:rPr lang="en-US" sz="1400" dirty="0"/>
            <a:t>A: Governance &amp; Management</a:t>
          </a:r>
        </a:p>
      </dgm:t>
    </dgm:pt>
    <dgm:pt modelId="{34C242E6-64A5-4A56-BA83-B23FC14E7174}" type="parTrans" cxnId="{1F226E68-085B-4C28-A53A-83ABD434B3BE}">
      <dgm:prSet/>
      <dgm:spPr/>
      <dgm:t>
        <a:bodyPr/>
        <a:lstStyle/>
        <a:p>
          <a:endParaRPr lang="en-US" sz="1400"/>
        </a:p>
      </dgm:t>
    </dgm:pt>
    <dgm:pt modelId="{FFFA1B22-2706-4321-9DC5-24EFE442B3B2}" type="sibTrans" cxnId="{1F226E68-085B-4C28-A53A-83ABD434B3BE}">
      <dgm:prSet/>
      <dgm:spPr/>
      <dgm:t>
        <a:bodyPr/>
        <a:lstStyle/>
        <a:p>
          <a:endParaRPr lang="en-US" sz="1400"/>
        </a:p>
      </dgm:t>
    </dgm:pt>
    <dgm:pt modelId="{5D5AFF4A-E1C6-473B-A89D-931E5CBA417B}">
      <dgm:prSet custT="1"/>
      <dgm:spPr/>
      <dgm:t>
        <a:bodyPr/>
        <a:lstStyle/>
        <a:p>
          <a:r>
            <a:rPr lang="en-US" sz="1400" dirty="0"/>
            <a:t>B: Research Plan/Protocol</a:t>
          </a:r>
        </a:p>
      </dgm:t>
    </dgm:pt>
    <dgm:pt modelId="{60A008F9-DA12-4899-B1D3-EDB59D38E2BF}" type="parTrans" cxnId="{7C57F18A-7C0F-422B-8EC8-A19B656C29AC}">
      <dgm:prSet/>
      <dgm:spPr/>
      <dgm:t>
        <a:bodyPr/>
        <a:lstStyle/>
        <a:p>
          <a:endParaRPr lang="en-US" sz="1400"/>
        </a:p>
      </dgm:t>
    </dgm:pt>
    <dgm:pt modelId="{CCE5D4BF-F6B4-457E-8641-7F7D2785DDE7}" type="sibTrans" cxnId="{7C57F18A-7C0F-422B-8EC8-A19B656C29AC}">
      <dgm:prSet/>
      <dgm:spPr/>
      <dgm:t>
        <a:bodyPr/>
        <a:lstStyle/>
        <a:p>
          <a:endParaRPr lang="en-US" sz="1400"/>
        </a:p>
      </dgm:t>
    </dgm:pt>
    <dgm:pt modelId="{3593B08F-BF3D-487E-BE04-4F746771F21C}">
      <dgm:prSet custT="1"/>
      <dgm:spPr/>
      <dgm:t>
        <a:bodyPr/>
        <a:lstStyle/>
        <a:p>
          <a:r>
            <a:rPr lang="en-US" sz="1400" dirty="0"/>
            <a:t>C: Data/Inputs</a:t>
          </a:r>
        </a:p>
      </dgm:t>
    </dgm:pt>
    <dgm:pt modelId="{E9710117-DF2F-44CF-BA32-0AD033A5BDDA}" type="parTrans" cxnId="{47B55DCD-9A28-4FD9-82FD-D805639BB3E4}">
      <dgm:prSet/>
      <dgm:spPr/>
      <dgm:t>
        <a:bodyPr/>
        <a:lstStyle/>
        <a:p>
          <a:endParaRPr lang="en-US" sz="1400"/>
        </a:p>
      </dgm:t>
    </dgm:pt>
    <dgm:pt modelId="{60216A47-6540-439C-8DEB-900C13F0C16B}" type="sibTrans" cxnId="{47B55DCD-9A28-4FD9-82FD-D805639BB3E4}">
      <dgm:prSet/>
      <dgm:spPr/>
      <dgm:t>
        <a:bodyPr/>
        <a:lstStyle/>
        <a:p>
          <a:endParaRPr lang="en-US" sz="1400"/>
        </a:p>
      </dgm:t>
    </dgm:pt>
    <dgm:pt modelId="{A30815BA-C660-41D4-A937-AC55047DFBFB}">
      <dgm:prSet custT="1"/>
      <dgm:spPr/>
      <dgm:t>
        <a:bodyPr/>
        <a:lstStyle/>
        <a:p>
          <a:r>
            <a:rPr lang="en-US" sz="1400" dirty="0"/>
            <a:t>C1: Collection Process/ Instruments</a:t>
          </a:r>
        </a:p>
      </dgm:t>
    </dgm:pt>
    <dgm:pt modelId="{D1D28203-C626-4CFB-8ACD-9947A5B63EBF}" type="parTrans" cxnId="{CF04CCB4-46EC-45C0-B6FC-73659B4389BB}">
      <dgm:prSet/>
      <dgm:spPr/>
      <dgm:t>
        <a:bodyPr/>
        <a:lstStyle/>
        <a:p>
          <a:endParaRPr lang="en-US" sz="1400"/>
        </a:p>
      </dgm:t>
    </dgm:pt>
    <dgm:pt modelId="{B56FC8D7-9474-42FB-808D-171AD71401BB}" type="sibTrans" cxnId="{CF04CCB4-46EC-45C0-B6FC-73659B4389BB}">
      <dgm:prSet/>
      <dgm:spPr/>
      <dgm:t>
        <a:bodyPr/>
        <a:lstStyle/>
        <a:p>
          <a:endParaRPr lang="en-US" sz="1400"/>
        </a:p>
      </dgm:t>
    </dgm:pt>
    <dgm:pt modelId="{5D312CA8-5EC7-4E4C-A0C0-9BB5E35CE42D}">
      <dgm:prSet custT="1"/>
      <dgm:spPr/>
      <dgm:t>
        <a:bodyPr/>
        <a:lstStyle/>
        <a:p>
          <a:r>
            <a:rPr lang="en-US" sz="1400" dirty="0"/>
            <a:t>C2: Raw Data</a:t>
          </a:r>
        </a:p>
      </dgm:t>
    </dgm:pt>
    <dgm:pt modelId="{79A70BB7-EBBE-46DC-B7A8-B840A6D3C02D}" type="parTrans" cxnId="{71D27880-FC92-4258-AFB0-111FAEDDA8A0}">
      <dgm:prSet/>
      <dgm:spPr/>
      <dgm:t>
        <a:bodyPr/>
        <a:lstStyle/>
        <a:p>
          <a:endParaRPr lang="en-US" sz="1400"/>
        </a:p>
      </dgm:t>
    </dgm:pt>
    <dgm:pt modelId="{A45D57CA-297F-475F-A507-A9D295F56016}" type="sibTrans" cxnId="{71D27880-FC92-4258-AFB0-111FAEDDA8A0}">
      <dgm:prSet/>
      <dgm:spPr/>
      <dgm:t>
        <a:bodyPr/>
        <a:lstStyle/>
        <a:p>
          <a:endParaRPr lang="en-US" sz="1400"/>
        </a:p>
      </dgm:t>
    </dgm:pt>
    <dgm:pt modelId="{5E151D42-C186-4359-9889-7FDF5FC87835}">
      <dgm:prSet custT="1"/>
      <dgm:spPr/>
      <dgm:t>
        <a:bodyPr/>
        <a:lstStyle/>
        <a:p>
          <a:r>
            <a:rPr lang="en-US" sz="1400" dirty="0"/>
            <a:t>C2: Cleaned Data</a:t>
          </a:r>
        </a:p>
      </dgm:t>
    </dgm:pt>
    <dgm:pt modelId="{574A3942-344E-4800-89EA-E798278E50AE}" type="parTrans" cxnId="{5508E784-63EC-4A1A-84AF-6176B9FE574A}">
      <dgm:prSet/>
      <dgm:spPr/>
      <dgm:t>
        <a:bodyPr/>
        <a:lstStyle/>
        <a:p>
          <a:endParaRPr lang="en-US" sz="1400"/>
        </a:p>
      </dgm:t>
    </dgm:pt>
    <dgm:pt modelId="{962874CB-4600-4987-ABC8-6C8B8F6037BF}" type="sibTrans" cxnId="{5508E784-63EC-4A1A-84AF-6176B9FE574A}">
      <dgm:prSet/>
      <dgm:spPr/>
      <dgm:t>
        <a:bodyPr/>
        <a:lstStyle/>
        <a:p>
          <a:endParaRPr lang="en-US" sz="1400"/>
        </a:p>
      </dgm:t>
    </dgm:pt>
    <dgm:pt modelId="{D7066D8D-A19F-429C-A935-F380859EA2F2}">
      <dgm:prSet custT="1"/>
      <dgm:spPr/>
      <dgm:t>
        <a:bodyPr/>
        <a:lstStyle/>
        <a:p>
          <a:r>
            <a:rPr lang="en-US" sz="1400" dirty="0"/>
            <a:t>D: Analyses &amp; Results</a:t>
          </a:r>
        </a:p>
      </dgm:t>
    </dgm:pt>
    <dgm:pt modelId="{37E1D2BC-A3D2-48D1-A8AD-7E3855967522}" type="parTrans" cxnId="{081C7156-4C6F-4BB5-A615-345406283CB7}">
      <dgm:prSet/>
      <dgm:spPr/>
      <dgm:t>
        <a:bodyPr/>
        <a:lstStyle/>
        <a:p>
          <a:endParaRPr lang="en-US" sz="1400"/>
        </a:p>
      </dgm:t>
    </dgm:pt>
    <dgm:pt modelId="{C6B5F143-2CB1-4344-AC28-0F3EF2BF91D6}" type="sibTrans" cxnId="{081C7156-4C6F-4BB5-A615-345406283CB7}">
      <dgm:prSet/>
      <dgm:spPr/>
      <dgm:t>
        <a:bodyPr/>
        <a:lstStyle/>
        <a:p>
          <a:endParaRPr lang="en-US" sz="1400"/>
        </a:p>
      </dgm:t>
    </dgm:pt>
    <dgm:pt modelId="{F0A0E495-7A8C-4B46-98CA-ADBF4E73830A}">
      <dgm:prSet custT="1"/>
      <dgm:spPr/>
      <dgm:t>
        <a:bodyPr/>
        <a:lstStyle/>
        <a:p>
          <a:r>
            <a:rPr lang="en-CA" sz="1400" dirty="0"/>
            <a:t>E: Knowledge to Action (KT/KM)</a:t>
          </a:r>
          <a:endParaRPr lang="en-US" sz="1400" dirty="0"/>
        </a:p>
      </dgm:t>
    </dgm:pt>
    <dgm:pt modelId="{EACA5E09-411E-4549-9AAD-C4154D863933}" type="parTrans" cxnId="{390E87CD-D99D-422A-8A3E-EBC11A4BDFCD}">
      <dgm:prSet/>
      <dgm:spPr/>
      <dgm:t>
        <a:bodyPr/>
        <a:lstStyle/>
        <a:p>
          <a:endParaRPr lang="en-US" sz="1400"/>
        </a:p>
      </dgm:t>
    </dgm:pt>
    <dgm:pt modelId="{EA957E42-29B7-4D16-BE30-3BFE48192963}" type="sibTrans" cxnId="{390E87CD-D99D-422A-8A3E-EBC11A4BDFCD}">
      <dgm:prSet/>
      <dgm:spPr/>
      <dgm:t>
        <a:bodyPr/>
        <a:lstStyle/>
        <a:p>
          <a:endParaRPr lang="en-US" sz="1400"/>
        </a:p>
      </dgm:t>
    </dgm:pt>
    <dgm:pt modelId="{B05D7AFE-0EFF-442E-ADC1-A2E27D78E3BF}">
      <dgm:prSet custT="1"/>
      <dgm:spPr/>
      <dgm:t>
        <a:bodyPr/>
        <a:lstStyle/>
        <a:p>
          <a:r>
            <a:rPr lang="en-US" sz="1400" dirty="0"/>
            <a:t>E1: Mtgs w Knowledge Users</a:t>
          </a:r>
        </a:p>
      </dgm:t>
    </dgm:pt>
    <dgm:pt modelId="{D94385D8-3556-4DC6-ACA4-605B5DC5DD88}" type="parTrans" cxnId="{DEC7EE94-3E5E-45A4-B601-E36F431F25CD}">
      <dgm:prSet/>
      <dgm:spPr/>
      <dgm:t>
        <a:bodyPr/>
        <a:lstStyle/>
        <a:p>
          <a:endParaRPr lang="en-US" sz="1400"/>
        </a:p>
      </dgm:t>
    </dgm:pt>
    <dgm:pt modelId="{1F4E0036-B462-4CA2-B22B-72570DD796FC}" type="sibTrans" cxnId="{DEC7EE94-3E5E-45A4-B601-E36F431F25CD}">
      <dgm:prSet/>
      <dgm:spPr/>
      <dgm:t>
        <a:bodyPr/>
        <a:lstStyle/>
        <a:p>
          <a:endParaRPr lang="en-US" sz="1400"/>
        </a:p>
      </dgm:t>
    </dgm:pt>
    <dgm:pt modelId="{B89BF6F3-65F9-46D0-9E2C-5263B8EE207D}">
      <dgm:prSet custT="1"/>
      <dgm:spPr/>
      <dgm:t>
        <a:bodyPr/>
        <a:lstStyle/>
        <a:p>
          <a:r>
            <a:rPr lang="en-US" sz="1400" dirty="0"/>
            <a:t>E3: Other KT/KM Deliverables</a:t>
          </a:r>
        </a:p>
      </dgm:t>
    </dgm:pt>
    <dgm:pt modelId="{5CA2F955-1524-443C-AE65-F9DDFBD17489}" type="parTrans" cxnId="{D2DF5D7E-7ABD-4EA7-A2D3-DD388440F391}">
      <dgm:prSet/>
      <dgm:spPr/>
      <dgm:t>
        <a:bodyPr/>
        <a:lstStyle/>
        <a:p>
          <a:endParaRPr lang="en-US" sz="1400"/>
        </a:p>
      </dgm:t>
    </dgm:pt>
    <dgm:pt modelId="{05FB53A1-C486-4B80-B6A1-9A2B5AFDF671}" type="sibTrans" cxnId="{D2DF5D7E-7ABD-4EA7-A2D3-DD388440F391}">
      <dgm:prSet/>
      <dgm:spPr/>
      <dgm:t>
        <a:bodyPr/>
        <a:lstStyle/>
        <a:p>
          <a:endParaRPr lang="en-US" sz="1400"/>
        </a:p>
      </dgm:t>
    </dgm:pt>
    <dgm:pt modelId="{24C6D4D0-21E5-441A-872E-BE919129616E}">
      <dgm:prSet custT="1"/>
      <dgm:spPr/>
      <dgm:t>
        <a:bodyPr/>
        <a:lstStyle/>
        <a:p>
          <a:r>
            <a:rPr lang="en-US" sz="1400" dirty="0"/>
            <a:t>B1: Aim(s)/ Question(s)</a:t>
          </a:r>
        </a:p>
      </dgm:t>
    </dgm:pt>
    <dgm:pt modelId="{24775EDE-0A74-4BAF-87F4-48A78F4F594D}" type="parTrans" cxnId="{4F8523C8-2F85-4B81-BD84-F6082C568997}">
      <dgm:prSet/>
      <dgm:spPr/>
      <dgm:t>
        <a:bodyPr/>
        <a:lstStyle/>
        <a:p>
          <a:endParaRPr lang="en-CA" sz="1400"/>
        </a:p>
      </dgm:t>
    </dgm:pt>
    <dgm:pt modelId="{EA50DCB8-8DC8-4252-931A-0E753640091F}" type="sibTrans" cxnId="{4F8523C8-2F85-4B81-BD84-F6082C568997}">
      <dgm:prSet/>
      <dgm:spPr/>
      <dgm:t>
        <a:bodyPr/>
        <a:lstStyle/>
        <a:p>
          <a:endParaRPr lang="en-CA" sz="1400"/>
        </a:p>
      </dgm:t>
    </dgm:pt>
    <dgm:pt modelId="{354135B8-4643-4FFB-B9E8-E7F1FD2D20CE}">
      <dgm:prSet custT="1"/>
      <dgm:spPr/>
      <dgm:t>
        <a:bodyPr/>
        <a:lstStyle/>
        <a:p>
          <a:r>
            <a:rPr lang="en-US" sz="1400" dirty="0"/>
            <a:t>B2: Method</a:t>
          </a:r>
        </a:p>
      </dgm:t>
    </dgm:pt>
    <dgm:pt modelId="{97C7D6DC-5E88-4F65-B5D5-20D2F6E877C5}" type="parTrans" cxnId="{AED3415C-5047-47ED-888F-020C95442222}">
      <dgm:prSet/>
      <dgm:spPr/>
      <dgm:t>
        <a:bodyPr/>
        <a:lstStyle/>
        <a:p>
          <a:endParaRPr lang="en-CA" sz="1400"/>
        </a:p>
      </dgm:t>
    </dgm:pt>
    <dgm:pt modelId="{A906AA5E-925B-4747-A72F-55606DAC7E2E}" type="sibTrans" cxnId="{AED3415C-5047-47ED-888F-020C95442222}">
      <dgm:prSet/>
      <dgm:spPr/>
      <dgm:t>
        <a:bodyPr/>
        <a:lstStyle/>
        <a:p>
          <a:endParaRPr lang="en-CA" sz="1400"/>
        </a:p>
      </dgm:t>
    </dgm:pt>
    <dgm:pt modelId="{1D63047E-F0BA-4CC6-98D0-62447306B84D}">
      <dgm:prSet custT="1"/>
      <dgm:spPr/>
      <dgm:t>
        <a:bodyPr/>
        <a:lstStyle/>
        <a:p>
          <a:r>
            <a:rPr lang="en-US" sz="1400" dirty="0"/>
            <a:t>B3: Approved Full Plan</a:t>
          </a:r>
        </a:p>
      </dgm:t>
    </dgm:pt>
    <dgm:pt modelId="{D845E700-917A-4C5A-A00C-B5B35F9B64E9}" type="parTrans" cxnId="{B5234A9A-F794-4310-A180-6073B292425D}">
      <dgm:prSet/>
      <dgm:spPr/>
      <dgm:t>
        <a:bodyPr/>
        <a:lstStyle/>
        <a:p>
          <a:endParaRPr lang="en-CA" sz="1400"/>
        </a:p>
      </dgm:t>
    </dgm:pt>
    <dgm:pt modelId="{9388A948-5967-43D0-B954-7729FCAACC83}" type="sibTrans" cxnId="{B5234A9A-F794-4310-A180-6073B292425D}">
      <dgm:prSet/>
      <dgm:spPr/>
      <dgm:t>
        <a:bodyPr/>
        <a:lstStyle/>
        <a:p>
          <a:endParaRPr lang="en-CA" sz="1400"/>
        </a:p>
      </dgm:t>
    </dgm:pt>
    <dgm:pt modelId="{EA908E47-47BF-4589-95BD-1C296542FB47}">
      <dgm:prSet custT="1"/>
      <dgm:spPr/>
      <dgm:t>
        <a:bodyPr/>
        <a:lstStyle/>
        <a:p>
          <a:r>
            <a:rPr lang="en-US" sz="1400" dirty="0"/>
            <a:t>E2: Publications</a:t>
          </a:r>
        </a:p>
      </dgm:t>
    </dgm:pt>
    <dgm:pt modelId="{6DCDAF04-17BB-4B7B-B23E-7999EDF49454}" type="parTrans" cxnId="{CDEFB076-AAF9-4731-BC82-1A7DE765C08A}">
      <dgm:prSet/>
      <dgm:spPr/>
      <dgm:t>
        <a:bodyPr/>
        <a:lstStyle/>
        <a:p>
          <a:endParaRPr lang="en-CA" sz="1400"/>
        </a:p>
      </dgm:t>
    </dgm:pt>
    <dgm:pt modelId="{47DDFBCB-DF18-4A26-B566-0DB7C10BB5C1}" type="sibTrans" cxnId="{CDEFB076-AAF9-4731-BC82-1A7DE765C08A}">
      <dgm:prSet/>
      <dgm:spPr/>
      <dgm:t>
        <a:bodyPr/>
        <a:lstStyle/>
        <a:p>
          <a:endParaRPr lang="en-CA" sz="1400"/>
        </a:p>
      </dgm:t>
    </dgm:pt>
    <dgm:pt modelId="{72F21357-42A4-45DA-BDAB-715AFDD984B1}" type="pres">
      <dgm:prSet presAssocID="{C462C9B0-06BA-43B3-B0DA-6CDDBF0C899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B62C7A-45BF-40A6-AEB2-B39C7470F732}" type="pres">
      <dgm:prSet presAssocID="{C0322541-BF30-404F-AE4F-4D7E85581B5A}" presName="hierRoot1" presStyleCnt="0">
        <dgm:presLayoutVars>
          <dgm:hierBranch val="init"/>
        </dgm:presLayoutVars>
      </dgm:prSet>
      <dgm:spPr/>
    </dgm:pt>
    <dgm:pt modelId="{E1D3B9DE-ABD7-4DF2-8628-800C8FDB3A20}" type="pres">
      <dgm:prSet presAssocID="{C0322541-BF30-404F-AE4F-4D7E85581B5A}" presName="rootComposite1" presStyleCnt="0"/>
      <dgm:spPr/>
    </dgm:pt>
    <dgm:pt modelId="{2EF169E2-D850-4657-8A3F-A5915D38B79C}" type="pres">
      <dgm:prSet presAssocID="{C0322541-BF30-404F-AE4F-4D7E85581B5A}" presName="rootText1" presStyleLbl="alignAcc1" presStyleIdx="0" presStyleCnt="0">
        <dgm:presLayoutVars>
          <dgm:chPref val="3"/>
        </dgm:presLayoutVars>
      </dgm:prSet>
      <dgm:spPr/>
    </dgm:pt>
    <dgm:pt modelId="{9DC6434B-C7A3-450E-80B2-5E6292ABA65F}" type="pres">
      <dgm:prSet presAssocID="{C0322541-BF30-404F-AE4F-4D7E85581B5A}" presName="topArc1" presStyleLbl="parChTrans1D1" presStyleIdx="0" presStyleCnt="30"/>
      <dgm:spPr/>
    </dgm:pt>
    <dgm:pt modelId="{398A5F6D-C0D7-44EF-9DC0-278A30616124}" type="pres">
      <dgm:prSet presAssocID="{C0322541-BF30-404F-AE4F-4D7E85581B5A}" presName="bottomArc1" presStyleLbl="parChTrans1D1" presStyleIdx="1" presStyleCnt="30"/>
      <dgm:spPr/>
    </dgm:pt>
    <dgm:pt modelId="{8DDCA55D-9165-4165-BC26-2B518DC1DB06}" type="pres">
      <dgm:prSet presAssocID="{C0322541-BF30-404F-AE4F-4D7E85581B5A}" presName="topConnNode1" presStyleLbl="node1" presStyleIdx="0" presStyleCnt="0"/>
      <dgm:spPr/>
    </dgm:pt>
    <dgm:pt modelId="{D9E4C37D-474B-40C1-9D0E-E73CBD93B90C}" type="pres">
      <dgm:prSet presAssocID="{C0322541-BF30-404F-AE4F-4D7E85581B5A}" presName="hierChild2" presStyleCnt="0"/>
      <dgm:spPr/>
    </dgm:pt>
    <dgm:pt modelId="{AB8A424E-32AB-42D9-B5E0-9E01F752D6BA}" type="pres">
      <dgm:prSet presAssocID="{34C242E6-64A5-4A56-BA83-B23FC14E7174}" presName="Name28" presStyleLbl="parChTrans1D2" presStyleIdx="0" presStyleCnt="5"/>
      <dgm:spPr/>
    </dgm:pt>
    <dgm:pt modelId="{633F8AAD-C064-482B-93FF-A49E7FBA3BCB}" type="pres">
      <dgm:prSet presAssocID="{E442D222-987B-47B8-B048-6631650A94A9}" presName="hierRoot2" presStyleCnt="0">
        <dgm:presLayoutVars>
          <dgm:hierBranch val="init"/>
        </dgm:presLayoutVars>
      </dgm:prSet>
      <dgm:spPr/>
    </dgm:pt>
    <dgm:pt modelId="{8143EE6C-AC3D-40BE-A65F-044E9C07D200}" type="pres">
      <dgm:prSet presAssocID="{E442D222-987B-47B8-B048-6631650A94A9}" presName="rootComposite2" presStyleCnt="0"/>
      <dgm:spPr/>
    </dgm:pt>
    <dgm:pt modelId="{6DED2828-6426-45EF-88FA-C4E26508AE95}" type="pres">
      <dgm:prSet presAssocID="{E442D222-987B-47B8-B048-6631650A94A9}" presName="rootText2" presStyleLbl="alignAcc1" presStyleIdx="0" presStyleCnt="0">
        <dgm:presLayoutVars>
          <dgm:chPref val="3"/>
        </dgm:presLayoutVars>
      </dgm:prSet>
      <dgm:spPr/>
    </dgm:pt>
    <dgm:pt modelId="{482998C2-FCA3-4D4B-B03F-E1108B91476C}" type="pres">
      <dgm:prSet presAssocID="{E442D222-987B-47B8-B048-6631650A94A9}" presName="topArc2" presStyleLbl="parChTrans1D1" presStyleIdx="2" presStyleCnt="30"/>
      <dgm:spPr/>
    </dgm:pt>
    <dgm:pt modelId="{E991B766-804C-4763-8F19-ED2562B2038B}" type="pres">
      <dgm:prSet presAssocID="{E442D222-987B-47B8-B048-6631650A94A9}" presName="bottomArc2" presStyleLbl="parChTrans1D1" presStyleIdx="3" presStyleCnt="30"/>
      <dgm:spPr/>
    </dgm:pt>
    <dgm:pt modelId="{919404C9-7FF2-4138-8AC5-20F01F2C5F58}" type="pres">
      <dgm:prSet presAssocID="{E442D222-987B-47B8-B048-6631650A94A9}" presName="topConnNode2" presStyleLbl="node2" presStyleIdx="0" presStyleCnt="0"/>
      <dgm:spPr/>
    </dgm:pt>
    <dgm:pt modelId="{4BC968FF-1BFD-445B-B60F-09CD68DE4C36}" type="pres">
      <dgm:prSet presAssocID="{E442D222-987B-47B8-B048-6631650A94A9}" presName="hierChild4" presStyleCnt="0"/>
      <dgm:spPr/>
    </dgm:pt>
    <dgm:pt modelId="{248C4217-960F-46FC-8A36-3472FF596581}" type="pres">
      <dgm:prSet presAssocID="{E442D222-987B-47B8-B048-6631650A94A9}" presName="hierChild5" presStyleCnt="0"/>
      <dgm:spPr/>
    </dgm:pt>
    <dgm:pt modelId="{66209E04-77FC-4FF3-ACF3-86AF71D453B9}" type="pres">
      <dgm:prSet presAssocID="{60A008F9-DA12-4899-B1D3-EDB59D38E2BF}" presName="Name28" presStyleLbl="parChTrans1D2" presStyleIdx="1" presStyleCnt="5"/>
      <dgm:spPr/>
    </dgm:pt>
    <dgm:pt modelId="{33E0DE23-7DF3-4E79-9800-38B0441AAFE0}" type="pres">
      <dgm:prSet presAssocID="{5D5AFF4A-E1C6-473B-A89D-931E5CBA417B}" presName="hierRoot2" presStyleCnt="0">
        <dgm:presLayoutVars>
          <dgm:hierBranch val="init"/>
        </dgm:presLayoutVars>
      </dgm:prSet>
      <dgm:spPr/>
    </dgm:pt>
    <dgm:pt modelId="{C10295CF-2268-4DA9-BB43-420FE7106D35}" type="pres">
      <dgm:prSet presAssocID="{5D5AFF4A-E1C6-473B-A89D-931E5CBA417B}" presName="rootComposite2" presStyleCnt="0"/>
      <dgm:spPr/>
    </dgm:pt>
    <dgm:pt modelId="{E4B76CF2-1CA5-4405-8F7E-578EB2039087}" type="pres">
      <dgm:prSet presAssocID="{5D5AFF4A-E1C6-473B-A89D-931E5CBA417B}" presName="rootText2" presStyleLbl="alignAcc1" presStyleIdx="0" presStyleCnt="0">
        <dgm:presLayoutVars>
          <dgm:chPref val="3"/>
        </dgm:presLayoutVars>
      </dgm:prSet>
      <dgm:spPr/>
    </dgm:pt>
    <dgm:pt modelId="{1C70BB99-C045-4BD0-BDB8-0F3BB55CC468}" type="pres">
      <dgm:prSet presAssocID="{5D5AFF4A-E1C6-473B-A89D-931E5CBA417B}" presName="topArc2" presStyleLbl="parChTrans1D1" presStyleIdx="4" presStyleCnt="30"/>
      <dgm:spPr/>
    </dgm:pt>
    <dgm:pt modelId="{B9A33A5B-60E9-4D85-8F68-771D05C5FDB9}" type="pres">
      <dgm:prSet presAssocID="{5D5AFF4A-E1C6-473B-A89D-931E5CBA417B}" presName="bottomArc2" presStyleLbl="parChTrans1D1" presStyleIdx="5" presStyleCnt="30"/>
      <dgm:spPr/>
    </dgm:pt>
    <dgm:pt modelId="{25A3E6AB-448C-4E69-A07A-7111F5B16000}" type="pres">
      <dgm:prSet presAssocID="{5D5AFF4A-E1C6-473B-A89D-931E5CBA417B}" presName="topConnNode2" presStyleLbl="node2" presStyleIdx="0" presStyleCnt="0"/>
      <dgm:spPr/>
    </dgm:pt>
    <dgm:pt modelId="{373B5EB6-A1FC-4153-B38E-9DDE780E1683}" type="pres">
      <dgm:prSet presAssocID="{5D5AFF4A-E1C6-473B-A89D-931E5CBA417B}" presName="hierChild4" presStyleCnt="0"/>
      <dgm:spPr/>
    </dgm:pt>
    <dgm:pt modelId="{86B365D0-2983-4687-9EE7-C5661E6AA7A0}" type="pres">
      <dgm:prSet presAssocID="{24775EDE-0A74-4BAF-87F4-48A78F4F594D}" presName="Name28" presStyleLbl="parChTrans1D3" presStyleIdx="0" presStyleCnt="9"/>
      <dgm:spPr/>
    </dgm:pt>
    <dgm:pt modelId="{7E777AE4-D971-407E-A4C6-7B523FEE697D}" type="pres">
      <dgm:prSet presAssocID="{24C6D4D0-21E5-441A-872E-BE919129616E}" presName="hierRoot2" presStyleCnt="0">
        <dgm:presLayoutVars>
          <dgm:hierBranch val="init"/>
        </dgm:presLayoutVars>
      </dgm:prSet>
      <dgm:spPr/>
    </dgm:pt>
    <dgm:pt modelId="{616D58F2-A9DA-4F32-8C93-2C48FF4BC2CC}" type="pres">
      <dgm:prSet presAssocID="{24C6D4D0-21E5-441A-872E-BE919129616E}" presName="rootComposite2" presStyleCnt="0"/>
      <dgm:spPr/>
    </dgm:pt>
    <dgm:pt modelId="{1AB028AA-6BED-4A42-BB2B-ED87AFF83773}" type="pres">
      <dgm:prSet presAssocID="{24C6D4D0-21E5-441A-872E-BE919129616E}" presName="rootText2" presStyleLbl="alignAcc1" presStyleIdx="0" presStyleCnt="0">
        <dgm:presLayoutVars>
          <dgm:chPref val="3"/>
        </dgm:presLayoutVars>
      </dgm:prSet>
      <dgm:spPr/>
    </dgm:pt>
    <dgm:pt modelId="{F78FE181-7C83-4985-BF00-1090E6502D88}" type="pres">
      <dgm:prSet presAssocID="{24C6D4D0-21E5-441A-872E-BE919129616E}" presName="topArc2" presStyleLbl="parChTrans1D1" presStyleIdx="6" presStyleCnt="30"/>
      <dgm:spPr/>
    </dgm:pt>
    <dgm:pt modelId="{BA58A960-0D1A-4E7B-89ED-4BB41C3D9CE5}" type="pres">
      <dgm:prSet presAssocID="{24C6D4D0-21E5-441A-872E-BE919129616E}" presName="bottomArc2" presStyleLbl="parChTrans1D1" presStyleIdx="7" presStyleCnt="30"/>
      <dgm:spPr/>
    </dgm:pt>
    <dgm:pt modelId="{5D47BFB3-4B9D-4623-AD1D-0E38EDA39967}" type="pres">
      <dgm:prSet presAssocID="{24C6D4D0-21E5-441A-872E-BE919129616E}" presName="topConnNode2" presStyleLbl="node3" presStyleIdx="0" presStyleCnt="0"/>
      <dgm:spPr/>
    </dgm:pt>
    <dgm:pt modelId="{EBBC1175-B2D4-47E4-A0BF-9532DBD17809}" type="pres">
      <dgm:prSet presAssocID="{24C6D4D0-21E5-441A-872E-BE919129616E}" presName="hierChild4" presStyleCnt="0"/>
      <dgm:spPr/>
    </dgm:pt>
    <dgm:pt modelId="{01E916B2-6C5A-46E8-803E-FE56BBB44D43}" type="pres">
      <dgm:prSet presAssocID="{24C6D4D0-21E5-441A-872E-BE919129616E}" presName="hierChild5" presStyleCnt="0"/>
      <dgm:spPr/>
    </dgm:pt>
    <dgm:pt modelId="{F0E01BD9-2F07-45D4-9484-863F42183C25}" type="pres">
      <dgm:prSet presAssocID="{97C7D6DC-5E88-4F65-B5D5-20D2F6E877C5}" presName="Name28" presStyleLbl="parChTrans1D3" presStyleIdx="1" presStyleCnt="9"/>
      <dgm:spPr/>
    </dgm:pt>
    <dgm:pt modelId="{05E8ED31-7C20-4A8A-B219-5A184A7437E1}" type="pres">
      <dgm:prSet presAssocID="{354135B8-4643-4FFB-B9E8-E7F1FD2D20CE}" presName="hierRoot2" presStyleCnt="0">
        <dgm:presLayoutVars>
          <dgm:hierBranch val="init"/>
        </dgm:presLayoutVars>
      </dgm:prSet>
      <dgm:spPr/>
    </dgm:pt>
    <dgm:pt modelId="{1628AEB4-4C62-4B87-A9E7-0B27E703A908}" type="pres">
      <dgm:prSet presAssocID="{354135B8-4643-4FFB-B9E8-E7F1FD2D20CE}" presName="rootComposite2" presStyleCnt="0"/>
      <dgm:spPr/>
    </dgm:pt>
    <dgm:pt modelId="{2149F458-F6BA-431C-9564-5F1209A659A6}" type="pres">
      <dgm:prSet presAssocID="{354135B8-4643-4FFB-B9E8-E7F1FD2D20CE}" presName="rootText2" presStyleLbl="alignAcc1" presStyleIdx="0" presStyleCnt="0">
        <dgm:presLayoutVars>
          <dgm:chPref val="3"/>
        </dgm:presLayoutVars>
      </dgm:prSet>
      <dgm:spPr/>
    </dgm:pt>
    <dgm:pt modelId="{8B9C0E16-6528-4211-A07D-465FAD743B88}" type="pres">
      <dgm:prSet presAssocID="{354135B8-4643-4FFB-B9E8-E7F1FD2D20CE}" presName="topArc2" presStyleLbl="parChTrans1D1" presStyleIdx="8" presStyleCnt="30"/>
      <dgm:spPr/>
    </dgm:pt>
    <dgm:pt modelId="{E1AB4508-F20D-4F28-B7E2-9EEEADC8C912}" type="pres">
      <dgm:prSet presAssocID="{354135B8-4643-4FFB-B9E8-E7F1FD2D20CE}" presName="bottomArc2" presStyleLbl="parChTrans1D1" presStyleIdx="9" presStyleCnt="30"/>
      <dgm:spPr/>
    </dgm:pt>
    <dgm:pt modelId="{20ABA950-9E4B-4097-A1ED-A44EBB8CB1D0}" type="pres">
      <dgm:prSet presAssocID="{354135B8-4643-4FFB-B9E8-E7F1FD2D20CE}" presName="topConnNode2" presStyleLbl="node3" presStyleIdx="0" presStyleCnt="0"/>
      <dgm:spPr/>
    </dgm:pt>
    <dgm:pt modelId="{3C96D8B0-BE34-4CFD-B702-7531470F4D01}" type="pres">
      <dgm:prSet presAssocID="{354135B8-4643-4FFB-B9E8-E7F1FD2D20CE}" presName="hierChild4" presStyleCnt="0"/>
      <dgm:spPr/>
    </dgm:pt>
    <dgm:pt modelId="{1D3C98F8-E84A-4C36-AC35-5DAB987BD4EC}" type="pres">
      <dgm:prSet presAssocID="{354135B8-4643-4FFB-B9E8-E7F1FD2D20CE}" presName="hierChild5" presStyleCnt="0"/>
      <dgm:spPr/>
    </dgm:pt>
    <dgm:pt modelId="{A71CAB1E-E26F-4C71-AC2C-547F9D73B553}" type="pres">
      <dgm:prSet presAssocID="{D845E700-917A-4C5A-A00C-B5B35F9B64E9}" presName="Name28" presStyleLbl="parChTrans1D3" presStyleIdx="2" presStyleCnt="9"/>
      <dgm:spPr/>
    </dgm:pt>
    <dgm:pt modelId="{0E943B73-D460-4A4B-83C0-99146CC5A16B}" type="pres">
      <dgm:prSet presAssocID="{1D63047E-F0BA-4CC6-98D0-62447306B84D}" presName="hierRoot2" presStyleCnt="0">
        <dgm:presLayoutVars>
          <dgm:hierBranch val="init"/>
        </dgm:presLayoutVars>
      </dgm:prSet>
      <dgm:spPr/>
    </dgm:pt>
    <dgm:pt modelId="{72FCF8E4-F525-4F28-B5DA-C3F11421CEA9}" type="pres">
      <dgm:prSet presAssocID="{1D63047E-F0BA-4CC6-98D0-62447306B84D}" presName="rootComposite2" presStyleCnt="0"/>
      <dgm:spPr/>
    </dgm:pt>
    <dgm:pt modelId="{EE2D729D-D87F-434B-AE7C-1A38D1AEE491}" type="pres">
      <dgm:prSet presAssocID="{1D63047E-F0BA-4CC6-98D0-62447306B84D}" presName="rootText2" presStyleLbl="alignAcc1" presStyleIdx="0" presStyleCnt="0">
        <dgm:presLayoutVars>
          <dgm:chPref val="3"/>
        </dgm:presLayoutVars>
      </dgm:prSet>
      <dgm:spPr/>
    </dgm:pt>
    <dgm:pt modelId="{CBD72073-D11E-432B-80CA-A082D9E00A56}" type="pres">
      <dgm:prSet presAssocID="{1D63047E-F0BA-4CC6-98D0-62447306B84D}" presName="topArc2" presStyleLbl="parChTrans1D1" presStyleIdx="10" presStyleCnt="30"/>
      <dgm:spPr/>
    </dgm:pt>
    <dgm:pt modelId="{C6839E7E-27CD-434A-A90E-F5623BC63E5F}" type="pres">
      <dgm:prSet presAssocID="{1D63047E-F0BA-4CC6-98D0-62447306B84D}" presName="bottomArc2" presStyleLbl="parChTrans1D1" presStyleIdx="11" presStyleCnt="30"/>
      <dgm:spPr/>
    </dgm:pt>
    <dgm:pt modelId="{02F6033E-C491-4D1C-832D-A7A0E4AADB8B}" type="pres">
      <dgm:prSet presAssocID="{1D63047E-F0BA-4CC6-98D0-62447306B84D}" presName="topConnNode2" presStyleLbl="node3" presStyleIdx="0" presStyleCnt="0"/>
      <dgm:spPr/>
    </dgm:pt>
    <dgm:pt modelId="{A6D9AC78-A429-45EA-9C44-7705EF2A3FF2}" type="pres">
      <dgm:prSet presAssocID="{1D63047E-F0BA-4CC6-98D0-62447306B84D}" presName="hierChild4" presStyleCnt="0"/>
      <dgm:spPr/>
    </dgm:pt>
    <dgm:pt modelId="{0E47D52C-D396-45E1-9CEA-80D65BA52D93}" type="pres">
      <dgm:prSet presAssocID="{1D63047E-F0BA-4CC6-98D0-62447306B84D}" presName="hierChild5" presStyleCnt="0"/>
      <dgm:spPr/>
    </dgm:pt>
    <dgm:pt modelId="{DE61FEBA-415F-4DC0-AB7E-8BD11EFC6A14}" type="pres">
      <dgm:prSet presAssocID="{5D5AFF4A-E1C6-473B-A89D-931E5CBA417B}" presName="hierChild5" presStyleCnt="0"/>
      <dgm:spPr/>
    </dgm:pt>
    <dgm:pt modelId="{6FCF3B04-DBFC-48D5-80BB-B821DE4964E1}" type="pres">
      <dgm:prSet presAssocID="{E9710117-DF2F-44CF-BA32-0AD033A5BDDA}" presName="Name28" presStyleLbl="parChTrans1D2" presStyleIdx="2" presStyleCnt="5"/>
      <dgm:spPr/>
    </dgm:pt>
    <dgm:pt modelId="{35D24127-52D8-47D1-A41B-347D462854A7}" type="pres">
      <dgm:prSet presAssocID="{3593B08F-BF3D-487E-BE04-4F746771F21C}" presName="hierRoot2" presStyleCnt="0">
        <dgm:presLayoutVars>
          <dgm:hierBranch val="init"/>
        </dgm:presLayoutVars>
      </dgm:prSet>
      <dgm:spPr/>
    </dgm:pt>
    <dgm:pt modelId="{458404D7-C359-4A53-B3E1-B2A743B47284}" type="pres">
      <dgm:prSet presAssocID="{3593B08F-BF3D-487E-BE04-4F746771F21C}" presName="rootComposite2" presStyleCnt="0"/>
      <dgm:spPr/>
    </dgm:pt>
    <dgm:pt modelId="{4D003621-3D82-495E-A617-DDF20A72D02D}" type="pres">
      <dgm:prSet presAssocID="{3593B08F-BF3D-487E-BE04-4F746771F21C}" presName="rootText2" presStyleLbl="alignAcc1" presStyleIdx="0" presStyleCnt="0">
        <dgm:presLayoutVars>
          <dgm:chPref val="3"/>
        </dgm:presLayoutVars>
      </dgm:prSet>
      <dgm:spPr/>
    </dgm:pt>
    <dgm:pt modelId="{C739AF21-8BD4-4750-8FB7-3698C86B7993}" type="pres">
      <dgm:prSet presAssocID="{3593B08F-BF3D-487E-BE04-4F746771F21C}" presName="topArc2" presStyleLbl="parChTrans1D1" presStyleIdx="12" presStyleCnt="30"/>
      <dgm:spPr/>
    </dgm:pt>
    <dgm:pt modelId="{6E371F3F-20A3-4FB4-90FB-0280683BC9D3}" type="pres">
      <dgm:prSet presAssocID="{3593B08F-BF3D-487E-BE04-4F746771F21C}" presName="bottomArc2" presStyleLbl="parChTrans1D1" presStyleIdx="13" presStyleCnt="30"/>
      <dgm:spPr/>
    </dgm:pt>
    <dgm:pt modelId="{2E9958BF-433A-484A-AACA-78160E019F60}" type="pres">
      <dgm:prSet presAssocID="{3593B08F-BF3D-487E-BE04-4F746771F21C}" presName="topConnNode2" presStyleLbl="node2" presStyleIdx="0" presStyleCnt="0"/>
      <dgm:spPr/>
    </dgm:pt>
    <dgm:pt modelId="{51F7837B-278C-4CB1-B4AF-3365BCA62CFD}" type="pres">
      <dgm:prSet presAssocID="{3593B08F-BF3D-487E-BE04-4F746771F21C}" presName="hierChild4" presStyleCnt="0"/>
      <dgm:spPr/>
    </dgm:pt>
    <dgm:pt modelId="{FDA07F10-966F-4B24-822F-E89C7EAA8F40}" type="pres">
      <dgm:prSet presAssocID="{D1D28203-C626-4CFB-8ACD-9947A5B63EBF}" presName="Name28" presStyleLbl="parChTrans1D3" presStyleIdx="3" presStyleCnt="9"/>
      <dgm:spPr/>
    </dgm:pt>
    <dgm:pt modelId="{E7CCDACF-EB7E-4179-90C7-7DA1017F2E3E}" type="pres">
      <dgm:prSet presAssocID="{A30815BA-C660-41D4-A937-AC55047DFBFB}" presName="hierRoot2" presStyleCnt="0">
        <dgm:presLayoutVars>
          <dgm:hierBranch val="init"/>
        </dgm:presLayoutVars>
      </dgm:prSet>
      <dgm:spPr/>
    </dgm:pt>
    <dgm:pt modelId="{6C1DA0A9-E0AD-47D8-B872-7776F48A2D4B}" type="pres">
      <dgm:prSet presAssocID="{A30815BA-C660-41D4-A937-AC55047DFBFB}" presName="rootComposite2" presStyleCnt="0"/>
      <dgm:spPr/>
    </dgm:pt>
    <dgm:pt modelId="{B1B79944-DFBD-4C64-898F-BB61AFBCB319}" type="pres">
      <dgm:prSet presAssocID="{A30815BA-C660-41D4-A937-AC55047DFBFB}" presName="rootText2" presStyleLbl="alignAcc1" presStyleIdx="0" presStyleCnt="0">
        <dgm:presLayoutVars>
          <dgm:chPref val="3"/>
        </dgm:presLayoutVars>
      </dgm:prSet>
      <dgm:spPr/>
    </dgm:pt>
    <dgm:pt modelId="{F5BC3C25-0F2E-407D-B6E8-8A53B9361396}" type="pres">
      <dgm:prSet presAssocID="{A30815BA-C660-41D4-A937-AC55047DFBFB}" presName="topArc2" presStyleLbl="parChTrans1D1" presStyleIdx="14" presStyleCnt="30"/>
      <dgm:spPr/>
    </dgm:pt>
    <dgm:pt modelId="{8EA69679-EF58-4DF9-9A0A-D8805E788A3C}" type="pres">
      <dgm:prSet presAssocID="{A30815BA-C660-41D4-A937-AC55047DFBFB}" presName="bottomArc2" presStyleLbl="parChTrans1D1" presStyleIdx="15" presStyleCnt="30"/>
      <dgm:spPr/>
    </dgm:pt>
    <dgm:pt modelId="{21A2B8B7-BADB-4F27-8E70-C10BD0B6A458}" type="pres">
      <dgm:prSet presAssocID="{A30815BA-C660-41D4-A937-AC55047DFBFB}" presName="topConnNode2" presStyleLbl="node3" presStyleIdx="0" presStyleCnt="0"/>
      <dgm:spPr/>
    </dgm:pt>
    <dgm:pt modelId="{A670035F-E44A-407C-93F9-C968929933A5}" type="pres">
      <dgm:prSet presAssocID="{A30815BA-C660-41D4-A937-AC55047DFBFB}" presName="hierChild4" presStyleCnt="0"/>
      <dgm:spPr/>
    </dgm:pt>
    <dgm:pt modelId="{88925338-E00D-453A-8F85-CA48FC1A1212}" type="pres">
      <dgm:prSet presAssocID="{A30815BA-C660-41D4-A937-AC55047DFBFB}" presName="hierChild5" presStyleCnt="0"/>
      <dgm:spPr/>
    </dgm:pt>
    <dgm:pt modelId="{E1BD5BE3-37B6-4079-83A6-AD2E2DF457CC}" type="pres">
      <dgm:prSet presAssocID="{79A70BB7-EBBE-46DC-B7A8-B840A6D3C02D}" presName="Name28" presStyleLbl="parChTrans1D3" presStyleIdx="4" presStyleCnt="9"/>
      <dgm:spPr/>
    </dgm:pt>
    <dgm:pt modelId="{7C158B60-855D-4A98-90E0-A07BA9048435}" type="pres">
      <dgm:prSet presAssocID="{5D312CA8-5EC7-4E4C-A0C0-9BB5E35CE42D}" presName="hierRoot2" presStyleCnt="0">
        <dgm:presLayoutVars>
          <dgm:hierBranch val="init"/>
        </dgm:presLayoutVars>
      </dgm:prSet>
      <dgm:spPr/>
    </dgm:pt>
    <dgm:pt modelId="{AB42C07B-F60C-4671-A683-763B3B76DD0B}" type="pres">
      <dgm:prSet presAssocID="{5D312CA8-5EC7-4E4C-A0C0-9BB5E35CE42D}" presName="rootComposite2" presStyleCnt="0"/>
      <dgm:spPr/>
    </dgm:pt>
    <dgm:pt modelId="{79D44D0E-5A90-4592-9D68-B610448AB3D0}" type="pres">
      <dgm:prSet presAssocID="{5D312CA8-5EC7-4E4C-A0C0-9BB5E35CE42D}" presName="rootText2" presStyleLbl="alignAcc1" presStyleIdx="0" presStyleCnt="0">
        <dgm:presLayoutVars>
          <dgm:chPref val="3"/>
        </dgm:presLayoutVars>
      </dgm:prSet>
      <dgm:spPr/>
    </dgm:pt>
    <dgm:pt modelId="{98BE365C-1830-453A-8243-12C7B1B8288C}" type="pres">
      <dgm:prSet presAssocID="{5D312CA8-5EC7-4E4C-A0C0-9BB5E35CE42D}" presName="topArc2" presStyleLbl="parChTrans1D1" presStyleIdx="16" presStyleCnt="30"/>
      <dgm:spPr/>
    </dgm:pt>
    <dgm:pt modelId="{6F91CE0F-065A-4C7B-9CF2-CA6E26639337}" type="pres">
      <dgm:prSet presAssocID="{5D312CA8-5EC7-4E4C-A0C0-9BB5E35CE42D}" presName="bottomArc2" presStyleLbl="parChTrans1D1" presStyleIdx="17" presStyleCnt="30"/>
      <dgm:spPr/>
    </dgm:pt>
    <dgm:pt modelId="{A23BDADA-4150-45B7-B5BE-59FA908756A7}" type="pres">
      <dgm:prSet presAssocID="{5D312CA8-5EC7-4E4C-A0C0-9BB5E35CE42D}" presName="topConnNode2" presStyleLbl="node3" presStyleIdx="0" presStyleCnt="0"/>
      <dgm:spPr/>
    </dgm:pt>
    <dgm:pt modelId="{F1897197-9CEC-434A-B044-894A7E658C91}" type="pres">
      <dgm:prSet presAssocID="{5D312CA8-5EC7-4E4C-A0C0-9BB5E35CE42D}" presName="hierChild4" presStyleCnt="0"/>
      <dgm:spPr/>
    </dgm:pt>
    <dgm:pt modelId="{1CD9A184-6F81-4F8D-BBD2-2E2CF45C9EFD}" type="pres">
      <dgm:prSet presAssocID="{5D312CA8-5EC7-4E4C-A0C0-9BB5E35CE42D}" presName="hierChild5" presStyleCnt="0"/>
      <dgm:spPr/>
    </dgm:pt>
    <dgm:pt modelId="{6696A56B-6E72-4189-8E67-A248363796A6}" type="pres">
      <dgm:prSet presAssocID="{574A3942-344E-4800-89EA-E798278E50AE}" presName="Name28" presStyleLbl="parChTrans1D3" presStyleIdx="5" presStyleCnt="9"/>
      <dgm:spPr/>
    </dgm:pt>
    <dgm:pt modelId="{88CD7C08-2164-4A04-8E5D-1D6891387793}" type="pres">
      <dgm:prSet presAssocID="{5E151D42-C186-4359-9889-7FDF5FC87835}" presName="hierRoot2" presStyleCnt="0">
        <dgm:presLayoutVars>
          <dgm:hierBranch val="init"/>
        </dgm:presLayoutVars>
      </dgm:prSet>
      <dgm:spPr/>
    </dgm:pt>
    <dgm:pt modelId="{647257CD-2773-4561-BD26-F46C76FA168B}" type="pres">
      <dgm:prSet presAssocID="{5E151D42-C186-4359-9889-7FDF5FC87835}" presName="rootComposite2" presStyleCnt="0"/>
      <dgm:spPr/>
    </dgm:pt>
    <dgm:pt modelId="{90E02BC5-A89C-47CC-8603-CE7D49E9D4F1}" type="pres">
      <dgm:prSet presAssocID="{5E151D42-C186-4359-9889-7FDF5FC87835}" presName="rootText2" presStyleLbl="alignAcc1" presStyleIdx="0" presStyleCnt="0">
        <dgm:presLayoutVars>
          <dgm:chPref val="3"/>
        </dgm:presLayoutVars>
      </dgm:prSet>
      <dgm:spPr/>
    </dgm:pt>
    <dgm:pt modelId="{D503D1AA-290D-484D-BDCD-51A08B2AE05A}" type="pres">
      <dgm:prSet presAssocID="{5E151D42-C186-4359-9889-7FDF5FC87835}" presName="topArc2" presStyleLbl="parChTrans1D1" presStyleIdx="18" presStyleCnt="30"/>
      <dgm:spPr/>
    </dgm:pt>
    <dgm:pt modelId="{2BD1C562-05B7-4FF6-A0ED-1F4E48D9D9E3}" type="pres">
      <dgm:prSet presAssocID="{5E151D42-C186-4359-9889-7FDF5FC87835}" presName="bottomArc2" presStyleLbl="parChTrans1D1" presStyleIdx="19" presStyleCnt="30"/>
      <dgm:spPr/>
    </dgm:pt>
    <dgm:pt modelId="{5E04F00E-738C-40DA-8202-B04786B867ED}" type="pres">
      <dgm:prSet presAssocID="{5E151D42-C186-4359-9889-7FDF5FC87835}" presName="topConnNode2" presStyleLbl="node3" presStyleIdx="0" presStyleCnt="0"/>
      <dgm:spPr/>
    </dgm:pt>
    <dgm:pt modelId="{4787037B-3B45-42BA-A7E2-F62FBE7A8882}" type="pres">
      <dgm:prSet presAssocID="{5E151D42-C186-4359-9889-7FDF5FC87835}" presName="hierChild4" presStyleCnt="0"/>
      <dgm:spPr/>
    </dgm:pt>
    <dgm:pt modelId="{C112C0B0-5C46-4CFD-A4D5-49BCA53F83E2}" type="pres">
      <dgm:prSet presAssocID="{5E151D42-C186-4359-9889-7FDF5FC87835}" presName="hierChild5" presStyleCnt="0"/>
      <dgm:spPr/>
    </dgm:pt>
    <dgm:pt modelId="{DC36A542-42C6-4301-8598-47FFDBD7F0C3}" type="pres">
      <dgm:prSet presAssocID="{3593B08F-BF3D-487E-BE04-4F746771F21C}" presName="hierChild5" presStyleCnt="0"/>
      <dgm:spPr/>
    </dgm:pt>
    <dgm:pt modelId="{306A6121-8D3C-4ADB-B2C0-CAFC585F631A}" type="pres">
      <dgm:prSet presAssocID="{37E1D2BC-A3D2-48D1-A8AD-7E3855967522}" presName="Name28" presStyleLbl="parChTrans1D2" presStyleIdx="3" presStyleCnt="5"/>
      <dgm:spPr/>
    </dgm:pt>
    <dgm:pt modelId="{D47D1BC5-3D6B-413C-9EAD-8D7E515D8865}" type="pres">
      <dgm:prSet presAssocID="{D7066D8D-A19F-429C-A935-F380859EA2F2}" presName="hierRoot2" presStyleCnt="0">
        <dgm:presLayoutVars>
          <dgm:hierBranch val="init"/>
        </dgm:presLayoutVars>
      </dgm:prSet>
      <dgm:spPr/>
    </dgm:pt>
    <dgm:pt modelId="{9D061732-6EE4-47B7-AC82-6F60E4E80E79}" type="pres">
      <dgm:prSet presAssocID="{D7066D8D-A19F-429C-A935-F380859EA2F2}" presName="rootComposite2" presStyleCnt="0"/>
      <dgm:spPr/>
    </dgm:pt>
    <dgm:pt modelId="{22936FB2-B29E-4882-BD52-6671B8E6FEA6}" type="pres">
      <dgm:prSet presAssocID="{D7066D8D-A19F-429C-A935-F380859EA2F2}" presName="rootText2" presStyleLbl="alignAcc1" presStyleIdx="0" presStyleCnt="0">
        <dgm:presLayoutVars>
          <dgm:chPref val="3"/>
        </dgm:presLayoutVars>
      </dgm:prSet>
      <dgm:spPr/>
    </dgm:pt>
    <dgm:pt modelId="{056CF4BF-03B0-4BC4-9D6D-A40BB3FDB74E}" type="pres">
      <dgm:prSet presAssocID="{D7066D8D-A19F-429C-A935-F380859EA2F2}" presName="topArc2" presStyleLbl="parChTrans1D1" presStyleIdx="20" presStyleCnt="30"/>
      <dgm:spPr/>
    </dgm:pt>
    <dgm:pt modelId="{A2D9D9BA-22AE-4F26-B209-94ED377D1E70}" type="pres">
      <dgm:prSet presAssocID="{D7066D8D-A19F-429C-A935-F380859EA2F2}" presName="bottomArc2" presStyleLbl="parChTrans1D1" presStyleIdx="21" presStyleCnt="30"/>
      <dgm:spPr/>
    </dgm:pt>
    <dgm:pt modelId="{43C08B95-9736-4041-AA3D-BE0D4D1414CB}" type="pres">
      <dgm:prSet presAssocID="{D7066D8D-A19F-429C-A935-F380859EA2F2}" presName="topConnNode2" presStyleLbl="node2" presStyleIdx="0" presStyleCnt="0"/>
      <dgm:spPr/>
    </dgm:pt>
    <dgm:pt modelId="{7A81F00C-767B-4915-93D1-50EF8CD1E1AA}" type="pres">
      <dgm:prSet presAssocID="{D7066D8D-A19F-429C-A935-F380859EA2F2}" presName="hierChild4" presStyleCnt="0"/>
      <dgm:spPr/>
    </dgm:pt>
    <dgm:pt modelId="{B39D602E-F3E3-4B2D-B7A3-0601BE0631EA}" type="pres">
      <dgm:prSet presAssocID="{D7066D8D-A19F-429C-A935-F380859EA2F2}" presName="hierChild5" presStyleCnt="0"/>
      <dgm:spPr/>
    </dgm:pt>
    <dgm:pt modelId="{E7E31CFE-2A59-44D7-87CB-2EE05BD6B867}" type="pres">
      <dgm:prSet presAssocID="{EACA5E09-411E-4549-9AAD-C4154D863933}" presName="Name28" presStyleLbl="parChTrans1D2" presStyleIdx="4" presStyleCnt="5"/>
      <dgm:spPr/>
    </dgm:pt>
    <dgm:pt modelId="{68C369B9-32E0-4D1C-8243-ED1225F732CA}" type="pres">
      <dgm:prSet presAssocID="{F0A0E495-7A8C-4B46-98CA-ADBF4E73830A}" presName="hierRoot2" presStyleCnt="0">
        <dgm:presLayoutVars>
          <dgm:hierBranch val="init"/>
        </dgm:presLayoutVars>
      </dgm:prSet>
      <dgm:spPr/>
    </dgm:pt>
    <dgm:pt modelId="{F45C75A4-4D4D-4B3C-8D49-B30F9CB77DB2}" type="pres">
      <dgm:prSet presAssocID="{F0A0E495-7A8C-4B46-98CA-ADBF4E73830A}" presName="rootComposite2" presStyleCnt="0"/>
      <dgm:spPr/>
    </dgm:pt>
    <dgm:pt modelId="{43BEADB9-4D8A-4C10-929E-09A395916361}" type="pres">
      <dgm:prSet presAssocID="{F0A0E495-7A8C-4B46-98CA-ADBF4E73830A}" presName="rootText2" presStyleLbl="alignAcc1" presStyleIdx="0" presStyleCnt="0">
        <dgm:presLayoutVars>
          <dgm:chPref val="3"/>
        </dgm:presLayoutVars>
      </dgm:prSet>
      <dgm:spPr/>
    </dgm:pt>
    <dgm:pt modelId="{4FC717D9-213E-4230-8D9B-F6DF7B2B6872}" type="pres">
      <dgm:prSet presAssocID="{F0A0E495-7A8C-4B46-98CA-ADBF4E73830A}" presName="topArc2" presStyleLbl="parChTrans1D1" presStyleIdx="22" presStyleCnt="30"/>
      <dgm:spPr/>
    </dgm:pt>
    <dgm:pt modelId="{5404DD5B-D4D6-4FEB-8BE2-3AA3FBA965EC}" type="pres">
      <dgm:prSet presAssocID="{F0A0E495-7A8C-4B46-98CA-ADBF4E73830A}" presName="bottomArc2" presStyleLbl="parChTrans1D1" presStyleIdx="23" presStyleCnt="30"/>
      <dgm:spPr/>
    </dgm:pt>
    <dgm:pt modelId="{C492E06D-58CA-4B26-9CCE-7F8927EB2DB3}" type="pres">
      <dgm:prSet presAssocID="{F0A0E495-7A8C-4B46-98CA-ADBF4E73830A}" presName="topConnNode2" presStyleLbl="node2" presStyleIdx="0" presStyleCnt="0"/>
      <dgm:spPr/>
    </dgm:pt>
    <dgm:pt modelId="{CAB0750C-4FE0-44F9-BCE5-0C6D0240DF6F}" type="pres">
      <dgm:prSet presAssocID="{F0A0E495-7A8C-4B46-98CA-ADBF4E73830A}" presName="hierChild4" presStyleCnt="0"/>
      <dgm:spPr/>
    </dgm:pt>
    <dgm:pt modelId="{86B7066D-FAB4-4288-A74E-40BBDB210EBA}" type="pres">
      <dgm:prSet presAssocID="{D94385D8-3556-4DC6-ACA4-605B5DC5DD88}" presName="Name28" presStyleLbl="parChTrans1D3" presStyleIdx="6" presStyleCnt="9"/>
      <dgm:spPr/>
    </dgm:pt>
    <dgm:pt modelId="{D999E2B1-529A-48B0-8DE4-9D2717D284C7}" type="pres">
      <dgm:prSet presAssocID="{B05D7AFE-0EFF-442E-ADC1-A2E27D78E3BF}" presName="hierRoot2" presStyleCnt="0">
        <dgm:presLayoutVars>
          <dgm:hierBranch val="init"/>
        </dgm:presLayoutVars>
      </dgm:prSet>
      <dgm:spPr/>
    </dgm:pt>
    <dgm:pt modelId="{C7180592-FCA6-47D9-80BE-26D16BCDB2EE}" type="pres">
      <dgm:prSet presAssocID="{B05D7AFE-0EFF-442E-ADC1-A2E27D78E3BF}" presName="rootComposite2" presStyleCnt="0"/>
      <dgm:spPr/>
    </dgm:pt>
    <dgm:pt modelId="{993CB9C7-5680-42BD-BAFA-C7B42B348EBF}" type="pres">
      <dgm:prSet presAssocID="{B05D7AFE-0EFF-442E-ADC1-A2E27D78E3BF}" presName="rootText2" presStyleLbl="alignAcc1" presStyleIdx="0" presStyleCnt="0">
        <dgm:presLayoutVars>
          <dgm:chPref val="3"/>
        </dgm:presLayoutVars>
      </dgm:prSet>
      <dgm:spPr/>
    </dgm:pt>
    <dgm:pt modelId="{C84AFC3F-C713-4FE8-A1CE-F5E7835DE3C8}" type="pres">
      <dgm:prSet presAssocID="{B05D7AFE-0EFF-442E-ADC1-A2E27D78E3BF}" presName="topArc2" presStyleLbl="parChTrans1D1" presStyleIdx="24" presStyleCnt="30"/>
      <dgm:spPr/>
    </dgm:pt>
    <dgm:pt modelId="{662BCB95-3168-443B-AD0B-086BDCE89B77}" type="pres">
      <dgm:prSet presAssocID="{B05D7AFE-0EFF-442E-ADC1-A2E27D78E3BF}" presName="bottomArc2" presStyleLbl="parChTrans1D1" presStyleIdx="25" presStyleCnt="30"/>
      <dgm:spPr/>
    </dgm:pt>
    <dgm:pt modelId="{7E876CD1-496E-4EAB-BA40-296A083A8F37}" type="pres">
      <dgm:prSet presAssocID="{B05D7AFE-0EFF-442E-ADC1-A2E27D78E3BF}" presName="topConnNode2" presStyleLbl="node3" presStyleIdx="0" presStyleCnt="0"/>
      <dgm:spPr/>
    </dgm:pt>
    <dgm:pt modelId="{F40DB31B-52BB-479A-8413-5437545B02B1}" type="pres">
      <dgm:prSet presAssocID="{B05D7AFE-0EFF-442E-ADC1-A2E27D78E3BF}" presName="hierChild4" presStyleCnt="0"/>
      <dgm:spPr/>
    </dgm:pt>
    <dgm:pt modelId="{B231DCB3-E954-4EF6-AD18-909CCD4B5EB4}" type="pres">
      <dgm:prSet presAssocID="{B05D7AFE-0EFF-442E-ADC1-A2E27D78E3BF}" presName="hierChild5" presStyleCnt="0"/>
      <dgm:spPr/>
    </dgm:pt>
    <dgm:pt modelId="{5106AD1F-1213-4BAD-938E-697C6F7EB12E}" type="pres">
      <dgm:prSet presAssocID="{6DCDAF04-17BB-4B7B-B23E-7999EDF49454}" presName="Name28" presStyleLbl="parChTrans1D3" presStyleIdx="7" presStyleCnt="9"/>
      <dgm:spPr/>
    </dgm:pt>
    <dgm:pt modelId="{6257ACF9-8CF3-43E3-9001-5439CC391E37}" type="pres">
      <dgm:prSet presAssocID="{EA908E47-47BF-4589-95BD-1C296542FB47}" presName="hierRoot2" presStyleCnt="0">
        <dgm:presLayoutVars>
          <dgm:hierBranch val="init"/>
        </dgm:presLayoutVars>
      </dgm:prSet>
      <dgm:spPr/>
    </dgm:pt>
    <dgm:pt modelId="{D196C56E-8494-41A5-BA96-4C8477F82756}" type="pres">
      <dgm:prSet presAssocID="{EA908E47-47BF-4589-95BD-1C296542FB47}" presName="rootComposite2" presStyleCnt="0"/>
      <dgm:spPr/>
    </dgm:pt>
    <dgm:pt modelId="{4FF50671-03E5-4AD1-823B-C08851D12F03}" type="pres">
      <dgm:prSet presAssocID="{EA908E47-47BF-4589-95BD-1C296542FB47}" presName="rootText2" presStyleLbl="alignAcc1" presStyleIdx="0" presStyleCnt="0">
        <dgm:presLayoutVars>
          <dgm:chPref val="3"/>
        </dgm:presLayoutVars>
      </dgm:prSet>
      <dgm:spPr/>
    </dgm:pt>
    <dgm:pt modelId="{EDE985BB-2DFA-4D9E-A1AD-F0B42F31D8BE}" type="pres">
      <dgm:prSet presAssocID="{EA908E47-47BF-4589-95BD-1C296542FB47}" presName="topArc2" presStyleLbl="parChTrans1D1" presStyleIdx="26" presStyleCnt="30"/>
      <dgm:spPr/>
    </dgm:pt>
    <dgm:pt modelId="{3BFDEF80-B8E9-4DB9-BDD4-7F1B3AA33F53}" type="pres">
      <dgm:prSet presAssocID="{EA908E47-47BF-4589-95BD-1C296542FB47}" presName="bottomArc2" presStyleLbl="parChTrans1D1" presStyleIdx="27" presStyleCnt="30"/>
      <dgm:spPr/>
    </dgm:pt>
    <dgm:pt modelId="{A250B587-8056-48F4-963C-985AA46DD5A3}" type="pres">
      <dgm:prSet presAssocID="{EA908E47-47BF-4589-95BD-1C296542FB47}" presName="topConnNode2" presStyleLbl="node3" presStyleIdx="0" presStyleCnt="0"/>
      <dgm:spPr/>
    </dgm:pt>
    <dgm:pt modelId="{853D57B7-DB3A-47F4-B33F-E04110764087}" type="pres">
      <dgm:prSet presAssocID="{EA908E47-47BF-4589-95BD-1C296542FB47}" presName="hierChild4" presStyleCnt="0"/>
      <dgm:spPr/>
    </dgm:pt>
    <dgm:pt modelId="{D59533BC-C81E-4478-B87E-92A41F9C6E3F}" type="pres">
      <dgm:prSet presAssocID="{EA908E47-47BF-4589-95BD-1C296542FB47}" presName="hierChild5" presStyleCnt="0"/>
      <dgm:spPr/>
    </dgm:pt>
    <dgm:pt modelId="{80A8B2E7-8847-4833-9655-9F0E46053113}" type="pres">
      <dgm:prSet presAssocID="{5CA2F955-1524-443C-AE65-F9DDFBD17489}" presName="Name28" presStyleLbl="parChTrans1D3" presStyleIdx="8" presStyleCnt="9"/>
      <dgm:spPr/>
    </dgm:pt>
    <dgm:pt modelId="{2736E1D1-E2FC-420B-B77A-290F3CC4902A}" type="pres">
      <dgm:prSet presAssocID="{B89BF6F3-65F9-46D0-9E2C-5263B8EE207D}" presName="hierRoot2" presStyleCnt="0">
        <dgm:presLayoutVars>
          <dgm:hierBranch val="init"/>
        </dgm:presLayoutVars>
      </dgm:prSet>
      <dgm:spPr/>
    </dgm:pt>
    <dgm:pt modelId="{F50D8E04-92A1-4EA4-BF71-B7F84F73933D}" type="pres">
      <dgm:prSet presAssocID="{B89BF6F3-65F9-46D0-9E2C-5263B8EE207D}" presName="rootComposite2" presStyleCnt="0"/>
      <dgm:spPr/>
    </dgm:pt>
    <dgm:pt modelId="{8E4614AE-0103-411B-B635-9E2ED69D3C0E}" type="pres">
      <dgm:prSet presAssocID="{B89BF6F3-65F9-46D0-9E2C-5263B8EE207D}" presName="rootText2" presStyleLbl="alignAcc1" presStyleIdx="0" presStyleCnt="0">
        <dgm:presLayoutVars>
          <dgm:chPref val="3"/>
        </dgm:presLayoutVars>
      </dgm:prSet>
      <dgm:spPr/>
    </dgm:pt>
    <dgm:pt modelId="{CCC591B1-A0CA-4AF2-94D2-7AFE365E4D63}" type="pres">
      <dgm:prSet presAssocID="{B89BF6F3-65F9-46D0-9E2C-5263B8EE207D}" presName="topArc2" presStyleLbl="parChTrans1D1" presStyleIdx="28" presStyleCnt="30"/>
      <dgm:spPr/>
    </dgm:pt>
    <dgm:pt modelId="{A5FB27BD-1A7D-4E81-81CE-A2A3944853E7}" type="pres">
      <dgm:prSet presAssocID="{B89BF6F3-65F9-46D0-9E2C-5263B8EE207D}" presName="bottomArc2" presStyleLbl="parChTrans1D1" presStyleIdx="29" presStyleCnt="30"/>
      <dgm:spPr/>
    </dgm:pt>
    <dgm:pt modelId="{206A40DD-FA99-433F-ABF3-2562F90370F9}" type="pres">
      <dgm:prSet presAssocID="{B89BF6F3-65F9-46D0-9E2C-5263B8EE207D}" presName="topConnNode2" presStyleLbl="node3" presStyleIdx="0" presStyleCnt="0"/>
      <dgm:spPr/>
    </dgm:pt>
    <dgm:pt modelId="{D6C65534-618F-40E4-BE14-E72DBE0E6263}" type="pres">
      <dgm:prSet presAssocID="{B89BF6F3-65F9-46D0-9E2C-5263B8EE207D}" presName="hierChild4" presStyleCnt="0"/>
      <dgm:spPr/>
    </dgm:pt>
    <dgm:pt modelId="{1584FD85-71E5-481F-B263-63B5B66DD758}" type="pres">
      <dgm:prSet presAssocID="{B89BF6F3-65F9-46D0-9E2C-5263B8EE207D}" presName="hierChild5" presStyleCnt="0"/>
      <dgm:spPr/>
    </dgm:pt>
    <dgm:pt modelId="{69A06298-EDB5-4A06-916D-F979F6BEA94C}" type="pres">
      <dgm:prSet presAssocID="{F0A0E495-7A8C-4B46-98CA-ADBF4E73830A}" presName="hierChild5" presStyleCnt="0"/>
      <dgm:spPr/>
    </dgm:pt>
    <dgm:pt modelId="{757DBCDB-E094-48A8-BC1A-F5CC57C3690F}" type="pres">
      <dgm:prSet presAssocID="{C0322541-BF30-404F-AE4F-4D7E85581B5A}" presName="hierChild3" presStyleCnt="0"/>
      <dgm:spPr/>
    </dgm:pt>
  </dgm:ptLst>
  <dgm:cxnLst>
    <dgm:cxn modelId="{B7B34607-BCFD-4E67-BC76-F05DD1C8EBAF}" type="presOf" srcId="{D7066D8D-A19F-429C-A935-F380859EA2F2}" destId="{22936FB2-B29E-4882-BD52-6671B8E6FEA6}" srcOrd="0" destOrd="0" presId="urn:microsoft.com/office/officeart/2008/layout/HalfCircleOrganizationChart"/>
    <dgm:cxn modelId="{2A6B2109-F82D-4522-88C9-42AFB8F7F334}" type="presOf" srcId="{3593B08F-BF3D-487E-BE04-4F746771F21C}" destId="{4D003621-3D82-495E-A617-DDF20A72D02D}" srcOrd="0" destOrd="0" presId="urn:microsoft.com/office/officeart/2008/layout/HalfCircleOrganizationChart"/>
    <dgm:cxn modelId="{5234810A-8823-4A56-98D4-6E596E659ABB}" type="presOf" srcId="{354135B8-4643-4FFB-B9E8-E7F1FD2D20CE}" destId="{20ABA950-9E4B-4097-A1ED-A44EBB8CB1D0}" srcOrd="1" destOrd="0" presId="urn:microsoft.com/office/officeart/2008/layout/HalfCircleOrganizationChart"/>
    <dgm:cxn modelId="{359A620D-D17A-479D-93D3-75AF2036F488}" type="presOf" srcId="{3593B08F-BF3D-487E-BE04-4F746771F21C}" destId="{2E9958BF-433A-484A-AACA-78160E019F60}" srcOrd="1" destOrd="0" presId="urn:microsoft.com/office/officeart/2008/layout/HalfCircleOrganizationChart"/>
    <dgm:cxn modelId="{8557180F-398A-45E6-B2D4-A7F6DAC0FE77}" type="presOf" srcId="{60A008F9-DA12-4899-B1D3-EDB59D38E2BF}" destId="{66209E04-77FC-4FF3-ACF3-86AF71D453B9}" srcOrd="0" destOrd="0" presId="urn:microsoft.com/office/officeart/2008/layout/HalfCircleOrganizationChart"/>
    <dgm:cxn modelId="{25DEEF16-11D1-4570-BD65-A0D248D13804}" type="presOf" srcId="{5CA2F955-1524-443C-AE65-F9DDFBD17489}" destId="{80A8B2E7-8847-4833-9655-9F0E46053113}" srcOrd="0" destOrd="0" presId="urn:microsoft.com/office/officeart/2008/layout/HalfCircleOrganizationChart"/>
    <dgm:cxn modelId="{CCF80418-F1D0-47FA-8CBC-0C2D485E881B}" type="presOf" srcId="{5D312CA8-5EC7-4E4C-A0C0-9BB5E35CE42D}" destId="{79D44D0E-5A90-4592-9D68-B610448AB3D0}" srcOrd="0" destOrd="0" presId="urn:microsoft.com/office/officeart/2008/layout/HalfCircleOrganizationChart"/>
    <dgm:cxn modelId="{591CB819-825E-441E-BFA3-05C130CF7BCC}" type="presOf" srcId="{D7066D8D-A19F-429C-A935-F380859EA2F2}" destId="{43C08B95-9736-4041-AA3D-BE0D4D1414CB}" srcOrd="1" destOrd="0" presId="urn:microsoft.com/office/officeart/2008/layout/HalfCircleOrganizationChart"/>
    <dgm:cxn modelId="{783F411E-15C4-4EE0-9BB3-FD0F523BA6A5}" type="presOf" srcId="{A30815BA-C660-41D4-A937-AC55047DFBFB}" destId="{B1B79944-DFBD-4C64-898F-BB61AFBCB319}" srcOrd="0" destOrd="0" presId="urn:microsoft.com/office/officeart/2008/layout/HalfCircleOrganizationChart"/>
    <dgm:cxn modelId="{E845A11E-C7F6-435F-AE7F-1773E5851DC8}" type="presOf" srcId="{37E1D2BC-A3D2-48D1-A8AD-7E3855967522}" destId="{306A6121-8D3C-4ADB-B2C0-CAFC585F631A}" srcOrd="0" destOrd="0" presId="urn:microsoft.com/office/officeart/2008/layout/HalfCircleOrganizationChart"/>
    <dgm:cxn modelId="{70031F2B-A9A8-452F-9D4B-CEA7D41EB5AE}" type="presOf" srcId="{E9710117-DF2F-44CF-BA32-0AD033A5BDDA}" destId="{6FCF3B04-DBFC-48D5-80BB-B821DE4964E1}" srcOrd="0" destOrd="0" presId="urn:microsoft.com/office/officeart/2008/layout/HalfCircleOrganizationChart"/>
    <dgm:cxn modelId="{AE37D92E-6584-4AE8-81E2-B988FC49AA7B}" type="presOf" srcId="{5D312CA8-5EC7-4E4C-A0C0-9BB5E35CE42D}" destId="{A23BDADA-4150-45B7-B5BE-59FA908756A7}" srcOrd="1" destOrd="0" presId="urn:microsoft.com/office/officeart/2008/layout/HalfCircleOrganizationChart"/>
    <dgm:cxn modelId="{7E6B6839-2F54-45AF-9326-8B6FFCD7877A}" type="presOf" srcId="{B05D7AFE-0EFF-442E-ADC1-A2E27D78E3BF}" destId="{993CB9C7-5680-42BD-BAFA-C7B42B348EBF}" srcOrd="0" destOrd="0" presId="urn:microsoft.com/office/officeart/2008/layout/HalfCircleOrganizationChart"/>
    <dgm:cxn modelId="{B60FED3D-8CD2-4C6A-B03E-723D7BAD0B21}" type="presOf" srcId="{5E151D42-C186-4359-9889-7FDF5FC87835}" destId="{90E02BC5-A89C-47CC-8603-CE7D49E9D4F1}" srcOrd="0" destOrd="0" presId="urn:microsoft.com/office/officeart/2008/layout/HalfCircleOrganizationChart"/>
    <dgm:cxn modelId="{AED3415C-5047-47ED-888F-020C95442222}" srcId="{5D5AFF4A-E1C6-473B-A89D-931E5CBA417B}" destId="{354135B8-4643-4FFB-B9E8-E7F1FD2D20CE}" srcOrd="1" destOrd="0" parTransId="{97C7D6DC-5E88-4F65-B5D5-20D2F6E877C5}" sibTransId="{A906AA5E-925B-4747-A72F-55606DAC7E2E}"/>
    <dgm:cxn modelId="{5A670165-0B2B-4B79-9C53-13D5E3803E08}" type="presOf" srcId="{B89BF6F3-65F9-46D0-9E2C-5263B8EE207D}" destId="{206A40DD-FA99-433F-ABF3-2562F90370F9}" srcOrd="1" destOrd="0" presId="urn:microsoft.com/office/officeart/2008/layout/HalfCircleOrganizationChart"/>
    <dgm:cxn modelId="{D9DFE645-0C37-410D-8D11-BDEFC8AF3DDC}" type="presOf" srcId="{C0322541-BF30-404F-AE4F-4D7E85581B5A}" destId="{8DDCA55D-9165-4165-BC26-2B518DC1DB06}" srcOrd="1" destOrd="0" presId="urn:microsoft.com/office/officeart/2008/layout/HalfCircleOrganizationChart"/>
    <dgm:cxn modelId="{1F226E68-085B-4C28-A53A-83ABD434B3BE}" srcId="{C0322541-BF30-404F-AE4F-4D7E85581B5A}" destId="{E442D222-987B-47B8-B048-6631650A94A9}" srcOrd="0" destOrd="0" parTransId="{34C242E6-64A5-4A56-BA83-B23FC14E7174}" sibTransId="{FFFA1B22-2706-4321-9DC5-24EFE442B3B2}"/>
    <dgm:cxn modelId="{E3F9186B-E9FC-4EB1-BBED-C54D971FE331}" type="presOf" srcId="{D845E700-917A-4C5A-A00C-B5B35F9B64E9}" destId="{A71CAB1E-E26F-4C71-AC2C-547F9D73B553}" srcOrd="0" destOrd="0" presId="urn:microsoft.com/office/officeart/2008/layout/HalfCircleOrganizationChart"/>
    <dgm:cxn modelId="{236E7A6F-D3C2-4688-AE4C-401F51106B5E}" srcId="{C462C9B0-06BA-43B3-B0DA-6CDDBF0C899E}" destId="{C0322541-BF30-404F-AE4F-4D7E85581B5A}" srcOrd="0" destOrd="0" parTransId="{B201F2BD-CAA5-43CA-99CC-6484F951E535}" sibTransId="{D2328BB7-6CDC-486B-957D-8FF1C7C93AB8}"/>
    <dgm:cxn modelId="{80D4B36F-B4C1-4FD4-BE0A-B6B1E615284C}" type="presOf" srcId="{5E151D42-C186-4359-9889-7FDF5FC87835}" destId="{5E04F00E-738C-40DA-8202-B04786B867ED}" srcOrd="1" destOrd="0" presId="urn:microsoft.com/office/officeart/2008/layout/HalfCircleOrganizationChart"/>
    <dgm:cxn modelId="{081C7156-4C6F-4BB5-A615-345406283CB7}" srcId="{C0322541-BF30-404F-AE4F-4D7E85581B5A}" destId="{D7066D8D-A19F-429C-A935-F380859EA2F2}" srcOrd="3" destOrd="0" parTransId="{37E1D2BC-A3D2-48D1-A8AD-7E3855967522}" sibTransId="{C6B5F143-2CB1-4344-AC28-0F3EF2BF91D6}"/>
    <dgm:cxn modelId="{CDEFB076-AAF9-4731-BC82-1A7DE765C08A}" srcId="{F0A0E495-7A8C-4B46-98CA-ADBF4E73830A}" destId="{EA908E47-47BF-4589-95BD-1C296542FB47}" srcOrd="1" destOrd="0" parTransId="{6DCDAF04-17BB-4B7B-B23E-7999EDF49454}" sibTransId="{47DDFBCB-DF18-4A26-B566-0DB7C10BB5C1}"/>
    <dgm:cxn modelId="{AC5A3879-B44C-4420-BCB4-ADA9E4EEC217}" type="presOf" srcId="{A30815BA-C660-41D4-A937-AC55047DFBFB}" destId="{21A2B8B7-BADB-4F27-8E70-C10BD0B6A458}" srcOrd="1" destOrd="0" presId="urn:microsoft.com/office/officeart/2008/layout/HalfCircleOrganizationChart"/>
    <dgm:cxn modelId="{FBD4705A-D776-4FD8-88C6-63D239569604}" type="presOf" srcId="{F0A0E495-7A8C-4B46-98CA-ADBF4E73830A}" destId="{43BEADB9-4D8A-4C10-929E-09A395916361}" srcOrd="0" destOrd="0" presId="urn:microsoft.com/office/officeart/2008/layout/HalfCircleOrganizationChart"/>
    <dgm:cxn modelId="{BFAEED7B-404B-41E6-8BD7-45DB5A045B0B}" type="presOf" srcId="{EA908E47-47BF-4589-95BD-1C296542FB47}" destId="{4FF50671-03E5-4AD1-823B-C08851D12F03}" srcOrd="0" destOrd="0" presId="urn:microsoft.com/office/officeart/2008/layout/HalfCircleOrganizationChart"/>
    <dgm:cxn modelId="{D2DF5D7E-7ABD-4EA7-A2D3-DD388440F391}" srcId="{F0A0E495-7A8C-4B46-98CA-ADBF4E73830A}" destId="{B89BF6F3-65F9-46D0-9E2C-5263B8EE207D}" srcOrd="2" destOrd="0" parTransId="{5CA2F955-1524-443C-AE65-F9DDFBD17489}" sibTransId="{05FB53A1-C486-4B80-B6A1-9A2B5AFDF671}"/>
    <dgm:cxn modelId="{98D6A77F-48DD-4195-8DDD-C25C39DEB3D2}" type="presOf" srcId="{B89BF6F3-65F9-46D0-9E2C-5263B8EE207D}" destId="{8E4614AE-0103-411B-B635-9E2ED69D3C0E}" srcOrd="0" destOrd="0" presId="urn:microsoft.com/office/officeart/2008/layout/HalfCircleOrganizationChart"/>
    <dgm:cxn modelId="{71D27880-FC92-4258-AFB0-111FAEDDA8A0}" srcId="{3593B08F-BF3D-487E-BE04-4F746771F21C}" destId="{5D312CA8-5EC7-4E4C-A0C0-9BB5E35CE42D}" srcOrd="1" destOrd="0" parTransId="{79A70BB7-EBBE-46DC-B7A8-B840A6D3C02D}" sibTransId="{A45D57CA-297F-475F-A507-A9D295F56016}"/>
    <dgm:cxn modelId="{6C1C0481-1DC5-4AF1-AB78-10C7001CF15C}" type="presOf" srcId="{E442D222-987B-47B8-B048-6631650A94A9}" destId="{919404C9-7FF2-4138-8AC5-20F01F2C5F58}" srcOrd="1" destOrd="0" presId="urn:microsoft.com/office/officeart/2008/layout/HalfCircleOrganizationChart"/>
    <dgm:cxn modelId="{5508E784-63EC-4A1A-84AF-6176B9FE574A}" srcId="{3593B08F-BF3D-487E-BE04-4F746771F21C}" destId="{5E151D42-C186-4359-9889-7FDF5FC87835}" srcOrd="2" destOrd="0" parTransId="{574A3942-344E-4800-89EA-E798278E50AE}" sibTransId="{962874CB-4600-4987-ABC8-6C8B8F6037BF}"/>
    <dgm:cxn modelId="{7C57F18A-7C0F-422B-8EC8-A19B656C29AC}" srcId="{C0322541-BF30-404F-AE4F-4D7E85581B5A}" destId="{5D5AFF4A-E1C6-473B-A89D-931E5CBA417B}" srcOrd="1" destOrd="0" parTransId="{60A008F9-DA12-4899-B1D3-EDB59D38E2BF}" sibTransId="{CCE5D4BF-F6B4-457E-8641-7F7D2785DDE7}"/>
    <dgm:cxn modelId="{6627F38C-8877-46BF-92FC-E94A053D879B}" type="presOf" srcId="{24775EDE-0A74-4BAF-87F4-48A78F4F594D}" destId="{86B365D0-2983-4687-9EE7-C5661E6AA7A0}" srcOrd="0" destOrd="0" presId="urn:microsoft.com/office/officeart/2008/layout/HalfCircleOrganizationChart"/>
    <dgm:cxn modelId="{7599CC93-DE44-4D2D-9846-7094E47BE7F6}" type="presOf" srcId="{354135B8-4643-4FFB-B9E8-E7F1FD2D20CE}" destId="{2149F458-F6BA-431C-9564-5F1209A659A6}" srcOrd="0" destOrd="0" presId="urn:microsoft.com/office/officeart/2008/layout/HalfCircleOrganizationChart"/>
    <dgm:cxn modelId="{DEC7EE94-3E5E-45A4-B601-E36F431F25CD}" srcId="{F0A0E495-7A8C-4B46-98CA-ADBF4E73830A}" destId="{B05D7AFE-0EFF-442E-ADC1-A2E27D78E3BF}" srcOrd="0" destOrd="0" parTransId="{D94385D8-3556-4DC6-ACA4-605B5DC5DD88}" sibTransId="{1F4E0036-B462-4CA2-B22B-72570DD796FC}"/>
    <dgm:cxn modelId="{1BAAD397-9218-4DC8-9FE3-8309E435ACF9}" type="presOf" srcId="{1D63047E-F0BA-4CC6-98D0-62447306B84D}" destId="{02F6033E-C491-4D1C-832D-A7A0E4AADB8B}" srcOrd="1" destOrd="0" presId="urn:microsoft.com/office/officeart/2008/layout/HalfCircleOrganizationChart"/>
    <dgm:cxn modelId="{B5234A9A-F794-4310-A180-6073B292425D}" srcId="{5D5AFF4A-E1C6-473B-A89D-931E5CBA417B}" destId="{1D63047E-F0BA-4CC6-98D0-62447306B84D}" srcOrd="2" destOrd="0" parTransId="{D845E700-917A-4C5A-A00C-B5B35F9B64E9}" sibTransId="{9388A948-5967-43D0-B954-7729FCAACC83}"/>
    <dgm:cxn modelId="{C08122A5-6E44-452C-9EBD-CF2BB60C8F82}" type="presOf" srcId="{574A3942-344E-4800-89EA-E798278E50AE}" destId="{6696A56B-6E72-4189-8E67-A248363796A6}" srcOrd="0" destOrd="0" presId="urn:microsoft.com/office/officeart/2008/layout/HalfCircleOrganizationChart"/>
    <dgm:cxn modelId="{6DC977A7-7A24-41ED-A574-2B53EB8E60CF}" type="presOf" srcId="{6DCDAF04-17BB-4B7B-B23E-7999EDF49454}" destId="{5106AD1F-1213-4BAD-938E-697C6F7EB12E}" srcOrd="0" destOrd="0" presId="urn:microsoft.com/office/officeart/2008/layout/HalfCircleOrganizationChart"/>
    <dgm:cxn modelId="{7618A3A7-C379-4CE8-8F12-287291D5B644}" type="presOf" srcId="{1D63047E-F0BA-4CC6-98D0-62447306B84D}" destId="{EE2D729D-D87F-434B-AE7C-1A38D1AEE491}" srcOrd="0" destOrd="0" presId="urn:microsoft.com/office/officeart/2008/layout/HalfCircleOrganizationChart"/>
    <dgm:cxn modelId="{C4562DAB-473D-4188-B700-D40CEAC9F98E}" type="presOf" srcId="{C0322541-BF30-404F-AE4F-4D7E85581B5A}" destId="{2EF169E2-D850-4657-8A3F-A5915D38B79C}" srcOrd="0" destOrd="0" presId="urn:microsoft.com/office/officeart/2008/layout/HalfCircleOrganizationChart"/>
    <dgm:cxn modelId="{C70CEEB2-E5A9-4FDA-A54E-C9D7F2E7DD31}" type="presOf" srcId="{97C7D6DC-5E88-4F65-B5D5-20D2F6E877C5}" destId="{F0E01BD9-2F07-45D4-9484-863F42183C25}" srcOrd="0" destOrd="0" presId="urn:microsoft.com/office/officeart/2008/layout/HalfCircleOrganizationChart"/>
    <dgm:cxn modelId="{CF04CCB4-46EC-45C0-B6FC-73659B4389BB}" srcId="{3593B08F-BF3D-487E-BE04-4F746771F21C}" destId="{A30815BA-C660-41D4-A937-AC55047DFBFB}" srcOrd="0" destOrd="0" parTransId="{D1D28203-C626-4CFB-8ACD-9947A5B63EBF}" sibTransId="{B56FC8D7-9474-42FB-808D-171AD71401BB}"/>
    <dgm:cxn modelId="{1D4ACFB8-F761-481E-A9EF-F0B90E956AF8}" type="presOf" srcId="{C462C9B0-06BA-43B3-B0DA-6CDDBF0C899E}" destId="{72F21357-42A4-45DA-BDAB-715AFDD984B1}" srcOrd="0" destOrd="0" presId="urn:microsoft.com/office/officeart/2008/layout/HalfCircleOrganizationChart"/>
    <dgm:cxn modelId="{3725D5C3-1B9F-488E-8CCB-3FFD034D6EDE}" type="presOf" srcId="{D1D28203-C626-4CFB-8ACD-9947A5B63EBF}" destId="{FDA07F10-966F-4B24-822F-E89C7EAA8F40}" srcOrd="0" destOrd="0" presId="urn:microsoft.com/office/officeart/2008/layout/HalfCircleOrganizationChart"/>
    <dgm:cxn modelId="{4F8523C8-2F85-4B81-BD84-F6082C568997}" srcId="{5D5AFF4A-E1C6-473B-A89D-931E5CBA417B}" destId="{24C6D4D0-21E5-441A-872E-BE919129616E}" srcOrd="0" destOrd="0" parTransId="{24775EDE-0A74-4BAF-87F4-48A78F4F594D}" sibTransId="{EA50DCB8-8DC8-4252-931A-0E753640091F}"/>
    <dgm:cxn modelId="{0E81C6CB-4162-42B3-8744-00840F48FA29}" type="presOf" srcId="{5D5AFF4A-E1C6-473B-A89D-931E5CBA417B}" destId="{E4B76CF2-1CA5-4405-8F7E-578EB2039087}" srcOrd="0" destOrd="0" presId="urn:microsoft.com/office/officeart/2008/layout/HalfCircleOrganizationChart"/>
    <dgm:cxn modelId="{47B55DCD-9A28-4FD9-82FD-D805639BB3E4}" srcId="{C0322541-BF30-404F-AE4F-4D7E85581B5A}" destId="{3593B08F-BF3D-487E-BE04-4F746771F21C}" srcOrd="2" destOrd="0" parTransId="{E9710117-DF2F-44CF-BA32-0AD033A5BDDA}" sibTransId="{60216A47-6540-439C-8DEB-900C13F0C16B}"/>
    <dgm:cxn modelId="{390E87CD-D99D-422A-8A3E-EBC11A4BDFCD}" srcId="{C0322541-BF30-404F-AE4F-4D7E85581B5A}" destId="{F0A0E495-7A8C-4B46-98CA-ADBF4E73830A}" srcOrd="4" destOrd="0" parTransId="{EACA5E09-411E-4549-9AAD-C4154D863933}" sibTransId="{EA957E42-29B7-4D16-BE30-3BFE48192963}"/>
    <dgm:cxn modelId="{D0B2D3D7-43ED-4F71-87B9-BC2C4EA398B1}" type="presOf" srcId="{5D5AFF4A-E1C6-473B-A89D-931E5CBA417B}" destId="{25A3E6AB-448C-4E69-A07A-7111F5B16000}" srcOrd="1" destOrd="0" presId="urn:microsoft.com/office/officeart/2008/layout/HalfCircleOrganizationChart"/>
    <dgm:cxn modelId="{A98CA9D8-444F-454E-A94C-FF5EF6BD9B11}" type="presOf" srcId="{D94385D8-3556-4DC6-ACA4-605B5DC5DD88}" destId="{86B7066D-FAB4-4288-A74E-40BBDB210EBA}" srcOrd="0" destOrd="0" presId="urn:microsoft.com/office/officeart/2008/layout/HalfCircleOrganizationChart"/>
    <dgm:cxn modelId="{770FD6D9-9BCF-40BE-A809-0098311E973E}" type="presOf" srcId="{EA908E47-47BF-4589-95BD-1C296542FB47}" destId="{A250B587-8056-48F4-963C-985AA46DD5A3}" srcOrd="1" destOrd="0" presId="urn:microsoft.com/office/officeart/2008/layout/HalfCircleOrganizationChart"/>
    <dgm:cxn modelId="{977B5DDA-4661-4FB9-BD2F-865E9136B607}" type="presOf" srcId="{EACA5E09-411E-4549-9AAD-C4154D863933}" destId="{E7E31CFE-2A59-44D7-87CB-2EE05BD6B867}" srcOrd="0" destOrd="0" presId="urn:microsoft.com/office/officeart/2008/layout/HalfCircleOrganizationChart"/>
    <dgm:cxn modelId="{EA10E7E1-2254-41FD-B717-2D347C39726B}" type="presOf" srcId="{24C6D4D0-21E5-441A-872E-BE919129616E}" destId="{1AB028AA-6BED-4A42-BB2B-ED87AFF83773}" srcOrd="0" destOrd="0" presId="urn:microsoft.com/office/officeart/2008/layout/HalfCircleOrganizationChart"/>
    <dgm:cxn modelId="{11D2AEE9-84B2-4968-85F1-C4226348E70B}" type="presOf" srcId="{E442D222-987B-47B8-B048-6631650A94A9}" destId="{6DED2828-6426-45EF-88FA-C4E26508AE95}" srcOrd="0" destOrd="0" presId="urn:microsoft.com/office/officeart/2008/layout/HalfCircleOrganizationChart"/>
    <dgm:cxn modelId="{56FF5EEC-8565-4858-B005-0F82ECEA2DE8}" type="presOf" srcId="{24C6D4D0-21E5-441A-872E-BE919129616E}" destId="{5D47BFB3-4B9D-4623-AD1D-0E38EDA39967}" srcOrd="1" destOrd="0" presId="urn:microsoft.com/office/officeart/2008/layout/HalfCircleOrganizationChart"/>
    <dgm:cxn modelId="{CD022CED-B796-4C11-8FC3-BC3C0E199EFC}" type="presOf" srcId="{34C242E6-64A5-4A56-BA83-B23FC14E7174}" destId="{AB8A424E-32AB-42D9-B5E0-9E01F752D6BA}" srcOrd="0" destOrd="0" presId="urn:microsoft.com/office/officeart/2008/layout/HalfCircleOrganizationChart"/>
    <dgm:cxn modelId="{675E24F4-F3EE-4839-8FD9-8DBC1712A1D0}" type="presOf" srcId="{B05D7AFE-0EFF-442E-ADC1-A2E27D78E3BF}" destId="{7E876CD1-496E-4EAB-BA40-296A083A8F37}" srcOrd="1" destOrd="0" presId="urn:microsoft.com/office/officeart/2008/layout/HalfCircleOrganizationChart"/>
    <dgm:cxn modelId="{9A0591F4-777A-4933-BA7B-B56BBC0765A6}" type="presOf" srcId="{F0A0E495-7A8C-4B46-98CA-ADBF4E73830A}" destId="{C492E06D-58CA-4B26-9CCE-7F8927EB2DB3}" srcOrd="1" destOrd="0" presId="urn:microsoft.com/office/officeart/2008/layout/HalfCircleOrganizationChart"/>
    <dgm:cxn modelId="{C8F120FD-60FE-48D6-90D7-C9308CFB9A56}" type="presOf" srcId="{79A70BB7-EBBE-46DC-B7A8-B840A6D3C02D}" destId="{E1BD5BE3-37B6-4079-83A6-AD2E2DF457CC}" srcOrd="0" destOrd="0" presId="urn:microsoft.com/office/officeart/2008/layout/HalfCircleOrganizationChart"/>
    <dgm:cxn modelId="{9DCA61F8-C5F9-413A-8DCD-FE9214C4415E}" type="presParOf" srcId="{72F21357-42A4-45DA-BDAB-715AFDD984B1}" destId="{FAB62C7A-45BF-40A6-AEB2-B39C7470F732}" srcOrd="0" destOrd="0" presId="urn:microsoft.com/office/officeart/2008/layout/HalfCircleOrganizationChart"/>
    <dgm:cxn modelId="{20C320A1-9F03-4BE4-A6C6-89EC6CC9BA18}" type="presParOf" srcId="{FAB62C7A-45BF-40A6-AEB2-B39C7470F732}" destId="{E1D3B9DE-ABD7-4DF2-8628-800C8FDB3A20}" srcOrd="0" destOrd="0" presId="urn:microsoft.com/office/officeart/2008/layout/HalfCircleOrganizationChart"/>
    <dgm:cxn modelId="{7A940181-E2FC-49B2-AD94-8ED90291B2B5}" type="presParOf" srcId="{E1D3B9DE-ABD7-4DF2-8628-800C8FDB3A20}" destId="{2EF169E2-D850-4657-8A3F-A5915D38B79C}" srcOrd="0" destOrd="0" presId="urn:microsoft.com/office/officeart/2008/layout/HalfCircleOrganizationChart"/>
    <dgm:cxn modelId="{DA1D1C23-4F83-4E22-80E1-3C4604C7364E}" type="presParOf" srcId="{E1D3B9DE-ABD7-4DF2-8628-800C8FDB3A20}" destId="{9DC6434B-C7A3-450E-80B2-5E6292ABA65F}" srcOrd="1" destOrd="0" presId="urn:microsoft.com/office/officeart/2008/layout/HalfCircleOrganizationChart"/>
    <dgm:cxn modelId="{9E0FC1AB-36C3-4B43-983C-8C2C537DE290}" type="presParOf" srcId="{E1D3B9DE-ABD7-4DF2-8628-800C8FDB3A20}" destId="{398A5F6D-C0D7-44EF-9DC0-278A30616124}" srcOrd="2" destOrd="0" presId="urn:microsoft.com/office/officeart/2008/layout/HalfCircleOrganizationChart"/>
    <dgm:cxn modelId="{C2ED0638-3906-46CC-A199-B69185820333}" type="presParOf" srcId="{E1D3B9DE-ABD7-4DF2-8628-800C8FDB3A20}" destId="{8DDCA55D-9165-4165-BC26-2B518DC1DB06}" srcOrd="3" destOrd="0" presId="urn:microsoft.com/office/officeart/2008/layout/HalfCircleOrganizationChart"/>
    <dgm:cxn modelId="{3344C627-1BC2-4840-8043-3E8F1ABA2A53}" type="presParOf" srcId="{FAB62C7A-45BF-40A6-AEB2-B39C7470F732}" destId="{D9E4C37D-474B-40C1-9D0E-E73CBD93B90C}" srcOrd="1" destOrd="0" presId="urn:microsoft.com/office/officeart/2008/layout/HalfCircleOrganizationChart"/>
    <dgm:cxn modelId="{353360D2-4766-4019-9F2B-51D7B23B2807}" type="presParOf" srcId="{D9E4C37D-474B-40C1-9D0E-E73CBD93B90C}" destId="{AB8A424E-32AB-42D9-B5E0-9E01F752D6BA}" srcOrd="0" destOrd="0" presId="urn:microsoft.com/office/officeart/2008/layout/HalfCircleOrganizationChart"/>
    <dgm:cxn modelId="{07DDEDCD-DFBE-4C60-94D9-19FDE6ABA454}" type="presParOf" srcId="{D9E4C37D-474B-40C1-9D0E-E73CBD93B90C}" destId="{633F8AAD-C064-482B-93FF-A49E7FBA3BCB}" srcOrd="1" destOrd="0" presId="urn:microsoft.com/office/officeart/2008/layout/HalfCircleOrganizationChart"/>
    <dgm:cxn modelId="{FFF836F1-ADCE-478D-9BE3-516ACC5B61A8}" type="presParOf" srcId="{633F8AAD-C064-482B-93FF-A49E7FBA3BCB}" destId="{8143EE6C-AC3D-40BE-A65F-044E9C07D200}" srcOrd="0" destOrd="0" presId="urn:microsoft.com/office/officeart/2008/layout/HalfCircleOrganizationChart"/>
    <dgm:cxn modelId="{272FE7EA-3DD0-4B5D-A709-61B00B3F7A34}" type="presParOf" srcId="{8143EE6C-AC3D-40BE-A65F-044E9C07D200}" destId="{6DED2828-6426-45EF-88FA-C4E26508AE95}" srcOrd="0" destOrd="0" presId="urn:microsoft.com/office/officeart/2008/layout/HalfCircleOrganizationChart"/>
    <dgm:cxn modelId="{37396EE0-D2B0-4117-AD83-643E8AFAA7C2}" type="presParOf" srcId="{8143EE6C-AC3D-40BE-A65F-044E9C07D200}" destId="{482998C2-FCA3-4D4B-B03F-E1108B91476C}" srcOrd="1" destOrd="0" presId="urn:microsoft.com/office/officeart/2008/layout/HalfCircleOrganizationChart"/>
    <dgm:cxn modelId="{488071A3-5C3E-4EF8-9A2D-625C8AD00C8B}" type="presParOf" srcId="{8143EE6C-AC3D-40BE-A65F-044E9C07D200}" destId="{E991B766-804C-4763-8F19-ED2562B2038B}" srcOrd="2" destOrd="0" presId="urn:microsoft.com/office/officeart/2008/layout/HalfCircleOrganizationChart"/>
    <dgm:cxn modelId="{26657DA7-5618-4C62-AC64-E2881B25E817}" type="presParOf" srcId="{8143EE6C-AC3D-40BE-A65F-044E9C07D200}" destId="{919404C9-7FF2-4138-8AC5-20F01F2C5F58}" srcOrd="3" destOrd="0" presId="urn:microsoft.com/office/officeart/2008/layout/HalfCircleOrganizationChart"/>
    <dgm:cxn modelId="{C995796A-2A80-4FBF-8E06-CF176A98320D}" type="presParOf" srcId="{633F8AAD-C064-482B-93FF-A49E7FBA3BCB}" destId="{4BC968FF-1BFD-445B-B60F-09CD68DE4C36}" srcOrd="1" destOrd="0" presId="urn:microsoft.com/office/officeart/2008/layout/HalfCircleOrganizationChart"/>
    <dgm:cxn modelId="{3FF959E6-1597-444B-AC01-C5FA5A1DD42D}" type="presParOf" srcId="{633F8AAD-C064-482B-93FF-A49E7FBA3BCB}" destId="{248C4217-960F-46FC-8A36-3472FF596581}" srcOrd="2" destOrd="0" presId="urn:microsoft.com/office/officeart/2008/layout/HalfCircleOrganizationChart"/>
    <dgm:cxn modelId="{D26E5A2B-613B-4B01-B923-C5CC7EA6B28A}" type="presParOf" srcId="{D9E4C37D-474B-40C1-9D0E-E73CBD93B90C}" destId="{66209E04-77FC-4FF3-ACF3-86AF71D453B9}" srcOrd="2" destOrd="0" presId="urn:microsoft.com/office/officeart/2008/layout/HalfCircleOrganizationChart"/>
    <dgm:cxn modelId="{482BF2FA-4EBB-4367-8913-63DCD1F4A6F2}" type="presParOf" srcId="{D9E4C37D-474B-40C1-9D0E-E73CBD93B90C}" destId="{33E0DE23-7DF3-4E79-9800-38B0441AAFE0}" srcOrd="3" destOrd="0" presId="urn:microsoft.com/office/officeart/2008/layout/HalfCircleOrganizationChart"/>
    <dgm:cxn modelId="{0B0B6CD4-A4CD-4761-8915-BF7A48CF2011}" type="presParOf" srcId="{33E0DE23-7DF3-4E79-9800-38B0441AAFE0}" destId="{C10295CF-2268-4DA9-BB43-420FE7106D35}" srcOrd="0" destOrd="0" presId="urn:microsoft.com/office/officeart/2008/layout/HalfCircleOrganizationChart"/>
    <dgm:cxn modelId="{D78AD3FE-7383-447B-803B-E396CB9AA5BB}" type="presParOf" srcId="{C10295CF-2268-4DA9-BB43-420FE7106D35}" destId="{E4B76CF2-1CA5-4405-8F7E-578EB2039087}" srcOrd="0" destOrd="0" presId="urn:microsoft.com/office/officeart/2008/layout/HalfCircleOrganizationChart"/>
    <dgm:cxn modelId="{F44864BF-BBCD-47CA-B145-6BA05667EA9C}" type="presParOf" srcId="{C10295CF-2268-4DA9-BB43-420FE7106D35}" destId="{1C70BB99-C045-4BD0-BDB8-0F3BB55CC468}" srcOrd="1" destOrd="0" presId="urn:microsoft.com/office/officeart/2008/layout/HalfCircleOrganizationChart"/>
    <dgm:cxn modelId="{C727B936-4AB9-4B54-8977-0FB4952FC1AB}" type="presParOf" srcId="{C10295CF-2268-4DA9-BB43-420FE7106D35}" destId="{B9A33A5B-60E9-4D85-8F68-771D05C5FDB9}" srcOrd="2" destOrd="0" presId="urn:microsoft.com/office/officeart/2008/layout/HalfCircleOrganizationChart"/>
    <dgm:cxn modelId="{BE8626A0-0112-4B4A-8BB3-3E0622BD4685}" type="presParOf" srcId="{C10295CF-2268-4DA9-BB43-420FE7106D35}" destId="{25A3E6AB-448C-4E69-A07A-7111F5B16000}" srcOrd="3" destOrd="0" presId="urn:microsoft.com/office/officeart/2008/layout/HalfCircleOrganizationChart"/>
    <dgm:cxn modelId="{97662EDA-B45F-491D-BF01-6B6FE7D2DF31}" type="presParOf" srcId="{33E0DE23-7DF3-4E79-9800-38B0441AAFE0}" destId="{373B5EB6-A1FC-4153-B38E-9DDE780E1683}" srcOrd="1" destOrd="0" presId="urn:microsoft.com/office/officeart/2008/layout/HalfCircleOrganizationChart"/>
    <dgm:cxn modelId="{39BDF322-7AF1-48B4-9A8B-9E18BD0DE888}" type="presParOf" srcId="{373B5EB6-A1FC-4153-B38E-9DDE780E1683}" destId="{86B365D0-2983-4687-9EE7-C5661E6AA7A0}" srcOrd="0" destOrd="0" presId="urn:microsoft.com/office/officeart/2008/layout/HalfCircleOrganizationChart"/>
    <dgm:cxn modelId="{4AEE1460-1097-45F5-8F88-6FE21D586258}" type="presParOf" srcId="{373B5EB6-A1FC-4153-B38E-9DDE780E1683}" destId="{7E777AE4-D971-407E-A4C6-7B523FEE697D}" srcOrd="1" destOrd="0" presId="urn:microsoft.com/office/officeart/2008/layout/HalfCircleOrganizationChart"/>
    <dgm:cxn modelId="{F86CEA8B-D44C-444B-A892-3F5D665783B8}" type="presParOf" srcId="{7E777AE4-D971-407E-A4C6-7B523FEE697D}" destId="{616D58F2-A9DA-4F32-8C93-2C48FF4BC2CC}" srcOrd="0" destOrd="0" presId="urn:microsoft.com/office/officeart/2008/layout/HalfCircleOrganizationChart"/>
    <dgm:cxn modelId="{C995FB41-D95C-4768-B6B1-3E5ACC11268F}" type="presParOf" srcId="{616D58F2-A9DA-4F32-8C93-2C48FF4BC2CC}" destId="{1AB028AA-6BED-4A42-BB2B-ED87AFF83773}" srcOrd="0" destOrd="0" presId="urn:microsoft.com/office/officeart/2008/layout/HalfCircleOrganizationChart"/>
    <dgm:cxn modelId="{0C442576-1FB6-4457-B3CA-BAD82743FEAF}" type="presParOf" srcId="{616D58F2-A9DA-4F32-8C93-2C48FF4BC2CC}" destId="{F78FE181-7C83-4985-BF00-1090E6502D88}" srcOrd="1" destOrd="0" presId="urn:microsoft.com/office/officeart/2008/layout/HalfCircleOrganizationChart"/>
    <dgm:cxn modelId="{3425C2B1-1083-41CD-B810-5442E41F0E4F}" type="presParOf" srcId="{616D58F2-A9DA-4F32-8C93-2C48FF4BC2CC}" destId="{BA58A960-0D1A-4E7B-89ED-4BB41C3D9CE5}" srcOrd="2" destOrd="0" presId="urn:microsoft.com/office/officeart/2008/layout/HalfCircleOrganizationChart"/>
    <dgm:cxn modelId="{42E76ADF-422F-4FCB-BF02-EC1F8C9BF0C4}" type="presParOf" srcId="{616D58F2-A9DA-4F32-8C93-2C48FF4BC2CC}" destId="{5D47BFB3-4B9D-4623-AD1D-0E38EDA39967}" srcOrd="3" destOrd="0" presId="urn:microsoft.com/office/officeart/2008/layout/HalfCircleOrganizationChart"/>
    <dgm:cxn modelId="{458B5BB1-42F4-44F5-AD4D-FFF999DC07BA}" type="presParOf" srcId="{7E777AE4-D971-407E-A4C6-7B523FEE697D}" destId="{EBBC1175-B2D4-47E4-A0BF-9532DBD17809}" srcOrd="1" destOrd="0" presId="urn:microsoft.com/office/officeart/2008/layout/HalfCircleOrganizationChart"/>
    <dgm:cxn modelId="{8470ECBD-8018-4367-A60E-09F8A36CBADD}" type="presParOf" srcId="{7E777AE4-D971-407E-A4C6-7B523FEE697D}" destId="{01E916B2-6C5A-46E8-803E-FE56BBB44D43}" srcOrd="2" destOrd="0" presId="urn:microsoft.com/office/officeart/2008/layout/HalfCircleOrganizationChart"/>
    <dgm:cxn modelId="{B90D2D7F-54A9-472D-87A7-A138EAC8C671}" type="presParOf" srcId="{373B5EB6-A1FC-4153-B38E-9DDE780E1683}" destId="{F0E01BD9-2F07-45D4-9484-863F42183C25}" srcOrd="2" destOrd="0" presId="urn:microsoft.com/office/officeart/2008/layout/HalfCircleOrganizationChart"/>
    <dgm:cxn modelId="{A320407D-7953-4491-9AC4-6E5F2124644E}" type="presParOf" srcId="{373B5EB6-A1FC-4153-B38E-9DDE780E1683}" destId="{05E8ED31-7C20-4A8A-B219-5A184A7437E1}" srcOrd="3" destOrd="0" presId="urn:microsoft.com/office/officeart/2008/layout/HalfCircleOrganizationChart"/>
    <dgm:cxn modelId="{718E1F16-4242-4232-A349-8AAE08E294EE}" type="presParOf" srcId="{05E8ED31-7C20-4A8A-B219-5A184A7437E1}" destId="{1628AEB4-4C62-4B87-A9E7-0B27E703A908}" srcOrd="0" destOrd="0" presId="urn:microsoft.com/office/officeart/2008/layout/HalfCircleOrganizationChart"/>
    <dgm:cxn modelId="{40299487-BC6B-4D6B-B3E1-1768913E088F}" type="presParOf" srcId="{1628AEB4-4C62-4B87-A9E7-0B27E703A908}" destId="{2149F458-F6BA-431C-9564-5F1209A659A6}" srcOrd="0" destOrd="0" presId="urn:microsoft.com/office/officeart/2008/layout/HalfCircleOrganizationChart"/>
    <dgm:cxn modelId="{391DAAED-C1E0-42D9-9762-79803CDCA84E}" type="presParOf" srcId="{1628AEB4-4C62-4B87-A9E7-0B27E703A908}" destId="{8B9C0E16-6528-4211-A07D-465FAD743B88}" srcOrd="1" destOrd="0" presId="urn:microsoft.com/office/officeart/2008/layout/HalfCircleOrganizationChart"/>
    <dgm:cxn modelId="{5D29363D-8A91-467F-978F-F61D35C8E89F}" type="presParOf" srcId="{1628AEB4-4C62-4B87-A9E7-0B27E703A908}" destId="{E1AB4508-F20D-4F28-B7E2-9EEEADC8C912}" srcOrd="2" destOrd="0" presId="urn:microsoft.com/office/officeart/2008/layout/HalfCircleOrganizationChart"/>
    <dgm:cxn modelId="{61918F5C-37B1-4863-8C0A-6FECA89BF44A}" type="presParOf" srcId="{1628AEB4-4C62-4B87-A9E7-0B27E703A908}" destId="{20ABA950-9E4B-4097-A1ED-A44EBB8CB1D0}" srcOrd="3" destOrd="0" presId="urn:microsoft.com/office/officeart/2008/layout/HalfCircleOrganizationChart"/>
    <dgm:cxn modelId="{4AF5AFB1-933F-45CA-8B83-544A29235640}" type="presParOf" srcId="{05E8ED31-7C20-4A8A-B219-5A184A7437E1}" destId="{3C96D8B0-BE34-4CFD-B702-7531470F4D01}" srcOrd="1" destOrd="0" presId="urn:microsoft.com/office/officeart/2008/layout/HalfCircleOrganizationChart"/>
    <dgm:cxn modelId="{14A21A00-4387-40CA-B451-827693AC76DB}" type="presParOf" srcId="{05E8ED31-7C20-4A8A-B219-5A184A7437E1}" destId="{1D3C98F8-E84A-4C36-AC35-5DAB987BD4EC}" srcOrd="2" destOrd="0" presId="urn:microsoft.com/office/officeart/2008/layout/HalfCircleOrganizationChart"/>
    <dgm:cxn modelId="{EC35B888-D0AB-4918-B108-80604AE5D580}" type="presParOf" srcId="{373B5EB6-A1FC-4153-B38E-9DDE780E1683}" destId="{A71CAB1E-E26F-4C71-AC2C-547F9D73B553}" srcOrd="4" destOrd="0" presId="urn:microsoft.com/office/officeart/2008/layout/HalfCircleOrganizationChart"/>
    <dgm:cxn modelId="{A4ED0146-7C27-419C-92E2-FDA7DBAE7F00}" type="presParOf" srcId="{373B5EB6-A1FC-4153-B38E-9DDE780E1683}" destId="{0E943B73-D460-4A4B-83C0-99146CC5A16B}" srcOrd="5" destOrd="0" presId="urn:microsoft.com/office/officeart/2008/layout/HalfCircleOrganizationChart"/>
    <dgm:cxn modelId="{0187D8C2-A5D8-415E-B752-1E310A2A3FFB}" type="presParOf" srcId="{0E943B73-D460-4A4B-83C0-99146CC5A16B}" destId="{72FCF8E4-F525-4F28-B5DA-C3F11421CEA9}" srcOrd="0" destOrd="0" presId="urn:microsoft.com/office/officeart/2008/layout/HalfCircleOrganizationChart"/>
    <dgm:cxn modelId="{2DBDE2A0-ECC9-437A-988E-0E91D3B34BEE}" type="presParOf" srcId="{72FCF8E4-F525-4F28-B5DA-C3F11421CEA9}" destId="{EE2D729D-D87F-434B-AE7C-1A38D1AEE491}" srcOrd="0" destOrd="0" presId="urn:microsoft.com/office/officeart/2008/layout/HalfCircleOrganizationChart"/>
    <dgm:cxn modelId="{22B6D605-6FC5-4198-BD7B-7C1857FB4B54}" type="presParOf" srcId="{72FCF8E4-F525-4F28-B5DA-C3F11421CEA9}" destId="{CBD72073-D11E-432B-80CA-A082D9E00A56}" srcOrd="1" destOrd="0" presId="urn:microsoft.com/office/officeart/2008/layout/HalfCircleOrganizationChart"/>
    <dgm:cxn modelId="{654929FA-2A81-4FD3-BF68-D5F041C35990}" type="presParOf" srcId="{72FCF8E4-F525-4F28-B5DA-C3F11421CEA9}" destId="{C6839E7E-27CD-434A-A90E-F5623BC63E5F}" srcOrd="2" destOrd="0" presId="urn:microsoft.com/office/officeart/2008/layout/HalfCircleOrganizationChart"/>
    <dgm:cxn modelId="{75EB8D4A-4E8C-479D-8B37-ACD0FF4F1047}" type="presParOf" srcId="{72FCF8E4-F525-4F28-B5DA-C3F11421CEA9}" destId="{02F6033E-C491-4D1C-832D-A7A0E4AADB8B}" srcOrd="3" destOrd="0" presId="urn:microsoft.com/office/officeart/2008/layout/HalfCircleOrganizationChart"/>
    <dgm:cxn modelId="{F775240A-9878-484E-93F9-0B9C6B71043F}" type="presParOf" srcId="{0E943B73-D460-4A4B-83C0-99146CC5A16B}" destId="{A6D9AC78-A429-45EA-9C44-7705EF2A3FF2}" srcOrd="1" destOrd="0" presId="urn:microsoft.com/office/officeart/2008/layout/HalfCircleOrganizationChart"/>
    <dgm:cxn modelId="{A0489DD4-412D-4A66-B6D4-CFFDC0162470}" type="presParOf" srcId="{0E943B73-D460-4A4B-83C0-99146CC5A16B}" destId="{0E47D52C-D396-45E1-9CEA-80D65BA52D93}" srcOrd="2" destOrd="0" presId="urn:microsoft.com/office/officeart/2008/layout/HalfCircleOrganizationChart"/>
    <dgm:cxn modelId="{752133FA-544C-4A15-86F7-EC446F359DB4}" type="presParOf" srcId="{33E0DE23-7DF3-4E79-9800-38B0441AAFE0}" destId="{DE61FEBA-415F-4DC0-AB7E-8BD11EFC6A14}" srcOrd="2" destOrd="0" presId="urn:microsoft.com/office/officeart/2008/layout/HalfCircleOrganizationChart"/>
    <dgm:cxn modelId="{1AFD3322-5942-4D57-8D5F-F0D977400CCA}" type="presParOf" srcId="{D9E4C37D-474B-40C1-9D0E-E73CBD93B90C}" destId="{6FCF3B04-DBFC-48D5-80BB-B821DE4964E1}" srcOrd="4" destOrd="0" presId="urn:microsoft.com/office/officeart/2008/layout/HalfCircleOrganizationChart"/>
    <dgm:cxn modelId="{2742ED68-9E29-4313-976F-76A82F9E0F54}" type="presParOf" srcId="{D9E4C37D-474B-40C1-9D0E-E73CBD93B90C}" destId="{35D24127-52D8-47D1-A41B-347D462854A7}" srcOrd="5" destOrd="0" presId="urn:microsoft.com/office/officeart/2008/layout/HalfCircleOrganizationChart"/>
    <dgm:cxn modelId="{47673243-F759-4667-B671-2124C8D1BC72}" type="presParOf" srcId="{35D24127-52D8-47D1-A41B-347D462854A7}" destId="{458404D7-C359-4A53-B3E1-B2A743B47284}" srcOrd="0" destOrd="0" presId="urn:microsoft.com/office/officeart/2008/layout/HalfCircleOrganizationChart"/>
    <dgm:cxn modelId="{6A312769-B80D-41DB-93A0-24CBD14754BC}" type="presParOf" srcId="{458404D7-C359-4A53-B3E1-B2A743B47284}" destId="{4D003621-3D82-495E-A617-DDF20A72D02D}" srcOrd="0" destOrd="0" presId="urn:microsoft.com/office/officeart/2008/layout/HalfCircleOrganizationChart"/>
    <dgm:cxn modelId="{D14544CC-7A2C-4333-83AE-22AFECF49282}" type="presParOf" srcId="{458404D7-C359-4A53-B3E1-B2A743B47284}" destId="{C739AF21-8BD4-4750-8FB7-3698C86B7993}" srcOrd="1" destOrd="0" presId="urn:microsoft.com/office/officeart/2008/layout/HalfCircleOrganizationChart"/>
    <dgm:cxn modelId="{8738BB78-B2F7-4F2C-8F1B-D1931B3CF0CD}" type="presParOf" srcId="{458404D7-C359-4A53-B3E1-B2A743B47284}" destId="{6E371F3F-20A3-4FB4-90FB-0280683BC9D3}" srcOrd="2" destOrd="0" presId="urn:microsoft.com/office/officeart/2008/layout/HalfCircleOrganizationChart"/>
    <dgm:cxn modelId="{1E73C18E-0CA0-48FE-AD16-5D37E85250F8}" type="presParOf" srcId="{458404D7-C359-4A53-B3E1-B2A743B47284}" destId="{2E9958BF-433A-484A-AACA-78160E019F60}" srcOrd="3" destOrd="0" presId="urn:microsoft.com/office/officeart/2008/layout/HalfCircleOrganizationChart"/>
    <dgm:cxn modelId="{9E4149A0-9DC5-43DE-9213-48047C8D3D00}" type="presParOf" srcId="{35D24127-52D8-47D1-A41B-347D462854A7}" destId="{51F7837B-278C-4CB1-B4AF-3365BCA62CFD}" srcOrd="1" destOrd="0" presId="urn:microsoft.com/office/officeart/2008/layout/HalfCircleOrganizationChart"/>
    <dgm:cxn modelId="{2431506F-82DB-41D2-9160-677A5ACCCD62}" type="presParOf" srcId="{51F7837B-278C-4CB1-B4AF-3365BCA62CFD}" destId="{FDA07F10-966F-4B24-822F-E89C7EAA8F40}" srcOrd="0" destOrd="0" presId="urn:microsoft.com/office/officeart/2008/layout/HalfCircleOrganizationChart"/>
    <dgm:cxn modelId="{99838251-D4E9-46A4-9FA2-C62A7ACF1EBC}" type="presParOf" srcId="{51F7837B-278C-4CB1-B4AF-3365BCA62CFD}" destId="{E7CCDACF-EB7E-4179-90C7-7DA1017F2E3E}" srcOrd="1" destOrd="0" presId="urn:microsoft.com/office/officeart/2008/layout/HalfCircleOrganizationChart"/>
    <dgm:cxn modelId="{3AC29724-FC06-42D5-BE5F-22BA3970C1F0}" type="presParOf" srcId="{E7CCDACF-EB7E-4179-90C7-7DA1017F2E3E}" destId="{6C1DA0A9-E0AD-47D8-B872-7776F48A2D4B}" srcOrd="0" destOrd="0" presId="urn:microsoft.com/office/officeart/2008/layout/HalfCircleOrganizationChart"/>
    <dgm:cxn modelId="{27BFCE36-3DEB-45D4-8135-82DD3C5CFFDC}" type="presParOf" srcId="{6C1DA0A9-E0AD-47D8-B872-7776F48A2D4B}" destId="{B1B79944-DFBD-4C64-898F-BB61AFBCB319}" srcOrd="0" destOrd="0" presId="urn:microsoft.com/office/officeart/2008/layout/HalfCircleOrganizationChart"/>
    <dgm:cxn modelId="{910A6783-660E-4185-A828-94C7E7B460A2}" type="presParOf" srcId="{6C1DA0A9-E0AD-47D8-B872-7776F48A2D4B}" destId="{F5BC3C25-0F2E-407D-B6E8-8A53B9361396}" srcOrd="1" destOrd="0" presId="urn:microsoft.com/office/officeart/2008/layout/HalfCircleOrganizationChart"/>
    <dgm:cxn modelId="{56E540D9-CB8C-499F-B346-97D8C7155B33}" type="presParOf" srcId="{6C1DA0A9-E0AD-47D8-B872-7776F48A2D4B}" destId="{8EA69679-EF58-4DF9-9A0A-D8805E788A3C}" srcOrd="2" destOrd="0" presId="urn:microsoft.com/office/officeart/2008/layout/HalfCircleOrganizationChart"/>
    <dgm:cxn modelId="{EBBF591B-A54B-4640-8B3E-F502F8913509}" type="presParOf" srcId="{6C1DA0A9-E0AD-47D8-B872-7776F48A2D4B}" destId="{21A2B8B7-BADB-4F27-8E70-C10BD0B6A458}" srcOrd="3" destOrd="0" presId="urn:microsoft.com/office/officeart/2008/layout/HalfCircleOrganizationChart"/>
    <dgm:cxn modelId="{831FCA9C-7148-4CFB-8945-A463432DA154}" type="presParOf" srcId="{E7CCDACF-EB7E-4179-90C7-7DA1017F2E3E}" destId="{A670035F-E44A-407C-93F9-C968929933A5}" srcOrd="1" destOrd="0" presId="urn:microsoft.com/office/officeart/2008/layout/HalfCircleOrganizationChart"/>
    <dgm:cxn modelId="{E28E7761-BB7F-4E6B-8275-379FE2F40588}" type="presParOf" srcId="{E7CCDACF-EB7E-4179-90C7-7DA1017F2E3E}" destId="{88925338-E00D-453A-8F85-CA48FC1A1212}" srcOrd="2" destOrd="0" presId="urn:microsoft.com/office/officeart/2008/layout/HalfCircleOrganizationChart"/>
    <dgm:cxn modelId="{623D92FA-F8D9-4333-80C1-6763C59CB0B0}" type="presParOf" srcId="{51F7837B-278C-4CB1-B4AF-3365BCA62CFD}" destId="{E1BD5BE3-37B6-4079-83A6-AD2E2DF457CC}" srcOrd="2" destOrd="0" presId="urn:microsoft.com/office/officeart/2008/layout/HalfCircleOrganizationChart"/>
    <dgm:cxn modelId="{FF16AC87-1425-4EDD-8C80-68618DF60D33}" type="presParOf" srcId="{51F7837B-278C-4CB1-B4AF-3365BCA62CFD}" destId="{7C158B60-855D-4A98-90E0-A07BA9048435}" srcOrd="3" destOrd="0" presId="urn:microsoft.com/office/officeart/2008/layout/HalfCircleOrganizationChart"/>
    <dgm:cxn modelId="{1EE950D0-8D0D-482E-BDB3-80A1FB262033}" type="presParOf" srcId="{7C158B60-855D-4A98-90E0-A07BA9048435}" destId="{AB42C07B-F60C-4671-A683-763B3B76DD0B}" srcOrd="0" destOrd="0" presId="urn:microsoft.com/office/officeart/2008/layout/HalfCircleOrganizationChart"/>
    <dgm:cxn modelId="{E1BA5361-DF4C-4ABF-8A19-2A4C9B094FC5}" type="presParOf" srcId="{AB42C07B-F60C-4671-A683-763B3B76DD0B}" destId="{79D44D0E-5A90-4592-9D68-B610448AB3D0}" srcOrd="0" destOrd="0" presId="urn:microsoft.com/office/officeart/2008/layout/HalfCircleOrganizationChart"/>
    <dgm:cxn modelId="{542A42CC-E43C-4728-9218-FC324DA157DF}" type="presParOf" srcId="{AB42C07B-F60C-4671-A683-763B3B76DD0B}" destId="{98BE365C-1830-453A-8243-12C7B1B8288C}" srcOrd="1" destOrd="0" presId="urn:microsoft.com/office/officeart/2008/layout/HalfCircleOrganizationChart"/>
    <dgm:cxn modelId="{07B445AD-E7DE-4E91-9799-77262562C8EF}" type="presParOf" srcId="{AB42C07B-F60C-4671-A683-763B3B76DD0B}" destId="{6F91CE0F-065A-4C7B-9CF2-CA6E26639337}" srcOrd="2" destOrd="0" presId="urn:microsoft.com/office/officeart/2008/layout/HalfCircleOrganizationChart"/>
    <dgm:cxn modelId="{042AA9B9-57B9-4A05-ADE6-BEA8D2055118}" type="presParOf" srcId="{AB42C07B-F60C-4671-A683-763B3B76DD0B}" destId="{A23BDADA-4150-45B7-B5BE-59FA908756A7}" srcOrd="3" destOrd="0" presId="urn:microsoft.com/office/officeart/2008/layout/HalfCircleOrganizationChart"/>
    <dgm:cxn modelId="{EADAAF37-3A23-4AD8-A528-FFC91EDCD190}" type="presParOf" srcId="{7C158B60-855D-4A98-90E0-A07BA9048435}" destId="{F1897197-9CEC-434A-B044-894A7E658C91}" srcOrd="1" destOrd="0" presId="urn:microsoft.com/office/officeart/2008/layout/HalfCircleOrganizationChart"/>
    <dgm:cxn modelId="{B4A75967-93E0-415B-8718-A78938A1F6B9}" type="presParOf" srcId="{7C158B60-855D-4A98-90E0-A07BA9048435}" destId="{1CD9A184-6F81-4F8D-BBD2-2E2CF45C9EFD}" srcOrd="2" destOrd="0" presId="urn:microsoft.com/office/officeart/2008/layout/HalfCircleOrganizationChart"/>
    <dgm:cxn modelId="{69FD51F4-5ECC-4AEA-9266-AE3305D75FBD}" type="presParOf" srcId="{51F7837B-278C-4CB1-B4AF-3365BCA62CFD}" destId="{6696A56B-6E72-4189-8E67-A248363796A6}" srcOrd="4" destOrd="0" presId="urn:microsoft.com/office/officeart/2008/layout/HalfCircleOrganizationChart"/>
    <dgm:cxn modelId="{0CFFFA57-5E0E-4606-9C87-2C37C86FAE1B}" type="presParOf" srcId="{51F7837B-278C-4CB1-B4AF-3365BCA62CFD}" destId="{88CD7C08-2164-4A04-8E5D-1D6891387793}" srcOrd="5" destOrd="0" presId="urn:microsoft.com/office/officeart/2008/layout/HalfCircleOrganizationChart"/>
    <dgm:cxn modelId="{C5F068E0-42ED-4670-9F89-2A66E7DCFA99}" type="presParOf" srcId="{88CD7C08-2164-4A04-8E5D-1D6891387793}" destId="{647257CD-2773-4561-BD26-F46C76FA168B}" srcOrd="0" destOrd="0" presId="urn:microsoft.com/office/officeart/2008/layout/HalfCircleOrganizationChart"/>
    <dgm:cxn modelId="{7156FA6E-8E49-487D-B919-96C5573F761C}" type="presParOf" srcId="{647257CD-2773-4561-BD26-F46C76FA168B}" destId="{90E02BC5-A89C-47CC-8603-CE7D49E9D4F1}" srcOrd="0" destOrd="0" presId="urn:microsoft.com/office/officeart/2008/layout/HalfCircleOrganizationChart"/>
    <dgm:cxn modelId="{739A1A6A-F077-4362-AF51-E0A21A57AD59}" type="presParOf" srcId="{647257CD-2773-4561-BD26-F46C76FA168B}" destId="{D503D1AA-290D-484D-BDCD-51A08B2AE05A}" srcOrd="1" destOrd="0" presId="urn:microsoft.com/office/officeart/2008/layout/HalfCircleOrganizationChart"/>
    <dgm:cxn modelId="{4774B129-49F7-4F3D-9993-63D25D8DD8D2}" type="presParOf" srcId="{647257CD-2773-4561-BD26-F46C76FA168B}" destId="{2BD1C562-05B7-4FF6-A0ED-1F4E48D9D9E3}" srcOrd="2" destOrd="0" presId="urn:microsoft.com/office/officeart/2008/layout/HalfCircleOrganizationChart"/>
    <dgm:cxn modelId="{7EBE6027-E3D3-41F8-8845-21B29AF2D01C}" type="presParOf" srcId="{647257CD-2773-4561-BD26-F46C76FA168B}" destId="{5E04F00E-738C-40DA-8202-B04786B867ED}" srcOrd="3" destOrd="0" presId="urn:microsoft.com/office/officeart/2008/layout/HalfCircleOrganizationChart"/>
    <dgm:cxn modelId="{77994E1C-1852-4D05-8CD7-A16C2C367D79}" type="presParOf" srcId="{88CD7C08-2164-4A04-8E5D-1D6891387793}" destId="{4787037B-3B45-42BA-A7E2-F62FBE7A8882}" srcOrd="1" destOrd="0" presId="urn:microsoft.com/office/officeart/2008/layout/HalfCircleOrganizationChart"/>
    <dgm:cxn modelId="{B605C827-FA2D-48FA-B89C-5FF53A1B7B81}" type="presParOf" srcId="{88CD7C08-2164-4A04-8E5D-1D6891387793}" destId="{C112C0B0-5C46-4CFD-A4D5-49BCA53F83E2}" srcOrd="2" destOrd="0" presId="urn:microsoft.com/office/officeart/2008/layout/HalfCircleOrganizationChart"/>
    <dgm:cxn modelId="{A6001F1D-E71F-44F2-A0FC-76FD9A5B6AB9}" type="presParOf" srcId="{35D24127-52D8-47D1-A41B-347D462854A7}" destId="{DC36A542-42C6-4301-8598-47FFDBD7F0C3}" srcOrd="2" destOrd="0" presId="urn:microsoft.com/office/officeart/2008/layout/HalfCircleOrganizationChart"/>
    <dgm:cxn modelId="{A9851E9A-08F7-4A43-A038-DDCD6447359B}" type="presParOf" srcId="{D9E4C37D-474B-40C1-9D0E-E73CBD93B90C}" destId="{306A6121-8D3C-4ADB-B2C0-CAFC585F631A}" srcOrd="6" destOrd="0" presId="urn:microsoft.com/office/officeart/2008/layout/HalfCircleOrganizationChart"/>
    <dgm:cxn modelId="{34FE5593-314F-4340-ACE6-85F22CF4D056}" type="presParOf" srcId="{D9E4C37D-474B-40C1-9D0E-E73CBD93B90C}" destId="{D47D1BC5-3D6B-413C-9EAD-8D7E515D8865}" srcOrd="7" destOrd="0" presId="urn:microsoft.com/office/officeart/2008/layout/HalfCircleOrganizationChart"/>
    <dgm:cxn modelId="{65D97C4A-602A-4C6F-9BF9-1E759987A0DB}" type="presParOf" srcId="{D47D1BC5-3D6B-413C-9EAD-8D7E515D8865}" destId="{9D061732-6EE4-47B7-AC82-6F60E4E80E79}" srcOrd="0" destOrd="0" presId="urn:microsoft.com/office/officeart/2008/layout/HalfCircleOrganizationChart"/>
    <dgm:cxn modelId="{994C9482-8234-439E-9034-331364441972}" type="presParOf" srcId="{9D061732-6EE4-47B7-AC82-6F60E4E80E79}" destId="{22936FB2-B29E-4882-BD52-6671B8E6FEA6}" srcOrd="0" destOrd="0" presId="urn:microsoft.com/office/officeart/2008/layout/HalfCircleOrganizationChart"/>
    <dgm:cxn modelId="{176FC5F9-2CA2-44E3-A338-EF57C5685E82}" type="presParOf" srcId="{9D061732-6EE4-47B7-AC82-6F60E4E80E79}" destId="{056CF4BF-03B0-4BC4-9D6D-A40BB3FDB74E}" srcOrd="1" destOrd="0" presId="urn:microsoft.com/office/officeart/2008/layout/HalfCircleOrganizationChart"/>
    <dgm:cxn modelId="{5D6B3718-3A27-4138-A464-A902A526E745}" type="presParOf" srcId="{9D061732-6EE4-47B7-AC82-6F60E4E80E79}" destId="{A2D9D9BA-22AE-4F26-B209-94ED377D1E70}" srcOrd="2" destOrd="0" presId="urn:microsoft.com/office/officeart/2008/layout/HalfCircleOrganizationChart"/>
    <dgm:cxn modelId="{A3442381-E64E-46A7-9DBA-93F2D15A3D2F}" type="presParOf" srcId="{9D061732-6EE4-47B7-AC82-6F60E4E80E79}" destId="{43C08B95-9736-4041-AA3D-BE0D4D1414CB}" srcOrd="3" destOrd="0" presId="urn:microsoft.com/office/officeart/2008/layout/HalfCircleOrganizationChart"/>
    <dgm:cxn modelId="{3A487016-9B98-4D16-9D17-71DACC4A9C7C}" type="presParOf" srcId="{D47D1BC5-3D6B-413C-9EAD-8D7E515D8865}" destId="{7A81F00C-767B-4915-93D1-50EF8CD1E1AA}" srcOrd="1" destOrd="0" presId="urn:microsoft.com/office/officeart/2008/layout/HalfCircleOrganizationChart"/>
    <dgm:cxn modelId="{49B01CAA-8C1C-4375-BC2D-AF6C3DF15314}" type="presParOf" srcId="{D47D1BC5-3D6B-413C-9EAD-8D7E515D8865}" destId="{B39D602E-F3E3-4B2D-B7A3-0601BE0631EA}" srcOrd="2" destOrd="0" presId="urn:microsoft.com/office/officeart/2008/layout/HalfCircleOrganizationChart"/>
    <dgm:cxn modelId="{89E77A9E-C36C-4839-8070-28BEA393ED60}" type="presParOf" srcId="{D9E4C37D-474B-40C1-9D0E-E73CBD93B90C}" destId="{E7E31CFE-2A59-44D7-87CB-2EE05BD6B867}" srcOrd="8" destOrd="0" presId="urn:microsoft.com/office/officeart/2008/layout/HalfCircleOrganizationChart"/>
    <dgm:cxn modelId="{F9079F32-CDD6-40B0-8F0A-70BF9938C016}" type="presParOf" srcId="{D9E4C37D-474B-40C1-9D0E-E73CBD93B90C}" destId="{68C369B9-32E0-4D1C-8243-ED1225F732CA}" srcOrd="9" destOrd="0" presId="urn:microsoft.com/office/officeart/2008/layout/HalfCircleOrganizationChart"/>
    <dgm:cxn modelId="{D25B4A64-5789-48E1-930E-98DD6D35221A}" type="presParOf" srcId="{68C369B9-32E0-4D1C-8243-ED1225F732CA}" destId="{F45C75A4-4D4D-4B3C-8D49-B30F9CB77DB2}" srcOrd="0" destOrd="0" presId="urn:microsoft.com/office/officeart/2008/layout/HalfCircleOrganizationChart"/>
    <dgm:cxn modelId="{78B10D12-1186-48CB-9F3F-115894B1AA78}" type="presParOf" srcId="{F45C75A4-4D4D-4B3C-8D49-B30F9CB77DB2}" destId="{43BEADB9-4D8A-4C10-929E-09A395916361}" srcOrd="0" destOrd="0" presId="urn:microsoft.com/office/officeart/2008/layout/HalfCircleOrganizationChart"/>
    <dgm:cxn modelId="{98FEA9BF-12E1-4FAB-B4E1-01C606E1B424}" type="presParOf" srcId="{F45C75A4-4D4D-4B3C-8D49-B30F9CB77DB2}" destId="{4FC717D9-213E-4230-8D9B-F6DF7B2B6872}" srcOrd="1" destOrd="0" presId="urn:microsoft.com/office/officeart/2008/layout/HalfCircleOrganizationChart"/>
    <dgm:cxn modelId="{20A8B64E-BD9C-44F0-8F29-266A4D91207E}" type="presParOf" srcId="{F45C75A4-4D4D-4B3C-8D49-B30F9CB77DB2}" destId="{5404DD5B-D4D6-4FEB-8BE2-3AA3FBA965EC}" srcOrd="2" destOrd="0" presId="urn:microsoft.com/office/officeart/2008/layout/HalfCircleOrganizationChart"/>
    <dgm:cxn modelId="{665C0CF0-F007-4342-BB2B-E0FC4DB8789D}" type="presParOf" srcId="{F45C75A4-4D4D-4B3C-8D49-B30F9CB77DB2}" destId="{C492E06D-58CA-4B26-9CCE-7F8927EB2DB3}" srcOrd="3" destOrd="0" presId="urn:microsoft.com/office/officeart/2008/layout/HalfCircleOrganizationChart"/>
    <dgm:cxn modelId="{E92163D5-4E28-4F6B-A9F5-186947233640}" type="presParOf" srcId="{68C369B9-32E0-4D1C-8243-ED1225F732CA}" destId="{CAB0750C-4FE0-44F9-BCE5-0C6D0240DF6F}" srcOrd="1" destOrd="0" presId="urn:microsoft.com/office/officeart/2008/layout/HalfCircleOrganizationChart"/>
    <dgm:cxn modelId="{C3A9D685-FE60-4037-B52F-D3EDA0EC5AC8}" type="presParOf" srcId="{CAB0750C-4FE0-44F9-BCE5-0C6D0240DF6F}" destId="{86B7066D-FAB4-4288-A74E-40BBDB210EBA}" srcOrd="0" destOrd="0" presId="urn:microsoft.com/office/officeart/2008/layout/HalfCircleOrganizationChart"/>
    <dgm:cxn modelId="{C5371788-0394-4B96-97B5-5A613D63231D}" type="presParOf" srcId="{CAB0750C-4FE0-44F9-BCE5-0C6D0240DF6F}" destId="{D999E2B1-529A-48B0-8DE4-9D2717D284C7}" srcOrd="1" destOrd="0" presId="urn:microsoft.com/office/officeart/2008/layout/HalfCircleOrganizationChart"/>
    <dgm:cxn modelId="{BA279BB4-54C6-46E6-B597-B84053543A91}" type="presParOf" srcId="{D999E2B1-529A-48B0-8DE4-9D2717D284C7}" destId="{C7180592-FCA6-47D9-80BE-26D16BCDB2EE}" srcOrd="0" destOrd="0" presId="urn:microsoft.com/office/officeart/2008/layout/HalfCircleOrganizationChart"/>
    <dgm:cxn modelId="{6A5D42A8-4A5D-4FEF-8F3E-5BB633719925}" type="presParOf" srcId="{C7180592-FCA6-47D9-80BE-26D16BCDB2EE}" destId="{993CB9C7-5680-42BD-BAFA-C7B42B348EBF}" srcOrd="0" destOrd="0" presId="urn:microsoft.com/office/officeart/2008/layout/HalfCircleOrganizationChart"/>
    <dgm:cxn modelId="{283083F6-8DC7-4DD7-8443-25452E83D862}" type="presParOf" srcId="{C7180592-FCA6-47D9-80BE-26D16BCDB2EE}" destId="{C84AFC3F-C713-4FE8-A1CE-F5E7835DE3C8}" srcOrd="1" destOrd="0" presId="urn:microsoft.com/office/officeart/2008/layout/HalfCircleOrganizationChart"/>
    <dgm:cxn modelId="{D41F79A3-F1E0-4C10-A4A7-C90613A3B57C}" type="presParOf" srcId="{C7180592-FCA6-47D9-80BE-26D16BCDB2EE}" destId="{662BCB95-3168-443B-AD0B-086BDCE89B77}" srcOrd="2" destOrd="0" presId="urn:microsoft.com/office/officeart/2008/layout/HalfCircleOrganizationChart"/>
    <dgm:cxn modelId="{23C861EB-F9D1-4C99-AE57-E65C5E769ECB}" type="presParOf" srcId="{C7180592-FCA6-47D9-80BE-26D16BCDB2EE}" destId="{7E876CD1-496E-4EAB-BA40-296A083A8F37}" srcOrd="3" destOrd="0" presId="urn:microsoft.com/office/officeart/2008/layout/HalfCircleOrganizationChart"/>
    <dgm:cxn modelId="{B7BF3353-262F-4142-AD94-4AC1C3631666}" type="presParOf" srcId="{D999E2B1-529A-48B0-8DE4-9D2717D284C7}" destId="{F40DB31B-52BB-479A-8413-5437545B02B1}" srcOrd="1" destOrd="0" presId="urn:microsoft.com/office/officeart/2008/layout/HalfCircleOrganizationChart"/>
    <dgm:cxn modelId="{FDF95BF7-E13F-4BB4-B1EE-B1801ECF44FF}" type="presParOf" srcId="{D999E2B1-529A-48B0-8DE4-9D2717D284C7}" destId="{B231DCB3-E954-4EF6-AD18-909CCD4B5EB4}" srcOrd="2" destOrd="0" presId="urn:microsoft.com/office/officeart/2008/layout/HalfCircleOrganizationChart"/>
    <dgm:cxn modelId="{82B138A4-055E-4B40-9F50-FCA94660748C}" type="presParOf" srcId="{CAB0750C-4FE0-44F9-BCE5-0C6D0240DF6F}" destId="{5106AD1F-1213-4BAD-938E-697C6F7EB12E}" srcOrd="2" destOrd="0" presId="urn:microsoft.com/office/officeart/2008/layout/HalfCircleOrganizationChart"/>
    <dgm:cxn modelId="{0D94E5E3-8DF1-462C-86B6-607676495642}" type="presParOf" srcId="{CAB0750C-4FE0-44F9-BCE5-0C6D0240DF6F}" destId="{6257ACF9-8CF3-43E3-9001-5439CC391E37}" srcOrd="3" destOrd="0" presId="urn:microsoft.com/office/officeart/2008/layout/HalfCircleOrganizationChart"/>
    <dgm:cxn modelId="{96C75F6F-0169-40E1-9255-AB699D8EF0B0}" type="presParOf" srcId="{6257ACF9-8CF3-43E3-9001-5439CC391E37}" destId="{D196C56E-8494-41A5-BA96-4C8477F82756}" srcOrd="0" destOrd="0" presId="urn:microsoft.com/office/officeart/2008/layout/HalfCircleOrganizationChart"/>
    <dgm:cxn modelId="{989C460F-A917-45F5-89B5-5547481113A4}" type="presParOf" srcId="{D196C56E-8494-41A5-BA96-4C8477F82756}" destId="{4FF50671-03E5-4AD1-823B-C08851D12F03}" srcOrd="0" destOrd="0" presId="urn:microsoft.com/office/officeart/2008/layout/HalfCircleOrganizationChart"/>
    <dgm:cxn modelId="{39EC8414-D31B-4644-9320-0E7730F873CF}" type="presParOf" srcId="{D196C56E-8494-41A5-BA96-4C8477F82756}" destId="{EDE985BB-2DFA-4D9E-A1AD-F0B42F31D8BE}" srcOrd="1" destOrd="0" presId="urn:microsoft.com/office/officeart/2008/layout/HalfCircleOrganizationChart"/>
    <dgm:cxn modelId="{B902B8D0-03C7-4625-B4B8-5E5C9871C99E}" type="presParOf" srcId="{D196C56E-8494-41A5-BA96-4C8477F82756}" destId="{3BFDEF80-B8E9-4DB9-BDD4-7F1B3AA33F53}" srcOrd="2" destOrd="0" presId="urn:microsoft.com/office/officeart/2008/layout/HalfCircleOrganizationChart"/>
    <dgm:cxn modelId="{543D0002-9887-4730-9548-99105F337768}" type="presParOf" srcId="{D196C56E-8494-41A5-BA96-4C8477F82756}" destId="{A250B587-8056-48F4-963C-985AA46DD5A3}" srcOrd="3" destOrd="0" presId="urn:microsoft.com/office/officeart/2008/layout/HalfCircleOrganizationChart"/>
    <dgm:cxn modelId="{FB818655-A8FE-4957-92A9-0E8D49523B53}" type="presParOf" srcId="{6257ACF9-8CF3-43E3-9001-5439CC391E37}" destId="{853D57B7-DB3A-47F4-B33F-E04110764087}" srcOrd="1" destOrd="0" presId="urn:microsoft.com/office/officeart/2008/layout/HalfCircleOrganizationChart"/>
    <dgm:cxn modelId="{CD620AD5-3B04-48A2-9492-1058C25BA5A5}" type="presParOf" srcId="{6257ACF9-8CF3-43E3-9001-5439CC391E37}" destId="{D59533BC-C81E-4478-B87E-92A41F9C6E3F}" srcOrd="2" destOrd="0" presId="urn:microsoft.com/office/officeart/2008/layout/HalfCircleOrganizationChart"/>
    <dgm:cxn modelId="{110EA42E-0C7A-402B-9B83-714E574B37B5}" type="presParOf" srcId="{CAB0750C-4FE0-44F9-BCE5-0C6D0240DF6F}" destId="{80A8B2E7-8847-4833-9655-9F0E46053113}" srcOrd="4" destOrd="0" presId="urn:microsoft.com/office/officeart/2008/layout/HalfCircleOrganizationChart"/>
    <dgm:cxn modelId="{D364972E-55B4-4D0A-A509-8F7EEDC3A5B0}" type="presParOf" srcId="{CAB0750C-4FE0-44F9-BCE5-0C6D0240DF6F}" destId="{2736E1D1-E2FC-420B-B77A-290F3CC4902A}" srcOrd="5" destOrd="0" presId="urn:microsoft.com/office/officeart/2008/layout/HalfCircleOrganizationChart"/>
    <dgm:cxn modelId="{81643383-B022-4A8B-A820-EED409EEE35D}" type="presParOf" srcId="{2736E1D1-E2FC-420B-B77A-290F3CC4902A}" destId="{F50D8E04-92A1-4EA4-BF71-B7F84F73933D}" srcOrd="0" destOrd="0" presId="urn:microsoft.com/office/officeart/2008/layout/HalfCircleOrganizationChart"/>
    <dgm:cxn modelId="{B891355F-A556-4E23-BB38-A234E978EC7D}" type="presParOf" srcId="{F50D8E04-92A1-4EA4-BF71-B7F84F73933D}" destId="{8E4614AE-0103-411B-B635-9E2ED69D3C0E}" srcOrd="0" destOrd="0" presId="urn:microsoft.com/office/officeart/2008/layout/HalfCircleOrganizationChart"/>
    <dgm:cxn modelId="{DEF6BD42-96B5-419E-8906-89044016EC33}" type="presParOf" srcId="{F50D8E04-92A1-4EA4-BF71-B7F84F73933D}" destId="{CCC591B1-A0CA-4AF2-94D2-7AFE365E4D63}" srcOrd="1" destOrd="0" presId="urn:microsoft.com/office/officeart/2008/layout/HalfCircleOrganizationChart"/>
    <dgm:cxn modelId="{79014762-6864-43C7-8E51-D6C6F0CA2F56}" type="presParOf" srcId="{F50D8E04-92A1-4EA4-BF71-B7F84F73933D}" destId="{A5FB27BD-1A7D-4E81-81CE-A2A3944853E7}" srcOrd="2" destOrd="0" presId="urn:microsoft.com/office/officeart/2008/layout/HalfCircleOrganizationChart"/>
    <dgm:cxn modelId="{FE25A0E6-FEFD-401D-A6C0-1149CAC74D58}" type="presParOf" srcId="{F50D8E04-92A1-4EA4-BF71-B7F84F73933D}" destId="{206A40DD-FA99-433F-ABF3-2562F90370F9}" srcOrd="3" destOrd="0" presId="urn:microsoft.com/office/officeart/2008/layout/HalfCircleOrganizationChart"/>
    <dgm:cxn modelId="{22DB61C3-F277-41C1-9290-C7152B1F8CA2}" type="presParOf" srcId="{2736E1D1-E2FC-420B-B77A-290F3CC4902A}" destId="{D6C65534-618F-40E4-BE14-E72DBE0E6263}" srcOrd="1" destOrd="0" presId="urn:microsoft.com/office/officeart/2008/layout/HalfCircleOrganizationChart"/>
    <dgm:cxn modelId="{0B8755C6-5E3A-4DE1-ABDB-DCEE61F56EF0}" type="presParOf" srcId="{2736E1D1-E2FC-420B-B77A-290F3CC4902A}" destId="{1584FD85-71E5-481F-B263-63B5B66DD758}" srcOrd="2" destOrd="0" presId="urn:microsoft.com/office/officeart/2008/layout/HalfCircleOrganizationChart"/>
    <dgm:cxn modelId="{202279F3-D011-484E-A4C5-67BD6F576EF9}" type="presParOf" srcId="{68C369B9-32E0-4D1C-8243-ED1225F732CA}" destId="{69A06298-EDB5-4A06-916D-F979F6BEA94C}" srcOrd="2" destOrd="0" presId="urn:microsoft.com/office/officeart/2008/layout/HalfCircleOrganizationChart"/>
    <dgm:cxn modelId="{C42304EE-5739-4FBB-90BD-E67758EFC183}" type="presParOf" srcId="{FAB62C7A-45BF-40A6-AEB2-B39C7470F732}" destId="{757DBCDB-E094-48A8-BC1A-F5CC57C3690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2C9B0-06BA-43B3-B0DA-6CDDBF0C899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322541-BF30-404F-AE4F-4D7E85581B5A}">
      <dgm:prSet phldrT="[Text]" custT="1"/>
      <dgm:spPr/>
      <dgm:t>
        <a:bodyPr/>
        <a:lstStyle/>
        <a:p>
          <a:r>
            <a:rPr lang="en-CA" sz="1400" dirty="0"/>
            <a:t>Research Project</a:t>
          </a:r>
          <a:endParaRPr lang="en-US" sz="1400" dirty="0"/>
        </a:p>
      </dgm:t>
    </dgm:pt>
    <dgm:pt modelId="{B201F2BD-CAA5-43CA-99CC-6484F951E535}" type="parTrans" cxnId="{236E7A6F-D3C2-4688-AE4C-401F51106B5E}">
      <dgm:prSet/>
      <dgm:spPr/>
      <dgm:t>
        <a:bodyPr/>
        <a:lstStyle/>
        <a:p>
          <a:endParaRPr lang="en-US" sz="1400"/>
        </a:p>
      </dgm:t>
    </dgm:pt>
    <dgm:pt modelId="{D2328BB7-6CDC-486B-957D-8FF1C7C93AB8}" type="sibTrans" cxnId="{236E7A6F-D3C2-4688-AE4C-401F51106B5E}">
      <dgm:prSet/>
      <dgm:spPr/>
      <dgm:t>
        <a:bodyPr/>
        <a:lstStyle/>
        <a:p>
          <a:endParaRPr lang="en-US" sz="1400"/>
        </a:p>
      </dgm:t>
    </dgm:pt>
    <dgm:pt modelId="{E442D222-987B-47B8-B048-6631650A94A9}">
      <dgm:prSet phldrT="[Text]" custT="1"/>
      <dgm:spPr/>
      <dgm:t>
        <a:bodyPr/>
        <a:lstStyle/>
        <a:p>
          <a:r>
            <a:rPr lang="en-US" sz="1400" dirty="0"/>
            <a:t>A: Governance &amp; Management</a:t>
          </a:r>
        </a:p>
      </dgm:t>
    </dgm:pt>
    <dgm:pt modelId="{34C242E6-64A5-4A56-BA83-B23FC14E7174}" type="parTrans" cxnId="{1F226E68-085B-4C28-A53A-83ABD434B3BE}">
      <dgm:prSet/>
      <dgm:spPr/>
      <dgm:t>
        <a:bodyPr/>
        <a:lstStyle/>
        <a:p>
          <a:endParaRPr lang="en-US" sz="1400"/>
        </a:p>
      </dgm:t>
    </dgm:pt>
    <dgm:pt modelId="{FFFA1B22-2706-4321-9DC5-24EFE442B3B2}" type="sibTrans" cxnId="{1F226E68-085B-4C28-A53A-83ABD434B3BE}">
      <dgm:prSet/>
      <dgm:spPr/>
      <dgm:t>
        <a:bodyPr/>
        <a:lstStyle/>
        <a:p>
          <a:endParaRPr lang="en-US" sz="1400"/>
        </a:p>
      </dgm:t>
    </dgm:pt>
    <dgm:pt modelId="{5D5AFF4A-E1C6-473B-A89D-931E5CBA417B}">
      <dgm:prSet custT="1"/>
      <dgm:spPr/>
      <dgm:t>
        <a:bodyPr/>
        <a:lstStyle/>
        <a:p>
          <a:r>
            <a:rPr lang="en-US" sz="1400" dirty="0"/>
            <a:t>B: Research Plan/Protocol</a:t>
          </a:r>
        </a:p>
      </dgm:t>
    </dgm:pt>
    <dgm:pt modelId="{60A008F9-DA12-4899-B1D3-EDB59D38E2BF}" type="parTrans" cxnId="{7C57F18A-7C0F-422B-8EC8-A19B656C29AC}">
      <dgm:prSet/>
      <dgm:spPr/>
      <dgm:t>
        <a:bodyPr/>
        <a:lstStyle/>
        <a:p>
          <a:endParaRPr lang="en-US" sz="1400"/>
        </a:p>
      </dgm:t>
    </dgm:pt>
    <dgm:pt modelId="{CCE5D4BF-F6B4-457E-8641-7F7D2785DDE7}" type="sibTrans" cxnId="{7C57F18A-7C0F-422B-8EC8-A19B656C29AC}">
      <dgm:prSet/>
      <dgm:spPr/>
      <dgm:t>
        <a:bodyPr/>
        <a:lstStyle/>
        <a:p>
          <a:endParaRPr lang="en-US" sz="1400"/>
        </a:p>
      </dgm:t>
    </dgm:pt>
    <dgm:pt modelId="{3593B08F-BF3D-487E-BE04-4F746771F21C}">
      <dgm:prSet custT="1"/>
      <dgm:spPr/>
      <dgm:t>
        <a:bodyPr/>
        <a:lstStyle/>
        <a:p>
          <a:r>
            <a:rPr lang="en-US" sz="1400" dirty="0"/>
            <a:t>C: Data/Inputs</a:t>
          </a:r>
        </a:p>
      </dgm:t>
    </dgm:pt>
    <dgm:pt modelId="{E9710117-DF2F-44CF-BA32-0AD033A5BDDA}" type="parTrans" cxnId="{47B55DCD-9A28-4FD9-82FD-D805639BB3E4}">
      <dgm:prSet/>
      <dgm:spPr/>
      <dgm:t>
        <a:bodyPr/>
        <a:lstStyle/>
        <a:p>
          <a:endParaRPr lang="en-US" sz="1400"/>
        </a:p>
      </dgm:t>
    </dgm:pt>
    <dgm:pt modelId="{60216A47-6540-439C-8DEB-900C13F0C16B}" type="sibTrans" cxnId="{47B55DCD-9A28-4FD9-82FD-D805639BB3E4}">
      <dgm:prSet/>
      <dgm:spPr/>
      <dgm:t>
        <a:bodyPr/>
        <a:lstStyle/>
        <a:p>
          <a:endParaRPr lang="en-US" sz="1400"/>
        </a:p>
      </dgm:t>
    </dgm:pt>
    <dgm:pt modelId="{A30815BA-C660-41D4-A937-AC55047DFBFB}">
      <dgm:prSet custT="1"/>
      <dgm:spPr/>
      <dgm:t>
        <a:bodyPr/>
        <a:lstStyle/>
        <a:p>
          <a:r>
            <a:rPr lang="en-US" sz="1400" dirty="0"/>
            <a:t>C1: Collection Process/ Instruments</a:t>
          </a:r>
        </a:p>
      </dgm:t>
    </dgm:pt>
    <dgm:pt modelId="{D1D28203-C626-4CFB-8ACD-9947A5B63EBF}" type="parTrans" cxnId="{CF04CCB4-46EC-45C0-B6FC-73659B4389BB}">
      <dgm:prSet/>
      <dgm:spPr/>
      <dgm:t>
        <a:bodyPr/>
        <a:lstStyle/>
        <a:p>
          <a:endParaRPr lang="en-US" sz="1400"/>
        </a:p>
      </dgm:t>
    </dgm:pt>
    <dgm:pt modelId="{B56FC8D7-9474-42FB-808D-171AD71401BB}" type="sibTrans" cxnId="{CF04CCB4-46EC-45C0-B6FC-73659B4389BB}">
      <dgm:prSet/>
      <dgm:spPr/>
      <dgm:t>
        <a:bodyPr/>
        <a:lstStyle/>
        <a:p>
          <a:endParaRPr lang="en-US" sz="1400"/>
        </a:p>
      </dgm:t>
    </dgm:pt>
    <dgm:pt modelId="{5D312CA8-5EC7-4E4C-A0C0-9BB5E35CE42D}">
      <dgm:prSet custT="1"/>
      <dgm:spPr/>
      <dgm:t>
        <a:bodyPr/>
        <a:lstStyle/>
        <a:p>
          <a:r>
            <a:rPr lang="en-US" sz="1400" dirty="0"/>
            <a:t>C2: Raw Data</a:t>
          </a:r>
        </a:p>
      </dgm:t>
    </dgm:pt>
    <dgm:pt modelId="{79A70BB7-EBBE-46DC-B7A8-B840A6D3C02D}" type="parTrans" cxnId="{71D27880-FC92-4258-AFB0-111FAEDDA8A0}">
      <dgm:prSet/>
      <dgm:spPr/>
      <dgm:t>
        <a:bodyPr/>
        <a:lstStyle/>
        <a:p>
          <a:endParaRPr lang="en-US" sz="1400"/>
        </a:p>
      </dgm:t>
    </dgm:pt>
    <dgm:pt modelId="{A45D57CA-297F-475F-A507-A9D295F56016}" type="sibTrans" cxnId="{71D27880-FC92-4258-AFB0-111FAEDDA8A0}">
      <dgm:prSet/>
      <dgm:spPr/>
      <dgm:t>
        <a:bodyPr/>
        <a:lstStyle/>
        <a:p>
          <a:endParaRPr lang="en-US" sz="1400"/>
        </a:p>
      </dgm:t>
    </dgm:pt>
    <dgm:pt modelId="{5E151D42-C186-4359-9889-7FDF5FC87835}">
      <dgm:prSet custT="1"/>
      <dgm:spPr/>
      <dgm:t>
        <a:bodyPr/>
        <a:lstStyle/>
        <a:p>
          <a:r>
            <a:rPr lang="en-US" sz="1400" dirty="0"/>
            <a:t>C2: Cleaned Data</a:t>
          </a:r>
        </a:p>
      </dgm:t>
    </dgm:pt>
    <dgm:pt modelId="{574A3942-344E-4800-89EA-E798278E50AE}" type="parTrans" cxnId="{5508E784-63EC-4A1A-84AF-6176B9FE574A}">
      <dgm:prSet/>
      <dgm:spPr/>
      <dgm:t>
        <a:bodyPr/>
        <a:lstStyle/>
        <a:p>
          <a:endParaRPr lang="en-US" sz="1400"/>
        </a:p>
      </dgm:t>
    </dgm:pt>
    <dgm:pt modelId="{962874CB-4600-4987-ABC8-6C8B8F6037BF}" type="sibTrans" cxnId="{5508E784-63EC-4A1A-84AF-6176B9FE574A}">
      <dgm:prSet/>
      <dgm:spPr/>
      <dgm:t>
        <a:bodyPr/>
        <a:lstStyle/>
        <a:p>
          <a:endParaRPr lang="en-US" sz="1400"/>
        </a:p>
      </dgm:t>
    </dgm:pt>
    <dgm:pt modelId="{D7066D8D-A19F-429C-A935-F380859EA2F2}">
      <dgm:prSet custT="1"/>
      <dgm:spPr/>
      <dgm:t>
        <a:bodyPr/>
        <a:lstStyle/>
        <a:p>
          <a:r>
            <a:rPr lang="en-US" sz="1400" dirty="0"/>
            <a:t>D: Analyses &amp; Results</a:t>
          </a:r>
        </a:p>
      </dgm:t>
    </dgm:pt>
    <dgm:pt modelId="{37E1D2BC-A3D2-48D1-A8AD-7E3855967522}" type="parTrans" cxnId="{081C7156-4C6F-4BB5-A615-345406283CB7}">
      <dgm:prSet/>
      <dgm:spPr/>
      <dgm:t>
        <a:bodyPr/>
        <a:lstStyle/>
        <a:p>
          <a:endParaRPr lang="en-US" sz="1400"/>
        </a:p>
      </dgm:t>
    </dgm:pt>
    <dgm:pt modelId="{C6B5F143-2CB1-4344-AC28-0F3EF2BF91D6}" type="sibTrans" cxnId="{081C7156-4C6F-4BB5-A615-345406283CB7}">
      <dgm:prSet/>
      <dgm:spPr/>
      <dgm:t>
        <a:bodyPr/>
        <a:lstStyle/>
        <a:p>
          <a:endParaRPr lang="en-US" sz="1400"/>
        </a:p>
      </dgm:t>
    </dgm:pt>
    <dgm:pt modelId="{F0A0E495-7A8C-4B46-98CA-ADBF4E73830A}">
      <dgm:prSet custT="1"/>
      <dgm:spPr/>
      <dgm:t>
        <a:bodyPr/>
        <a:lstStyle/>
        <a:p>
          <a:r>
            <a:rPr lang="en-CA" sz="1400" dirty="0"/>
            <a:t>E: Knowledge to Action (KT/KM)</a:t>
          </a:r>
          <a:endParaRPr lang="en-US" sz="1400" dirty="0"/>
        </a:p>
      </dgm:t>
    </dgm:pt>
    <dgm:pt modelId="{EACA5E09-411E-4549-9AAD-C4154D863933}" type="parTrans" cxnId="{390E87CD-D99D-422A-8A3E-EBC11A4BDFCD}">
      <dgm:prSet/>
      <dgm:spPr/>
      <dgm:t>
        <a:bodyPr/>
        <a:lstStyle/>
        <a:p>
          <a:endParaRPr lang="en-US" sz="1400"/>
        </a:p>
      </dgm:t>
    </dgm:pt>
    <dgm:pt modelId="{EA957E42-29B7-4D16-BE30-3BFE48192963}" type="sibTrans" cxnId="{390E87CD-D99D-422A-8A3E-EBC11A4BDFCD}">
      <dgm:prSet/>
      <dgm:spPr/>
      <dgm:t>
        <a:bodyPr/>
        <a:lstStyle/>
        <a:p>
          <a:endParaRPr lang="en-US" sz="1400"/>
        </a:p>
      </dgm:t>
    </dgm:pt>
    <dgm:pt modelId="{B05D7AFE-0EFF-442E-ADC1-A2E27D78E3BF}">
      <dgm:prSet custT="1"/>
      <dgm:spPr/>
      <dgm:t>
        <a:bodyPr/>
        <a:lstStyle/>
        <a:p>
          <a:r>
            <a:rPr lang="en-US" sz="1400" dirty="0"/>
            <a:t>E1: Mtgs w Knowledge Users</a:t>
          </a:r>
        </a:p>
      </dgm:t>
    </dgm:pt>
    <dgm:pt modelId="{D94385D8-3556-4DC6-ACA4-605B5DC5DD88}" type="parTrans" cxnId="{DEC7EE94-3E5E-45A4-B601-E36F431F25CD}">
      <dgm:prSet/>
      <dgm:spPr/>
      <dgm:t>
        <a:bodyPr/>
        <a:lstStyle/>
        <a:p>
          <a:endParaRPr lang="en-US" sz="1400"/>
        </a:p>
      </dgm:t>
    </dgm:pt>
    <dgm:pt modelId="{1F4E0036-B462-4CA2-B22B-72570DD796FC}" type="sibTrans" cxnId="{DEC7EE94-3E5E-45A4-B601-E36F431F25CD}">
      <dgm:prSet/>
      <dgm:spPr/>
      <dgm:t>
        <a:bodyPr/>
        <a:lstStyle/>
        <a:p>
          <a:endParaRPr lang="en-US" sz="1400"/>
        </a:p>
      </dgm:t>
    </dgm:pt>
    <dgm:pt modelId="{B89BF6F3-65F9-46D0-9E2C-5263B8EE207D}">
      <dgm:prSet custT="1"/>
      <dgm:spPr/>
      <dgm:t>
        <a:bodyPr/>
        <a:lstStyle/>
        <a:p>
          <a:r>
            <a:rPr lang="en-US" sz="1400" dirty="0"/>
            <a:t>E3: Other KT/KM Deliverables</a:t>
          </a:r>
        </a:p>
      </dgm:t>
    </dgm:pt>
    <dgm:pt modelId="{5CA2F955-1524-443C-AE65-F9DDFBD17489}" type="parTrans" cxnId="{D2DF5D7E-7ABD-4EA7-A2D3-DD388440F391}">
      <dgm:prSet/>
      <dgm:spPr/>
      <dgm:t>
        <a:bodyPr/>
        <a:lstStyle/>
        <a:p>
          <a:endParaRPr lang="en-US" sz="1400"/>
        </a:p>
      </dgm:t>
    </dgm:pt>
    <dgm:pt modelId="{05FB53A1-C486-4B80-B6A1-9A2B5AFDF671}" type="sibTrans" cxnId="{D2DF5D7E-7ABD-4EA7-A2D3-DD388440F391}">
      <dgm:prSet/>
      <dgm:spPr/>
      <dgm:t>
        <a:bodyPr/>
        <a:lstStyle/>
        <a:p>
          <a:endParaRPr lang="en-US" sz="1400"/>
        </a:p>
      </dgm:t>
    </dgm:pt>
    <dgm:pt modelId="{24C6D4D0-21E5-441A-872E-BE919129616E}">
      <dgm:prSet custT="1"/>
      <dgm:spPr/>
      <dgm:t>
        <a:bodyPr/>
        <a:lstStyle/>
        <a:p>
          <a:r>
            <a:rPr lang="en-US" sz="1400" dirty="0"/>
            <a:t>B1: Aim(s)/ Question(s)</a:t>
          </a:r>
        </a:p>
      </dgm:t>
    </dgm:pt>
    <dgm:pt modelId="{24775EDE-0A74-4BAF-87F4-48A78F4F594D}" type="parTrans" cxnId="{4F8523C8-2F85-4B81-BD84-F6082C568997}">
      <dgm:prSet/>
      <dgm:spPr/>
      <dgm:t>
        <a:bodyPr/>
        <a:lstStyle/>
        <a:p>
          <a:endParaRPr lang="en-CA" sz="1400"/>
        </a:p>
      </dgm:t>
    </dgm:pt>
    <dgm:pt modelId="{EA50DCB8-8DC8-4252-931A-0E753640091F}" type="sibTrans" cxnId="{4F8523C8-2F85-4B81-BD84-F6082C568997}">
      <dgm:prSet/>
      <dgm:spPr/>
      <dgm:t>
        <a:bodyPr/>
        <a:lstStyle/>
        <a:p>
          <a:endParaRPr lang="en-CA" sz="1400"/>
        </a:p>
      </dgm:t>
    </dgm:pt>
    <dgm:pt modelId="{354135B8-4643-4FFB-B9E8-E7F1FD2D20CE}">
      <dgm:prSet custT="1"/>
      <dgm:spPr/>
      <dgm:t>
        <a:bodyPr/>
        <a:lstStyle/>
        <a:p>
          <a:r>
            <a:rPr lang="en-US" sz="1400" dirty="0"/>
            <a:t>B2: Method</a:t>
          </a:r>
        </a:p>
      </dgm:t>
    </dgm:pt>
    <dgm:pt modelId="{97C7D6DC-5E88-4F65-B5D5-20D2F6E877C5}" type="parTrans" cxnId="{AED3415C-5047-47ED-888F-020C95442222}">
      <dgm:prSet/>
      <dgm:spPr/>
      <dgm:t>
        <a:bodyPr/>
        <a:lstStyle/>
        <a:p>
          <a:endParaRPr lang="en-CA" sz="1400"/>
        </a:p>
      </dgm:t>
    </dgm:pt>
    <dgm:pt modelId="{A906AA5E-925B-4747-A72F-55606DAC7E2E}" type="sibTrans" cxnId="{AED3415C-5047-47ED-888F-020C95442222}">
      <dgm:prSet/>
      <dgm:spPr/>
      <dgm:t>
        <a:bodyPr/>
        <a:lstStyle/>
        <a:p>
          <a:endParaRPr lang="en-CA" sz="1400"/>
        </a:p>
      </dgm:t>
    </dgm:pt>
    <dgm:pt modelId="{1D63047E-F0BA-4CC6-98D0-62447306B84D}">
      <dgm:prSet custT="1"/>
      <dgm:spPr/>
      <dgm:t>
        <a:bodyPr/>
        <a:lstStyle/>
        <a:p>
          <a:r>
            <a:rPr lang="en-US" sz="1400" dirty="0"/>
            <a:t>B3: Approved Full Plan</a:t>
          </a:r>
        </a:p>
      </dgm:t>
    </dgm:pt>
    <dgm:pt modelId="{D845E700-917A-4C5A-A00C-B5B35F9B64E9}" type="parTrans" cxnId="{B5234A9A-F794-4310-A180-6073B292425D}">
      <dgm:prSet/>
      <dgm:spPr/>
      <dgm:t>
        <a:bodyPr/>
        <a:lstStyle/>
        <a:p>
          <a:endParaRPr lang="en-CA" sz="1400"/>
        </a:p>
      </dgm:t>
    </dgm:pt>
    <dgm:pt modelId="{9388A948-5967-43D0-B954-7729FCAACC83}" type="sibTrans" cxnId="{B5234A9A-F794-4310-A180-6073B292425D}">
      <dgm:prSet/>
      <dgm:spPr/>
      <dgm:t>
        <a:bodyPr/>
        <a:lstStyle/>
        <a:p>
          <a:endParaRPr lang="en-CA" sz="1400"/>
        </a:p>
      </dgm:t>
    </dgm:pt>
    <dgm:pt modelId="{EA908E47-47BF-4589-95BD-1C296542FB47}">
      <dgm:prSet custT="1"/>
      <dgm:spPr/>
      <dgm:t>
        <a:bodyPr/>
        <a:lstStyle/>
        <a:p>
          <a:r>
            <a:rPr lang="en-US" sz="1400" dirty="0"/>
            <a:t>E2: Publications</a:t>
          </a:r>
        </a:p>
      </dgm:t>
    </dgm:pt>
    <dgm:pt modelId="{6DCDAF04-17BB-4B7B-B23E-7999EDF49454}" type="parTrans" cxnId="{CDEFB076-AAF9-4731-BC82-1A7DE765C08A}">
      <dgm:prSet/>
      <dgm:spPr/>
      <dgm:t>
        <a:bodyPr/>
        <a:lstStyle/>
        <a:p>
          <a:endParaRPr lang="en-CA" sz="1400"/>
        </a:p>
      </dgm:t>
    </dgm:pt>
    <dgm:pt modelId="{47DDFBCB-DF18-4A26-B566-0DB7C10BB5C1}" type="sibTrans" cxnId="{CDEFB076-AAF9-4731-BC82-1A7DE765C08A}">
      <dgm:prSet/>
      <dgm:spPr/>
      <dgm:t>
        <a:bodyPr/>
        <a:lstStyle/>
        <a:p>
          <a:endParaRPr lang="en-CA" sz="1400"/>
        </a:p>
      </dgm:t>
    </dgm:pt>
    <dgm:pt modelId="{859495BD-8E1C-4F46-9621-FDE6A2FD1353}">
      <dgm:prSet phldrT="[Text]" custT="1"/>
      <dgm:spPr/>
      <dgm:t>
        <a:bodyPr/>
        <a:lstStyle/>
        <a:p>
          <a:r>
            <a:rPr lang="en-US" sz="1400" dirty="0"/>
            <a:t>A2: Core Team Meetings</a:t>
          </a:r>
        </a:p>
      </dgm:t>
    </dgm:pt>
    <dgm:pt modelId="{34090ED9-8261-4BF6-B966-71EE64E973C5}" type="parTrans" cxnId="{36D3496B-EB42-4668-92EA-D2D48CE3993E}">
      <dgm:prSet/>
      <dgm:spPr/>
      <dgm:t>
        <a:bodyPr/>
        <a:lstStyle/>
        <a:p>
          <a:endParaRPr lang="en-CA"/>
        </a:p>
      </dgm:t>
    </dgm:pt>
    <dgm:pt modelId="{719F19E7-CEC7-447A-93B8-8C74AA503CCD}" type="sibTrans" cxnId="{36D3496B-EB42-4668-92EA-D2D48CE3993E}">
      <dgm:prSet/>
      <dgm:spPr/>
      <dgm:t>
        <a:bodyPr/>
        <a:lstStyle/>
        <a:p>
          <a:endParaRPr lang="en-CA"/>
        </a:p>
      </dgm:t>
    </dgm:pt>
    <dgm:pt modelId="{6AFC594B-DFAA-4ABA-B237-C04DCDC1FEDF}">
      <dgm:prSet phldrT="[Text]" custT="1"/>
      <dgm:spPr/>
      <dgm:t>
        <a:bodyPr/>
        <a:lstStyle/>
        <a:p>
          <a:r>
            <a:rPr lang="en-US" sz="1400" dirty="0"/>
            <a:t>A3: Reports to Funders</a:t>
          </a:r>
        </a:p>
      </dgm:t>
    </dgm:pt>
    <dgm:pt modelId="{05CC62B9-519C-4187-B066-1A50FCC01CDE}" type="parTrans" cxnId="{1F6AC1F9-E038-4A7B-8F03-9F9C6B242635}">
      <dgm:prSet/>
      <dgm:spPr/>
      <dgm:t>
        <a:bodyPr/>
        <a:lstStyle/>
        <a:p>
          <a:endParaRPr lang="en-CA"/>
        </a:p>
      </dgm:t>
    </dgm:pt>
    <dgm:pt modelId="{95F91D01-686E-4583-AB51-F88D8C677026}" type="sibTrans" cxnId="{1F6AC1F9-E038-4A7B-8F03-9F9C6B242635}">
      <dgm:prSet/>
      <dgm:spPr/>
      <dgm:t>
        <a:bodyPr/>
        <a:lstStyle/>
        <a:p>
          <a:endParaRPr lang="en-CA"/>
        </a:p>
      </dgm:t>
    </dgm:pt>
    <dgm:pt modelId="{4411CB3C-30E7-4E3D-A5D3-8CDC29E9C33F}">
      <dgm:prSet phldrT="[Text]" custT="1"/>
      <dgm:spPr/>
      <dgm:t>
        <a:bodyPr/>
        <a:lstStyle/>
        <a:p>
          <a:r>
            <a:rPr lang="en-US" sz="1400" dirty="0"/>
            <a:t>A1: Project Governance Committee</a:t>
          </a:r>
        </a:p>
      </dgm:t>
    </dgm:pt>
    <dgm:pt modelId="{E9204ABE-EC93-4283-ACF8-32ECCE86B4CD}" type="parTrans" cxnId="{C3401C16-261C-4B23-86F3-C1F47EA476C0}">
      <dgm:prSet/>
      <dgm:spPr/>
      <dgm:t>
        <a:bodyPr/>
        <a:lstStyle/>
        <a:p>
          <a:endParaRPr lang="en-CA"/>
        </a:p>
      </dgm:t>
    </dgm:pt>
    <dgm:pt modelId="{C2704980-DBD1-4F25-89AC-C534F8CA1B2A}" type="sibTrans" cxnId="{C3401C16-261C-4B23-86F3-C1F47EA476C0}">
      <dgm:prSet/>
      <dgm:spPr/>
      <dgm:t>
        <a:bodyPr/>
        <a:lstStyle/>
        <a:p>
          <a:endParaRPr lang="en-CA"/>
        </a:p>
      </dgm:t>
    </dgm:pt>
    <dgm:pt modelId="{72F21357-42A4-45DA-BDAB-715AFDD984B1}" type="pres">
      <dgm:prSet presAssocID="{C462C9B0-06BA-43B3-B0DA-6CDDBF0C899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AB62C7A-45BF-40A6-AEB2-B39C7470F732}" type="pres">
      <dgm:prSet presAssocID="{C0322541-BF30-404F-AE4F-4D7E85581B5A}" presName="hierRoot1" presStyleCnt="0">
        <dgm:presLayoutVars>
          <dgm:hierBranch val="init"/>
        </dgm:presLayoutVars>
      </dgm:prSet>
      <dgm:spPr/>
    </dgm:pt>
    <dgm:pt modelId="{E1D3B9DE-ABD7-4DF2-8628-800C8FDB3A20}" type="pres">
      <dgm:prSet presAssocID="{C0322541-BF30-404F-AE4F-4D7E85581B5A}" presName="rootComposite1" presStyleCnt="0"/>
      <dgm:spPr/>
    </dgm:pt>
    <dgm:pt modelId="{2EF169E2-D850-4657-8A3F-A5915D38B79C}" type="pres">
      <dgm:prSet presAssocID="{C0322541-BF30-404F-AE4F-4D7E85581B5A}" presName="rootText1" presStyleLbl="alignAcc1" presStyleIdx="0" presStyleCnt="0">
        <dgm:presLayoutVars>
          <dgm:chPref val="3"/>
        </dgm:presLayoutVars>
      </dgm:prSet>
      <dgm:spPr/>
    </dgm:pt>
    <dgm:pt modelId="{9DC6434B-C7A3-450E-80B2-5E6292ABA65F}" type="pres">
      <dgm:prSet presAssocID="{C0322541-BF30-404F-AE4F-4D7E85581B5A}" presName="topArc1" presStyleLbl="parChTrans1D1" presStyleIdx="0" presStyleCnt="36"/>
      <dgm:spPr/>
    </dgm:pt>
    <dgm:pt modelId="{398A5F6D-C0D7-44EF-9DC0-278A30616124}" type="pres">
      <dgm:prSet presAssocID="{C0322541-BF30-404F-AE4F-4D7E85581B5A}" presName="bottomArc1" presStyleLbl="parChTrans1D1" presStyleIdx="1" presStyleCnt="36"/>
      <dgm:spPr/>
    </dgm:pt>
    <dgm:pt modelId="{8DDCA55D-9165-4165-BC26-2B518DC1DB06}" type="pres">
      <dgm:prSet presAssocID="{C0322541-BF30-404F-AE4F-4D7E85581B5A}" presName="topConnNode1" presStyleLbl="node1" presStyleIdx="0" presStyleCnt="0"/>
      <dgm:spPr/>
    </dgm:pt>
    <dgm:pt modelId="{D9E4C37D-474B-40C1-9D0E-E73CBD93B90C}" type="pres">
      <dgm:prSet presAssocID="{C0322541-BF30-404F-AE4F-4D7E85581B5A}" presName="hierChild2" presStyleCnt="0"/>
      <dgm:spPr/>
    </dgm:pt>
    <dgm:pt modelId="{AB8A424E-32AB-42D9-B5E0-9E01F752D6BA}" type="pres">
      <dgm:prSet presAssocID="{34C242E6-64A5-4A56-BA83-B23FC14E7174}" presName="Name28" presStyleLbl="parChTrans1D2" presStyleIdx="0" presStyleCnt="5"/>
      <dgm:spPr/>
    </dgm:pt>
    <dgm:pt modelId="{633F8AAD-C064-482B-93FF-A49E7FBA3BCB}" type="pres">
      <dgm:prSet presAssocID="{E442D222-987B-47B8-B048-6631650A94A9}" presName="hierRoot2" presStyleCnt="0">
        <dgm:presLayoutVars>
          <dgm:hierBranch val="init"/>
        </dgm:presLayoutVars>
      </dgm:prSet>
      <dgm:spPr/>
    </dgm:pt>
    <dgm:pt modelId="{8143EE6C-AC3D-40BE-A65F-044E9C07D200}" type="pres">
      <dgm:prSet presAssocID="{E442D222-987B-47B8-B048-6631650A94A9}" presName="rootComposite2" presStyleCnt="0"/>
      <dgm:spPr/>
    </dgm:pt>
    <dgm:pt modelId="{6DED2828-6426-45EF-88FA-C4E26508AE95}" type="pres">
      <dgm:prSet presAssocID="{E442D222-987B-47B8-B048-6631650A94A9}" presName="rootText2" presStyleLbl="alignAcc1" presStyleIdx="0" presStyleCnt="0">
        <dgm:presLayoutVars>
          <dgm:chPref val="3"/>
        </dgm:presLayoutVars>
      </dgm:prSet>
      <dgm:spPr/>
    </dgm:pt>
    <dgm:pt modelId="{482998C2-FCA3-4D4B-B03F-E1108B91476C}" type="pres">
      <dgm:prSet presAssocID="{E442D222-987B-47B8-B048-6631650A94A9}" presName="topArc2" presStyleLbl="parChTrans1D1" presStyleIdx="2" presStyleCnt="36"/>
      <dgm:spPr/>
    </dgm:pt>
    <dgm:pt modelId="{E991B766-804C-4763-8F19-ED2562B2038B}" type="pres">
      <dgm:prSet presAssocID="{E442D222-987B-47B8-B048-6631650A94A9}" presName="bottomArc2" presStyleLbl="parChTrans1D1" presStyleIdx="3" presStyleCnt="36"/>
      <dgm:spPr/>
    </dgm:pt>
    <dgm:pt modelId="{919404C9-7FF2-4138-8AC5-20F01F2C5F58}" type="pres">
      <dgm:prSet presAssocID="{E442D222-987B-47B8-B048-6631650A94A9}" presName="topConnNode2" presStyleLbl="node2" presStyleIdx="0" presStyleCnt="0"/>
      <dgm:spPr/>
    </dgm:pt>
    <dgm:pt modelId="{4BC968FF-1BFD-445B-B60F-09CD68DE4C36}" type="pres">
      <dgm:prSet presAssocID="{E442D222-987B-47B8-B048-6631650A94A9}" presName="hierChild4" presStyleCnt="0"/>
      <dgm:spPr/>
    </dgm:pt>
    <dgm:pt modelId="{BFCB1A43-7DB4-43C0-B10E-E9B9F5D7649C}" type="pres">
      <dgm:prSet presAssocID="{E9204ABE-EC93-4283-ACF8-32ECCE86B4CD}" presName="Name28" presStyleLbl="parChTrans1D3" presStyleIdx="0" presStyleCnt="12"/>
      <dgm:spPr/>
    </dgm:pt>
    <dgm:pt modelId="{4D59AA58-4279-44F1-A409-9490DB1E976D}" type="pres">
      <dgm:prSet presAssocID="{4411CB3C-30E7-4E3D-A5D3-8CDC29E9C33F}" presName="hierRoot2" presStyleCnt="0">
        <dgm:presLayoutVars>
          <dgm:hierBranch val="init"/>
        </dgm:presLayoutVars>
      </dgm:prSet>
      <dgm:spPr/>
    </dgm:pt>
    <dgm:pt modelId="{B9D6AAC3-1EFB-4093-8D9A-CA30E30FCB98}" type="pres">
      <dgm:prSet presAssocID="{4411CB3C-30E7-4E3D-A5D3-8CDC29E9C33F}" presName="rootComposite2" presStyleCnt="0"/>
      <dgm:spPr/>
    </dgm:pt>
    <dgm:pt modelId="{E1E6CD5B-4CD2-4053-A34D-40E9033C96EE}" type="pres">
      <dgm:prSet presAssocID="{4411CB3C-30E7-4E3D-A5D3-8CDC29E9C33F}" presName="rootText2" presStyleLbl="alignAcc1" presStyleIdx="0" presStyleCnt="0">
        <dgm:presLayoutVars>
          <dgm:chPref val="3"/>
        </dgm:presLayoutVars>
      </dgm:prSet>
      <dgm:spPr/>
    </dgm:pt>
    <dgm:pt modelId="{98754BD9-20C6-4DEE-B76D-49F9D45526B1}" type="pres">
      <dgm:prSet presAssocID="{4411CB3C-30E7-4E3D-A5D3-8CDC29E9C33F}" presName="topArc2" presStyleLbl="parChTrans1D1" presStyleIdx="4" presStyleCnt="36"/>
      <dgm:spPr/>
    </dgm:pt>
    <dgm:pt modelId="{41F623E2-3C16-4ABB-BAB5-E818DDEE9C8A}" type="pres">
      <dgm:prSet presAssocID="{4411CB3C-30E7-4E3D-A5D3-8CDC29E9C33F}" presName="bottomArc2" presStyleLbl="parChTrans1D1" presStyleIdx="5" presStyleCnt="36"/>
      <dgm:spPr/>
    </dgm:pt>
    <dgm:pt modelId="{2D812E7F-DCBB-4F78-BF22-1E448F1DF268}" type="pres">
      <dgm:prSet presAssocID="{4411CB3C-30E7-4E3D-A5D3-8CDC29E9C33F}" presName="topConnNode2" presStyleLbl="node3" presStyleIdx="0" presStyleCnt="0"/>
      <dgm:spPr/>
    </dgm:pt>
    <dgm:pt modelId="{5E9BA02D-AF75-4C1E-92F8-767C1EBAF938}" type="pres">
      <dgm:prSet presAssocID="{4411CB3C-30E7-4E3D-A5D3-8CDC29E9C33F}" presName="hierChild4" presStyleCnt="0"/>
      <dgm:spPr/>
    </dgm:pt>
    <dgm:pt modelId="{28ABE4BE-EB55-4B26-8F66-FE6395D26317}" type="pres">
      <dgm:prSet presAssocID="{4411CB3C-30E7-4E3D-A5D3-8CDC29E9C33F}" presName="hierChild5" presStyleCnt="0"/>
      <dgm:spPr/>
    </dgm:pt>
    <dgm:pt modelId="{14E1591A-85F0-4197-9364-39F0B5A2D7EB}" type="pres">
      <dgm:prSet presAssocID="{34090ED9-8261-4BF6-B966-71EE64E973C5}" presName="Name28" presStyleLbl="parChTrans1D3" presStyleIdx="1" presStyleCnt="12"/>
      <dgm:spPr/>
    </dgm:pt>
    <dgm:pt modelId="{7068B3B2-36D6-4DAA-9C10-DEE950E0F8B3}" type="pres">
      <dgm:prSet presAssocID="{859495BD-8E1C-4F46-9621-FDE6A2FD1353}" presName="hierRoot2" presStyleCnt="0">
        <dgm:presLayoutVars>
          <dgm:hierBranch val="init"/>
        </dgm:presLayoutVars>
      </dgm:prSet>
      <dgm:spPr/>
    </dgm:pt>
    <dgm:pt modelId="{4C43C491-36F5-46EF-9F25-5C943B031C16}" type="pres">
      <dgm:prSet presAssocID="{859495BD-8E1C-4F46-9621-FDE6A2FD1353}" presName="rootComposite2" presStyleCnt="0"/>
      <dgm:spPr/>
    </dgm:pt>
    <dgm:pt modelId="{5D431065-B020-4462-8EA1-BCE9BF684D71}" type="pres">
      <dgm:prSet presAssocID="{859495BD-8E1C-4F46-9621-FDE6A2FD1353}" presName="rootText2" presStyleLbl="alignAcc1" presStyleIdx="0" presStyleCnt="0">
        <dgm:presLayoutVars>
          <dgm:chPref val="3"/>
        </dgm:presLayoutVars>
      </dgm:prSet>
      <dgm:spPr/>
    </dgm:pt>
    <dgm:pt modelId="{52DA2E02-4482-47EB-9DFD-8BE5C7134DDC}" type="pres">
      <dgm:prSet presAssocID="{859495BD-8E1C-4F46-9621-FDE6A2FD1353}" presName="topArc2" presStyleLbl="parChTrans1D1" presStyleIdx="6" presStyleCnt="36"/>
      <dgm:spPr/>
    </dgm:pt>
    <dgm:pt modelId="{0111AEA9-76C0-48A0-AF8B-E026856AB596}" type="pres">
      <dgm:prSet presAssocID="{859495BD-8E1C-4F46-9621-FDE6A2FD1353}" presName="bottomArc2" presStyleLbl="parChTrans1D1" presStyleIdx="7" presStyleCnt="36"/>
      <dgm:spPr/>
    </dgm:pt>
    <dgm:pt modelId="{A864F19E-4F4C-457B-83E3-7671E55173F9}" type="pres">
      <dgm:prSet presAssocID="{859495BD-8E1C-4F46-9621-FDE6A2FD1353}" presName="topConnNode2" presStyleLbl="node3" presStyleIdx="0" presStyleCnt="0"/>
      <dgm:spPr/>
    </dgm:pt>
    <dgm:pt modelId="{7A91CCC6-5837-403B-8028-6566F76E02D2}" type="pres">
      <dgm:prSet presAssocID="{859495BD-8E1C-4F46-9621-FDE6A2FD1353}" presName="hierChild4" presStyleCnt="0"/>
      <dgm:spPr/>
    </dgm:pt>
    <dgm:pt modelId="{CF50E221-6E66-4F35-89A0-692AA9A510BC}" type="pres">
      <dgm:prSet presAssocID="{859495BD-8E1C-4F46-9621-FDE6A2FD1353}" presName="hierChild5" presStyleCnt="0"/>
      <dgm:spPr/>
    </dgm:pt>
    <dgm:pt modelId="{04553C3F-655F-44C5-8270-BE7DDCCBFE78}" type="pres">
      <dgm:prSet presAssocID="{05CC62B9-519C-4187-B066-1A50FCC01CDE}" presName="Name28" presStyleLbl="parChTrans1D3" presStyleIdx="2" presStyleCnt="12"/>
      <dgm:spPr/>
    </dgm:pt>
    <dgm:pt modelId="{2D0C4956-793F-4D4C-8742-685359997FBB}" type="pres">
      <dgm:prSet presAssocID="{6AFC594B-DFAA-4ABA-B237-C04DCDC1FEDF}" presName="hierRoot2" presStyleCnt="0">
        <dgm:presLayoutVars>
          <dgm:hierBranch val="init"/>
        </dgm:presLayoutVars>
      </dgm:prSet>
      <dgm:spPr/>
    </dgm:pt>
    <dgm:pt modelId="{BC2F5C1A-ACD5-4F2B-B5DC-320D94290787}" type="pres">
      <dgm:prSet presAssocID="{6AFC594B-DFAA-4ABA-B237-C04DCDC1FEDF}" presName="rootComposite2" presStyleCnt="0"/>
      <dgm:spPr/>
    </dgm:pt>
    <dgm:pt modelId="{C5BD93D4-3DD4-430E-A827-04ED7A50A21C}" type="pres">
      <dgm:prSet presAssocID="{6AFC594B-DFAA-4ABA-B237-C04DCDC1FEDF}" presName="rootText2" presStyleLbl="alignAcc1" presStyleIdx="0" presStyleCnt="0">
        <dgm:presLayoutVars>
          <dgm:chPref val="3"/>
        </dgm:presLayoutVars>
      </dgm:prSet>
      <dgm:spPr/>
    </dgm:pt>
    <dgm:pt modelId="{C96F4C1F-32B8-475F-BB0A-93E5E5295CF3}" type="pres">
      <dgm:prSet presAssocID="{6AFC594B-DFAA-4ABA-B237-C04DCDC1FEDF}" presName="topArc2" presStyleLbl="parChTrans1D1" presStyleIdx="8" presStyleCnt="36"/>
      <dgm:spPr/>
    </dgm:pt>
    <dgm:pt modelId="{AEA8C3C9-C5D1-4F40-9B76-D3DFFF7D620E}" type="pres">
      <dgm:prSet presAssocID="{6AFC594B-DFAA-4ABA-B237-C04DCDC1FEDF}" presName="bottomArc2" presStyleLbl="parChTrans1D1" presStyleIdx="9" presStyleCnt="36"/>
      <dgm:spPr/>
    </dgm:pt>
    <dgm:pt modelId="{E8C08065-CDFE-44A7-B957-D893DDF6FB9E}" type="pres">
      <dgm:prSet presAssocID="{6AFC594B-DFAA-4ABA-B237-C04DCDC1FEDF}" presName="topConnNode2" presStyleLbl="node3" presStyleIdx="0" presStyleCnt="0"/>
      <dgm:spPr/>
    </dgm:pt>
    <dgm:pt modelId="{95CDF8CD-3CE0-470B-B9FD-7CA0C1D4EF9B}" type="pres">
      <dgm:prSet presAssocID="{6AFC594B-DFAA-4ABA-B237-C04DCDC1FEDF}" presName="hierChild4" presStyleCnt="0"/>
      <dgm:spPr/>
    </dgm:pt>
    <dgm:pt modelId="{A79D71D4-5052-4E4D-AE69-60EABA156B3B}" type="pres">
      <dgm:prSet presAssocID="{6AFC594B-DFAA-4ABA-B237-C04DCDC1FEDF}" presName="hierChild5" presStyleCnt="0"/>
      <dgm:spPr/>
    </dgm:pt>
    <dgm:pt modelId="{248C4217-960F-46FC-8A36-3472FF596581}" type="pres">
      <dgm:prSet presAssocID="{E442D222-987B-47B8-B048-6631650A94A9}" presName="hierChild5" presStyleCnt="0"/>
      <dgm:spPr/>
    </dgm:pt>
    <dgm:pt modelId="{66209E04-77FC-4FF3-ACF3-86AF71D453B9}" type="pres">
      <dgm:prSet presAssocID="{60A008F9-DA12-4899-B1D3-EDB59D38E2BF}" presName="Name28" presStyleLbl="parChTrans1D2" presStyleIdx="1" presStyleCnt="5"/>
      <dgm:spPr/>
    </dgm:pt>
    <dgm:pt modelId="{33E0DE23-7DF3-4E79-9800-38B0441AAFE0}" type="pres">
      <dgm:prSet presAssocID="{5D5AFF4A-E1C6-473B-A89D-931E5CBA417B}" presName="hierRoot2" presStyleCnt="0">
        <dgm:presLayoutVars>
          <dgm:hierBranch val="init"/>
        </dgm:presLayoutVars>
      </dgm:prSet>
      <dgm:spPr/>
    </dgm:pt>
    <dgm:pt modelId="{C10295CF-2268-4DA9-BB43-420FE7106D35}" type="pres">
      <dgm:prSet presAssocID="{5D5AFF4A-E1C6-473B-A89D-931E5CBA417B}" presName="rootComposite2" presStyleCnt="0"/>
      <dgm:spPr/>
    </dgm:pt>
    <dgm:pt modelId="{E4B76CF2-1CA5-4405-8F7E-578EB2039087}" type="pres">
      <dgm:prSet presAssocID="{5D5AFF4A-E1C6-473B-A89D-931E5CBA417B}" presName="rootText2" presStyleLbl="alignAcc1" presStyleIdx="0" presStyleCnt="0">
        <dgm:presLayoutVars>
          <dgm:chPref val="3"/>
        </dgm:presLayoutVars>
      </dgm:prSet>
      <dgm:spPr/>
    </dgm:pt>
    <dgm:pt modelId="{1C70BB99-C045-4BD0-BDB8-0F3BB55CC468}" type="pres">
      <dgm:prSet presAssocID="{5D5AFF4A-E1C6-473B-A89D-931E5CBA417B}" presName="topArc2" presStyleLbl="parChTrans1D1" presStyleIdx="10" presStyleCnt="36"/>
      <dgm:spPr/>
    </dgm:pt>
    <dgm:pt modelId="{B9A33A5B-60E9-4D85-8F68-771D05C5FDB9}" type="pres">
      <dgm:prSet presAssocID="{5D5AFF4A-E1C6-473B-A89D-931E5CBA417B}" presName="bottomArc2" presStyleLbl="parChTrans1D1" presStyleIdx="11" presStyleCnt="36"/>
      <dgm:spPr/>
    </dgm:pt>
    <dgm:pt modelId="{25A3E6AB-448C-4E69-A07A-7111F5B16000}" type="pres">
      <dgm:prSet presAssocID="{5D5AFF4A-E1C6-473B-A89D-931E5CBA417B}" presName="topConnNode2" presStyleLbl="node2" presStyleIdx="0" presStyleCnt="0"/>
      <dgm:spPr/>
    </dgm:pt>
    <dgm:pt modelId="{373B5EB6-A1FC-4153-B38E-9DDE780E1683}" type="pres">
      <dgm:prSet presAssocID="{5D5AFF4A-E1C6-473B-A89D-931E5CBA417B}" presName="hierChild4" presStyleCnt="0"/>
      <dgm:spPr/>
    </dgm:pt>
    <dgm:pt modelId="{86B365D0-2983-4687-9EE7-C5661E6AA7A0}" type="pres">
      <dgm:prSet presAssocID="{24775EDE-0A74-4BAF-87F4-48A78F4F594D}" presName="Name28" presStyleLbl="parChTrans1D3" presStyleIdx="3" presStyleCnt="12"/>
      <dgm:spPr/>
    </dgm:pt>
    <dgm:pt modelId="{7E777AE4-D971-407E-A4C6-7B523FEE697D}" type="pres">
      <dgm:prSet presAssocID="{24C6D4D0-21E5-441A-872E-BE919129616E}" presName="hierRoot2" presStyleCnt="0">
        <dgm:presLayoutVars>
          <dgm:hierBranch val="init"/>
        </dgm:presLayoutVars>
      </dgm:prSet>
      <dgm:spPr/>
    </dgm:pt>
    <dgm:pt modelId="{616D58F2-A9DA-4F32-8C93-2C48FF4BC2CC}" type="pres">
      <dgm:prSet presAssocID="{24C6D4D0-21E5-441A-872E-BE919129616E}" presName="rootComposite2" presStyleCnt="0"/>
      <dgm:spPr/>
    </dgm:pt>
    <dgm:pt modelId="{1AB028AA-6BED-4A42-BB2B-ED87AFF83773}" type="pres">
      <dgm:prSet presAssocID="{24C6D4D0-21E5-441A-872E-BE919129616E}" presName="rootText2" presStyleLbl="alignAcc1" presStyleIdx="0" presStyleCnt="0">
        <dgm:presLayoutVars>
          <dgm:chPref val="3"/>
        </dgm:presLayoutVars>
      </dgm:prSet>
      <dgm:spPr/>
    </dgm:pt>
    <dgm:pt modelId="{F78FE181-7C83-4985-BF00-1090E6502D88}" type="pres">
      <dgm:prSet presAssocID="{24C6D4D0-21E5-441A-872E-BE919129616E}" presName="topArc2" presStyleLbl="parChTrans1D1" presStyleIdx="12" presStyleCnt="36"/>
      <dgm:spPr/>
    </dgm:pt>
    <dgm:pt modelId="{BA58A960-0D1A-4E7B-89ED-4BB41C3D9CE5}" type="pres">
      <dgm:prSet presAssocID="{24C6D4D0-21E5-441A-872E-BE919129616E}" presName="bottomArc2" presStyleLbl="parChTrans1D1" presStyleIdx="13" presStyleCnt="36"/>
      <dgm:spPr/>
    </dgm:pt>
    <dgm:pt modelId="{5D47BFB3-4B9D-4623-AD1D-0E38EDA39967}" type="pres">
      <dgm:prSet presAssocID="{24C6D4D0-21E5-441A-872E-BE919129616E}" presName="topConnNode2" presStyleLbl="node3" presStyleIdx="0" presStyleCnt="0"/>
      <dgm:spPr/>
    </dgm:pt>
    <dgm:pt modelId="{EBBC1175-B2D4-47E4-A0BF-9532DBD17809}" type="pres">
      <dgm:prSet presAssocID="{24C6D4D0-21E5-441A-872E-BE919129616E}" presName="hierChild4" presStyleCnt="0"/>
      <dgm:spPr/>
    </dgm:pt>
    <dgm:pt modelId="{01E916B2-6C5A-46E8-803E-FE56BBB44D43}" type="pres">
      <dgm:prSet presAssocID="{24C6D4D0-21E5-441A-872E-BE919129616E}" presName="hierChild5" presStyleCnt="0"/>
      <dgm:spPr/>
    </dgm:pt>
    <dgm:pt modelId="{F0E01BD9-2F07-45D4-9484-863F42183C25}" type="pres">
      <dgm:prSet presAssocID="{97C7D6DC-5E88-4F65-B5D5-20D2F6E877C5}" presName="Name28" presStyleLbl="parChTrans1D3" presStyleIdx="4" presStyleCnt="12"/>
      <dgm:spPr/>
    </dgm:pt>
    <dgm:pt modelId="{05E8ED31-7C20-4A8A-B219-5A184A7437E1}" type="pres">
      <dgm:prSet presAssocID="{354135B8-4643-4FFB-B9E8-E7F1FD2D20CE}" presName="hierRoot2" presStyleCnt="0">
        <dgm:presLayoutVars>
          <dgm:hierBranch val="init"/>
        </dgm:presLayoutVars>
      </dgm:prSet>
      <dgm:spPr/>
    </dgm:pt>
    <dgm:pt modelId="{1628AEB4-4C62-4B87-A9E7-0B27E703A908}" type="pres">
      <dgm:prSet presAssocID="{354135B8-4643-4FFB-B9E8-E7F1FD2D20CE}" presName="rootComposite2" presStyleCnt="0"/>
      <dgm:spPr/>
    </dgm:pt>
    <dgm:pt modelId="{2149F458-F6BA-431C-9564-5F1209A659A6}" type="pres">
      <dgm:prSet presAssocID="{354135B8-4643-4FFB-B9E8-E7F1FD2D20CE}" presName="rootText2" presStyleLbl="alignAcc1" presStyleIdx="0" presStyleCnt="0">
        <dgm:presLayoutVars>
          <dgm:chPref val="3"/>
        </dgm:presLayoutVars>
      </dgm:prSet>
      <dgm:spPr/>
    </dgm:pt>
    <dgm:pt modelId="{8B9C0E16-6528-4211-A07D-465FAD743B88}" type="pres">
      <dgm:prSet presAssocID="{354135B8-4643-4FFB-B9E8-E7F1FD2D20CE}" presName="topArc2" presStyleLbl="parChTrans1D1" presStyleIdx="14" presStyleCnt="36"/>
      <dgm:spPr/>
    </dgm:pt>
    <dgm:pt modelId="{E1AB4508-F20D-4F28-B7E2-9EEEADC8C912}" type="pres">
      <dgm:prSet presAssocID="{354135B8-4643-4FFB-B9E8-E7F1FD2D20CE}" presName="bottomArc2" presStyleLbl="parChTrans1D1" presStyleIdx="15" presStyleCnt="36"/>
      <dgm:spPr/>
    </dgm:pt>
    <dgm:pt modelId="{20ABA950-9E4B-4097-A1ED-A44EBB8CB1D0}" type="pres">
      <dgm:prSet presAssocID="{354135B8-4643-4FFB-B9E8-E7F1FD2D20CE}" presName="topConnNode2" presStyleLbl="node3" presStyleIdx="0" presStyleCnt="0"/>
      <dgm:spPr/>
    </dgm:pt>
    <dgm:pt modelId="{3C96D8B0-BE34-4CFD-B702-7531470F4D01}" type="pres">
      <dgm:prSet presAssocID="{354135B8-4643-4FFB-B9E8-E7F1FD2D20CE}" presName="hierChild4" presStyleCnt="0"/>
      <dgm:spPr/>
    </dgm:pt>
    <dgm:pt modelId="{1D3C98F8-E84A-4C36-AC35-5DAB987BD4EC}" type="pres">
      <dgm:prSet presAssocID="{354135B8-4643-4FFB-B9E8-E7F1FD2D20CE}" presName="hierChild5" presStyleCnt="0"/>
      <dgm:spPr/>
    </dgm:pt>
    <dgm:pt modelId="{A71CAB1E-E26F-4C71-AC2C-547F9D73B553}" type="pres">
      <dgm:prSet presAssocID="{D845E700-917A-4C5A-A00C-B5B35F9B64E9}" presName="Name28" presStyleLbl="parChTrans1D3" presStyleIdx="5" presStyleCnt="12"/>
      <dgm:spPr/>
    </dgm:pt>
    <dgm:pt modelId="{0E943B73-D460-4A4B-83C0-99146CC5A16B}" type="pres">
      <dgm:prSet presAssocID="{1D63047E-F0BA-4CC6-98D0-62447306B84D}" presName="hierRoot2" presStyleCnt="0">
        <dgm:presLayoutVars>
          <dgm:hierBranch val="init"/>
        </dgm:presLayoutVars>
      </dgm:prSet>
      <dgm:spPr/>
    </dgm:pt>
    <dgm:pt modelId="{72FCF8E4-F525-4F28-B5DA-C3F11421CEA9}" type="pres">
      <dgm:prSet presAssocID="{1D63047E-F0BA-4CC6-98D0-62447306B84D}" presName="rootComposite2" presStyleCnt="0"/>
      <dgm:spPr/>
    </dgm:pt>
    <dgm:pt modelId="{EE2D729D-D87F-434B-AE7C-1A38D1AEE491}" type="pres">
      <dgm:prSet presAssocID="{1D63047E-F0BA-4CC6-98D0-62447306B84D}" presName="rootText2" presStyleLbl="alignAcc1" presStyleIdx="0" presStyleCnt="0">
        <dgm:presLayoutVars>
          <dgm:chPref val="3"/>
        </dgm:presLayoutVars>
      </dgm:prSet>
      <dgm:spPr/>
    </dgm:pt>
    <dgm:pt modelId="{CBD72073-D11E-432B-80CA-A082D9E00A56}" type="pres">
      <dgm:prSet presAssocID="{1D63047E-F0BA-4CC6-98D0-62447306B84D}" presName="topArc2" presStyleLbl="parChTrans1D1" presStyleIdx="16" presStyleCnt="36"/>
      <dgm:spPr/>
    </dgm:pt>
    <dgm:pt modelId="{C6839E7E-27CD-434A-A90E-F5623BC63E5F}" type="pres">
      <dgm:prSet presAssocID="{1D63047E-F0BA-4CC6-98D0-62447306B84D}" presName="bottomArc2" presStyleLbl="parChTrans1D1" presStyleIdx="17" presStyleCnt="36"/>
      <dgm:spPr/>
    </dgm:pt>
    <dgm:pt modelId="{02F6033E-C491-4D1C-832D-A7A0E4AADB8B}" type="pres">
      <dgm:prSet presAssocID="{1D63047E-F0BA-4CC6-98D0-62447306B84D}" presName="topConnNode2" presStyleLbl="node3" presStyleIdx="0" presStyleCnt="0"/>
      <dgm:spPr/>
    </dgm:pt>
    <dgm:pt modelId="{A6D9AC78-A429-45EA-9C44-7705EF2A3FF2}" type="pres">
      <dgm:prSet presAssocID="{1D63047E-F0BA-4CC6-98D0-62447306B84D}" presName="hierChild4" presStyleCnt="0"/>
      <dgm:spPr/>
    </dgm:pt>
    <dgm:pt modelId="{0E47D52C-D396-45E1-9CEA-80D65BA52D93}" type="pres">
      <dgm:prSet presAssocID="{1D63047E-F0BA-4CC6-98D0-62447306B84D}" presName="hierChild5" presStyleCnt="0"/>
      <dgm:spPr/>
    </dgm:pt>
    <dgm:pt modelId="{DE61FEBA-415F-4DC0-AB7E-8BD11EFC6A14}" type="pres">
      <dgm:prSet presAssocID="{5D5AFF4A-E1C6-473B-A89D-931E5CBA417B}" presName="hierChild5" presStyleCnt="0"/>
      <dgm:spPr/>
    </dgm:pt>
    <dgm:pt modelId="{6FCF3B04-DBFC-48D5-80BB-B821DE4964E1}" type="pres">
      <dgm:prSet presAssocID="{E9710117-DF2F-44CF-BA32-0AD033A5BDDA}" presName="Name28" presStyleLbl="parChTrans1D2" presStyleIdx="2" presStyleCnt="5"/>
      <dgm:spPr/>
    </dgm:pt>
    <dgm:pt modelId="{35D24127-52D8-47D1-A41B-347D462854A7}" type="pres">
      <dgm:prSet presAssocID="{3593B08F-BF3D-487E-BE04-4F746771F21C}" presName="hierRoot2" presStyleCnt="0">
        <dgm:presLayoutVars>
          <dgm:hierBranch val="init"/>
        </dgm:presLayoutVars>
      </dgm:prSet>
      <dgm:spPr/>
    </dgm:pt>
    <dgm:pt modelId="{458404D7-C359-4A53-B3E1-B2A743B47284}" type="pres">
      <dgm:prSet presAssocID="{3593B08F-BF3D-487E-BE04-4F746771F21C}" presName="rootComposite2" presStyleCnt="0"/>
      <dgm:spPr/>
    </dgm:pt>
    <dgm:pt modelId="{4D003621-3D82-495E-A617-DDF20A72D02D}" type="pres">
      <dgm:prSet presAssocID="{3593B08F-BF3D-487E-BE04-4F746771F21C}" presName="rootText2" presStyleLbl="alignAcc1" presStyleIdx="0" presStyleCnt="0">
        <dgm:presLayoutVars>
          <dgm:chPref val="3"/>
        </dgm:presLayoutVars>
      </dgm:prSet>
      <dgm:spPr/>
    </dgm:pt>
    <dgm:pt modelId="{C739AF21-8BD4-4750-8FB7-3698C86B7993}" type="pres">
      <dgm:prSet presAssocID="{3593B08F-BF3D-487E-BE04-4F746771F21C}" presName="topArc2" presStyleLbl="parChTrans1D1" presStyleIdx="18" presStyleCnt="36"/>
      <dgm:spPr/>
    </dgm:pt>
    <dgm:pt modelId="{6E371F3F-20A3-4FB4-90FB-0280683BC9D3}" type="pres">
      <dgm:prSet presAssocID="{3593B08F-BF3D-487E-BE04-4F746771F21C}" presName="bottomArc2" presStyleLbl="parChTrans1D1" presStyleIdx="19" presStyleCnt="36"/>
      <dgm:spPr/>
    </dgm:pt>
    <dgm:pt modelId="{2E9958BF-433A-484A-AACA-78160E019F60}" type="pres">
      <dgm:prSet presAssocID="{3593B08F-BF3D-487E-BE04-4F746771F21C}" presName="topConnNode2" presStyleLbl="node2" presStyleIdx="0" presStyleCnt="0"/>
      <dgm:spPr/>
    </dgm:pt>
    <dgm:pt modelId="{51F7837B-278C-4CB1-B4AF-3365BCA62CFD}" type="pres">
      <dgm:prSet presAssocID="{3593B08F-BF3D-487E-BE04-4F746771F21C}" presName="hierChild4" presStyleCnt="0"/>
      <dgm:spPr/>
    </dgm:pt>
    <dgm:pt modelId="{FDA07F10-966F-4B24-822F-E89C7EAA8F40}" type="pres">
      <dgm:prSet presAssocID="{D1D28203-C626-4CFB-8ACD-9947A5B63EBF}" presName="Name28" presStyleLbl="parChTrans1D3" presStyleIdx="6" presStyleCnt="12"/>
      <dgm:spPr/>
    </dgm:pt>
    <dgm:pt modelId="{E7CCDACF-EB7E-4179-90C7-7DA1017F2E3E}" type="pres">
      <dgm:prSet presAssocID="{A30815BA-C660-41D4-A937-AC55047DFBFB}" presName="hierRoot2" presStyleCnt="0">
        <dgm:presLayoutVars>
          <dgm:hierBranch val="init"/>
        </dgm:presLayoutVars>
      </dgm:prSet>
      <dgm:spPr/>
    </dgm:pt>
    <dgm:pt modelId="{6C1DA0A9-E0AD-47D8-B872-7776F48A2D4B}" type="pres">
      <dgm:prSet presAssocID="{A30815BA-C660-41D4-A937-AC55047DFBFB}" presName="rootComposite2" presStyleCnt="0"/>
      <dgm:spPr/>
    </dgm:pt>
    <dgm:pt modelId="{B1B79944-DFBD-4C64-898F-BB61AFBCB319}" type="pres">
      <dgm:prSet presAssocID="{A30815BA-C660-41D4-A937-AC55047DFBFB}" presName="rootText2" presStyleLbl="alignAcc1" presStyleIdx="0" presStyleCnt="0">
        <dgm:presLayoutVars>
          <dgm:chPref val="3"/>
        </dgm:presLayoutVars>
      </dgm:prSet>
      <dgm:spPr/>
    </dgm:pt>
    <dgm:pt modelId="{F5BC3C25-0F2E-407D-B6E8-8A53B9361396}" type="pres">
      <dgm:prSet presAssocID="{A30815BA-C660-41D4-A937-AC55047DFBFB}" presName="topArc2" presStyleLbl="parChTrans1D1" presStyleIdx="20" presStyleCnt="36"/>
      <dgm:spPr/>
    </dgm:pt>
    <dgm:pt modelId="{8EA69679-EF58-4DF9-9A0A-D8805E788A3C}" type="pres">
      <dgm:prSet presAssocID="{A30815BA-C660-41D4-A937-AC55047DFBFB}" presName="bottomArc2" presStyleLbl="parChTrans1D1" presStyleIdx="21" presStyleCnt="36"/>
      <dgm:spPr/>
    </dgm:pt>
    <dgm:pt modelId="{21A2B8B7-BADB-4F27-8E70-C10BD0B6A458}" type="pres">
      <dgm:prSet presAssocID="{A30815BA-C660-41D4-A937-AC55047DFBFB}" presName="topConnNode2" presStyleLbl="node3" presStyleIdx="0" presStyleCnt="0"/>
      <dgm:spPr/>
    </dgm:pt>
    <dgm:pt modelId="{A670035F-E44A-407C-93F9-C968929933A5}" type="pres">
      <dgm:prSet presAssocID="{A30815BA-C660-41D4-A937-AC55047DFBFB}" presName="hierChild4" presStyleCnt="0"/>
      <dgm:spPr/>
    </dgm:pt>
    <dgm:pt modelId="{88925338-E00D-453A-8F85-CA48FC1A1212}" type="pres">
      <dgm:prSet presAssocID="{A30815BA-C660-41D4-A937-AC55047DFBFB}" presName="hierChild5" presStyleCnt="0"/>
      <dgm:spPr/>
    </dgm:pt>
    <dgm:pt modelId="{E1BD5BE3-37B6-4079-83A6-AD2E2DF457CC}" type="pres">
      <dgm:prSet presAssocID="{79A70BB7-EBBE-46DC-B7A8-B840A6D3C02D}" presName="Name28" presStyleLbl="parChTrans1D3" presStyleIdx="7" presStyleCnt="12"/>
      <dgm:spPr/>
    </dgm:pt>
    <dgm:pt modelId="{7C158B60-855D-4A98-90E0-A07BA9048435}" type="pres">
      <dgm:prSet presAssocID="{5D312CA8-5EC7-4E4C-A0C0-9BB5E35CE42D}" presName="hierRoot2" presStyleCnt="0">
        <dgm:presLayoutVars>
          <dgm:hierBranch val="init"/>
        </dgm:presLayoutVars>
      </dgm:prSet>
      <dgm:spPr/>
    </dgm:pt>
    <dgm:pt modelId="{AB42C07B-F60C-4671-A683-763B3B76DD0B}" type="pres">
      <dgm:prSet presAssocID="{5D312CA8-5EC7-4E4C-A0C0-9BB5E35CE42D}" presName="rootComposite2" presStyleCnt="0"/>
      <dgm:spPr/>
    </dgm:pt>
    <dgm:pt modelId="{79D44D0E-5A90-4592-9D68-B610448AB3D0}" type="pres">
      <dgm:prSet presAssocID="{5D312CA8-5EC7-4E4C-A0C0-9BB5E35CE42D}" presName="rootText2" presStyleLbl="alignAcc1" presStyleIdx="0" presStyleCnt="0">
        <dgm:presLayoutVars>
          <dgm:chPref val="3"/>
        </dgm:presLayoutVars>
      </dgm:prSet>
      <dgm:spPr/>
    </dgm:pt>
    <dgm:pt modelId="{98BE365C-1830-453A-8243-12C7B1B8288C}" type="pres">
      <dgm:prSet presAssocID="{5D312CA8-5EC7-4E4C-A0C0-9BB5E35CE42D}" presName="topArc2" presStyleLbl="parChTrans1D1" presStyleIdx="22" presStyleCnt="36"/>
      <dgm:spPr/>
    </dgm:pt>
    <dgm:pt modelId="{6F91CE0F-065A-4C7B-9CF2-CA6E26639337}" type="pres">
      <dgm:prSet presAssocID="{5D312CA8-5EC7-4E4C-A0C0-9BB5E35CE42D}" presName="bottomArc2" presStyleLbl="parChTrans1D1" presStyleIdx="23" presStyleCnt="36"/>
      <dgm:spPr/>
    </dgm:pt>
    <dgm:pt modelId="{A23BDADA-4150-45B7-B5BE-59FA908756A7}" type="pres">
      <dgm:prSet presAssocID="{5D312CA8-5EC7-4E4C-A0C0-9BB5E35CE42D}" presName="topConnNode2" presStyleLbl="node3" presStyleIdx="0" presStyleCnt="0"/>
      <dgm:spPr/>
    </dgm:pt>
    <dgm:pt modelId="{F1897197-9CEC-434A-B044-894A7E658C91}" type="pres">
      <dgm:prSet presAssocID="{5D312CA8-5EC7-4E4C-A0C0-9BB5E35CE42D}" presName="hierChild4" presStyleCnt="0"/>
      <dgm:spPr/>
    </dgm:pt>
    <dgm:pt modelId="{1CD9A184-6F81-4F8D-BBD2-2E2CF45C9EFD}" type="pres">
      <dgm:prSet presAssocID="{5D312CA8-5EC7-4E4C-A0C0-9BB5E35CE42D}" presName="hierChild5" presStyleCnt="0"/>
      <dgm:spPr/>
    </dgm:pt>
    <dgm:pt modelId="{6696A56B-6E72-4189-8E67-A248363796A6}" type="pres">
      <dgm:prSet presAssocID="{574A3942-344E-4800-89EA-E798278E50AE}" presName="Name28" presStyleLbl="parChTrans1D3" presStyleIdx="8" presStyleCnt="12"/>
      <dgm:spPr/>
    </dgm:pt>
    <dgm:pt modelId="{88CD7C08-2164-4A04-8E5D-1D6891387793}" type="pres">
      <dgm:prSet presAssocID="{5E151D42-C186-4359-9889-7FDF5FC87835}" presName="hierRoot2" presStyleCnt="0">
        <dgm:presLayoutVars>
          <dgm:hierBranch val="init"/>
        </dgm:presLayoutVars>
      </dgm:prSet>
      <dgm:spPr/>
    </dgm:pt>
    <dgm:pt modelId="{647257CD-2773-4561-BD26-F46C76FA168B}" type="pres">
      <dgm:prSet presAssocID="{5E151D42-C186-4359-9889-7FDF5FC87835}" presName="rootComposite2" presStyleCnt="0"/>
      <dgm:spPr/>
    </dgm:pt>
    <dgm:pt modelId="{90E02BC5-A89C-47CC-8603-CE7D49E9D4F1}" type="pres">
      <dgm:prSet presAssocID="{5E151D42-C186-4359-9889-7FDF5FC87835}" presName="rootText2" presStyleLbl="alignAcc1" presStyleIdx="0" presStyleCnt="0">
        <dgm:presLayoutVars>
          <dgm:chPref val="3"/>
        </dgm:presLayoutVars>
      </dgm:prSet>
      <dgm:spPr/>
    </dgm:pt>
    <dgm:pt modelId="{D503D1AA-290D-484D-BDCD-51A08B2AE05A}" type="pres">
      <dgm:prSet presAssocID="{5E151D42-C186-4359-9889-7FDF5FC87835}" presName="topArc2" presStyleLbl="parChTrans1D1" presStyleIdx="24" presStyleCnt="36"/>
      <dgm:spPr/>
    </dgm:pt>
    <dgm:pt modelId="{2BD1C562-05B7-4FF6-A0ED-1F4E48D9D9E3}" type="pres">
      <dgm:prSet presAssocID="{5E151D42-C186-4359-9889-7FDF5FC87835}" presName="bottomArc2" presStyleLbl="parChTrans1D1" presStyleIdx="25" presStyleCnt="36"/>
      <dgm:spPr/>
    </dgm:pt>
    <dgm:pt modelId="{5E04F00E-738C-40DA-8202-B04786B867ED}" type="pres">
      <dgm:prSet presAssocID="{5E151D42-C186-4359-9889-7FDF5FC87835}" presName="topConnNode2" presStyleLbl="node3" presStyleIdx="0" presStyleCnt="0"/>
      <dgm:spPr/>
    </dgm:pt>
    <dgm:pt modelId="{4787037B-3B45-42BA-A7E2-F62FBE7A8882}" type="pres">
      <dgm:prSet presAssocID="{5E151D42-C186-4359-9889-7FDF5FC87835}" presName="hierChild4" presStyleCnt="0"/>
      <dgm:spPr/>
    </dgm:pt>
    <dgm:pt modelId="{C112C0B0-5C46-4CFD-A4D5-49BCA53F83E2}" type="pres">
      <dgm:prSet presAssocID="{5E151D42-C186-4359-9889-7FDF5FC87835}" presName="hierChild5" presStyleCnt="0"/>
      <dgm:spPr/>
    </dgm:pt>
    <dgm:pt modelId="{DC36A542-42C6-4301-8598-47FFDBD7F0C3}" type="pres">
      <dgm:prSet presAssocID="{3593B08F-BF3D-487E-BE04-4F746771F21C}" presName="hierChild5" presStyleCnt="0"/>
      <dgm:spPr/>
    </dgm:pt>
    <dgm:pt modelId="{306A6121-8D3C-4ADB-B2C0-CAFC585F631A}" type="pres">
      <dgm:prSet presAssocID="{37E1D2BC-A3D2-48D1-A8AD-7E3855967522}" presName="Name28" presStyleLbl="parChTrans1D2" presStyleIdx="3" presStyleCnt="5"/>
      <dgm:spPr/>
    </dgm:pt>
    <dgm:pt modelId="{D47D1BC5-3D6B-413C-9EAD-8D7E515D8865}" type="pres">
      <dgm:prSet presAssocID="{D7066D8D-A19F-429C-A935-F380859EA2F2}" presName="hierRoot2" presStyleCnt="0">
        <dgm:presLayoutVars>
          <dgm:hierBranch val="init"/>
        </dgm:presLayoutVars>
      </dgm:prSet>
      <dgm:spPr/>
    </dgm:pt>
    <dgm:pt modelId="{9D061732-6EE4-47B7-AC82-6F60E4E80E79}" type="pres">
      <dgm:prSet presAssocID="{D7066D8D-A19F-429C-A935-F380859EA2F2}" presName="rootComposite2" presStyleCnt="0"/>
      <dgm:spPr/>
    </dgm:pt>
    <dgm:pt modelId="{22936FB2-B29E-4882-BD52-6671B8E6FEA6}" type="pres">
      <dgm:prSet presAssocID="{D7066D8D-A19F-429C-A935-F380859EA2F2}" presName="rootText2" presStyleLbl="alignAcc1" presStyleIdx="0" presStyleCnt="0">
        <dgm:presLayoutVars>
          <dgm:chPref val="3"/>
        </dgm:presLayoutVars>
      </dgm:prSet>
      <dgm:spPr/>
    </dgm:pt>
    <dgm:pt modelId="{056CF4BF-03B0-4BC4-9D6D-A40BB3FDB74E}" type="pres">
      <dgm:prSet presAssocID="{D7066D8D-A19F-429C-A935-F380859EA2F2}" presName="topArc2" presStyleLbl="parChTrans1D1" presStyleIdx="26" presStyleCnt="36"/>
      <dgm:spPr/>
    </dgm:pt>
    <dgm:pt modelId="{A2D9D9BA-22AE-4F26-B209-94ED377D1E70}" type="pres">
      <dgm:prSet presAssocID="{D7066D8D-A19F-429C-A935-F380859EA2F2}" presName="bottomArc2" presStyleLbl="parChTrans1D1" presStyleIdx="27" presStyleCnt="36"/>
      <dgm:spPr/>
    </dgm:pt>
    <dgm:pt modelId="{43C08B95-9736-4041-AA3D-BE0D4D1414CB}" type="pres">
      <dgm:prSet presAssocID="{D7066D8D-A19F-429C-A935-F380859EA2F2}" presName="topConnNode2" presStyleLbl="node2" presStyleIdx="0" presStyleCnt="0"/>
      <dgm:spPr/>
    </dgm:pt>
    <dgm:pt modelId="{7A81F00C-767B-4915-93D1-50EF8CD1E1AA}" type="pres">
      <dgm:prSet presAssocID="{D7066D8D-A19F-429C-A935-F380859EA2F2}" presName="hierChild4" presStyleCnt="0"/>
      <dgm:spPr/>
    </dgm:pt>
    <dgm:pt modelId="{B39D602E-F3E3-4B2D-B7A3-0601BE0631EA}" type="pres">
      <dgm:prSet presAssocID="{D7066D8D-A19F-429C-A935-F380859EA2F2}" presName="hierChild5" presStyleCnt="0"/>
      <dgm:spPr/>
    </dgm:pt>
    <dgm:pt modelId="{E7E31CFE-2A59-44D7-87CB-2EE05BD6B867}" type="pres">
      <dgm:prSet presAssocID="{EACA5E09-411E-4549-9AAD-C4154D863933}" presName="Name28" presStyleLbl="parChTrans1D2" presStyleIdx="4" presStyleCnt="5"/>
      <dgm:spPr/>
    </dgm:pt>
    <dgm:pt modelId="{68C369B9-32E0-4D1C-8243-ED1225F732CA}" type="pres">
      <dgm:prSet presAssocID="{F0A0E495-7A8C-4B46-98CA-ADBF4E73830A}" presName="hierRoot2" presStyleCnt="0">
        <dgm:presLayoutVars>
          <dgm:hierBranch val="init"/>
        </dgm:presLayoutVars>
      </dgm:prSet>
      <dgm:spPr/>
    </dgm:pt>
    <dgm:pt modelId="{F45C75A4-4D4D-4B3C-8D49-B30F9CB77DB2}" type="pres">
      <dgm:prSet presAssocID="{F0A0E495-7A8C-4B46-98CA-ADBF4E73830A}" presName="rootComposite2" presStyleCnt="0"/>
      <dgm:spPr/>
    </dgm:pt>
    <dgm:pt modelId="{43BEADB9-4D8A-4C10-929E-09A395916361}" type="pres">
      <dgm:prSet presAssocID="{F0A0E495-7A8C-4B46-98CA-ADBF4E73830A}" presName="rootText2" presStyleLbl="alignAcc1" presStyleIdx="0" presStyleCnt="0">
        <dgm:presLayoutVars>
          <dgm:chPref val="3"/>
        </dgm:presLayoutVars>
      </dgm:prSet>
      <dgm:spPr/>
    </dgm:pt>
    <dgm:pt modelId="{4FC717D9-213E-4230-8D9B-F6DF7B2B6872}" type="pres">
      <dgm:prSet presAssocID="{F0A0E495-7A8C-4B46-98CA-ADBF4E73830A}" presName="topArc2" presStyleLbl="parChTrans1D1" presStyleIdx="28" presStyleCnt="36"/>
      <dgm:spPr/>
    </dgm:pt>
    <dgm:pt modelId="{5404DD5B-D4D6-4FEB-8BE2-3AA3FBA965EC}" type="pres">
      <dgm:prSet presAssocID="{F0A0E495-7A8C-4B46-98CA-ADBF4E73830A}" presName="bottomArc2" presStyleLbl="parChTrans1D1" presStyleIdx="29" presStyleCnt="36"/>
      <dgm:spPr/>
    </dgm:pt>
    <dgm:pt modelId="{C492E06D-58CA-4B26-9CCE-7F8927EB2DB3}" type="pres">
      <dgm:prSet presAssocID="{F0A0E495-7A8C-4B46-98CA-ADBF4E73830A}" presName="topConnNode2" presStyleLbl="node2" presStyleIdx="0" presStyleCnt="0"/>
      <dgm:spPr/>
    </dgm:pt>
    <dgm:pt modelId="{CAB0750C-4FE0-44F9-BCE5-0C6D0240DF6F}" type="pres">
      <dgm:prSet presAssocID="{F0A0E495-7A8C-4B46-98CA-ADBF4E73830A}" presName="hierChild4" presStyleCnt="0"/>
      <dgm:spPr/>
    </dgm:pt>
    <dgm:pt modelId="{86B7066D-FAB4-4288-A74E-40BBDB210EBA}" type="pres">
      <dgm:prSet presAssocID="{D94385D8-3556-4DC6-ACA4-605B5DC5DD88}" presName="Name28" presStyleLbl="parChTrans1D3" presStyleIdx="9" presStyleCnt="12"/>
      <dgm:spPr/>
    </dgm:pt>
    <dgm:pt modelId="{D999E2B1-529A-48B0-8DE4-9D2717D284C7}" type="pres">
      <dgm:prSet presAssocID="{B05D7AFE-0EFF-442E-ADC1-A2E27D78E3BF}" presName="hierRoot2" presStyleCnt="0">
        <dgm:presLayoutVars>
          <dgm:hierBranch val="init"/>
        </dgm:presLayoutVars>
      </dgm:prSet>
      <dgm:spPr/>
    </dgm:pt>
    <dgm:pt modelId="{C7180592-FCA6-47D9-80BE-26D16BCDB2EE}" type="pres">
      <dgm:prSet presAssocID="{B05D7AFE-0EFF-442E-ADC1-A2E27D78E3BF}" presName="rootComposite2" presStyleCnt="0"/>
      <dgm:spPr/>
    </dgm:pt>
    <dgm:pt modelId="{993CB9C7-5680-42BD-BAFA-C7B42B348EBF}" type="pres">
      <dgm:prSet presAssocID="{B05D7AFE-0EFF-442E-ADC1-A2E27D78E3BF}" presName="rootText2" presStyleLbl="alignAcc1" presStyleIdx="0" presStyleCnt="0">
        <dgm:presLayoutVars>
          <dgm:chPref val="3"/>
        </dgm:presLayoutVars>
      </dgm:prSet>
      <dgm:spPr/>
    </dgm:pt>
    <dgm:pt modelId="{C84AFC3F-C713-4FE8-A1CE-F5E7835DE3C8}" type="pres">
      <dgm:prSet presAssocID="{B05D7AFE-0EFF-442E-ADC1-A2E27D78E3BF}" presName="topArc2" presStyleLbl="parChTrans1D1" presStyleIdx="30" presStyleCnt="36"/>
      <dgm:spPr/>
    </dgm:pt>
    <dgm:pt modelId="{662BCB95-3168-443B-AD0B-086BDCE89B77}" type="pres">
      <dgm:prSet presAssocID="{B05D7AFE-0EFF-442E-ADC1-A2E27D78E3BF}" presName="bottomArc2" presStyleLbl="parChTrans1D1" presStyleIdx="31" presStyleCnt="36"/>
      <dgm:spPr/>
    </dgm:pt>
    <dgm:pt modelId="{7E876CD1-496E-4EAB-BA40-296A083A8F37}" type="pres">
      <dgm:prSet presAssocID="{B05D7AFE-0EFF-442E-ADC1-A2E27D78E3BF}" presName="topConnNode2" presStyleLbl="node3" presStyleIdx="0" presStyleCnt="0"/>
      <dgm:spPr/>
    </dgm:pt>
    <dgm:pt modelId="{F40DB31B-52BB-479A-8413-5437545B02B1}" type="pres">
      <dgm:prSet presAssocID="{B05D7AFE-0EFF-442E-ADC1-A2E27D78E3BF}" presName="hierChild4" presStyleCnt="0"/>
      <dgm:spPr/>
    </dgm:pt>
    <dgm:pt modelId="{B231DCB3-E954-4EF6-AD18-909CCD4B5EB4}" type="pres">
      <dgm:prSet presAssocID="{B05D7AFE-0EFF-442E-ADC1-A2E27D78E3BF}" presName="hierChild5" presStyleCnt="0"/>
      <dgm:spPr/>
    </dgm:pt>
    <dgm:pt modelId="{5106AD1F-1213-4BAD-938E-697C6F7EB12E}" type="pres">
      <dgm:prSet presAssocID="{6DCDAF04-17BB-4B7B-B23E-7999EDF49454}" presName="Name28" presStyleLbl="parChTrans1D3" presStyleIdx="10" presStyleCnt="12"/>
      <dgm:spPr/>
    </dgm:pt>
    <dgm:pt modelId="{6257ACF9-8CF3-43E3-9001-5439CC391E37}" type="pres">
      <dgm:prSet presAssocID="{EA908E47-47BF-4589-95BD-1C296542FB47}" presName="hierRoot2" presStyleCnt="0">
        <dgm:presLayoutVars>
          <dgm:hierBranch val="init"/>
        </dgm:presLayoutVars>
      </dgm:prSet>
      <dgm:spPr/>
    </dgm:pt>
    <dgm:pt modelId="{D196C56E-8494-41A5-BA96-4C8477F82756}" type="pres">
      <dgm:prSet presAssocID="{EA908E47-47BF-4589-95BD-1C296542FB47}" presName="rootComposite2" presStyleCnt="0"/>
      <dgm:spPr/>
    </dgm:pt>
    <dgm:pt modelId="{4FF50671-03E5-4AD1-823B-C08851D12F03}" type="pres">
      <dgm:prSet presAssocID="{EA908E47-47BF-4589-95BD-1C296542FB47}" presName="rootText2" presStyleLbl="alignAcc1" presStyleIdx="0" presStyleCnt="0">
        <dgm:presLayoutVars>
          <dgm:chPref val="3"/>
        </dgm:presLayoutVars>
      </dgm:prSet>
      <dgm:spPr/>
    </dgm:pt>
    <dgm:pt modelId="{EDE985BB-2DFA-4D9E-A1AD-F0B42F31D8BE}" type="pres">
      <dgm:prSet presAssocID="{EA908E47-47BF-4589-95BD-1C296542FB47}" presName="topArc2" presStyleLbl="parChTrans1D1" presStyleIdx="32" presStyleCnt="36"/>
      <dgm:spPr/>
    </dgm:pt>
    <dgm:pt modelId="{3BFDEF80-B8E9-4DB9-BDD4-7F1B3AA33F53}" type="pres">
      <dgm:prSet presAssocID="{EA908E47-47BF-4589-95BD-1C296542FB47}" presName="bottomArc2" presStyleLbl="parChTrans1D1" presStyleIdx="33" presStyleCnt="36"/>
      <dgm:spPr/>
    </dgm:pt>
    <dgm:pt modelId="{A250B587-8056-48F4-963C-985AA46DD5A3}" type="pres">
      <dgm:prSet presAssocID="{EA908E47-47BF-4589-95BD-1C296542FB47}" presName="topConnNode2" presStyleLbl="node3" presStyleIdx="0" presStyleCnt="0"/>
      <dgm:spPr/>
    </dgm:pt>
    <dgm:pt modelId="{853D57B7-DB3A-47F4-B33F-E04110764087}" type="pres">
      <dgm:prSet presAssocID="{EA908E47-47BF-4589-95BD-1C296542FB47}" presName="hierChild4" presStyleCnt="0"/>
      <dgm:spPr/>
    </dgm:pt>
    <dgm:pt modelId="{D59533BC-C81E-4478-B87E-92A41F9C6E3F}" type="pres">
      <dgm:prSet presAssocID="{EA908E47-47BF-4589-95BD-1C296542FB47}" presName="hierChild5" presStyleCnt="0"/>
      <dgm:spPr/>
    </dgm:pt>
    <dgm:pt modelId="{80A8B2E7-8847-4833-9655-9F0E46053113}" type="pres">
      <dgm:prSet presAssocID="{5CA2F955-1524-443C-AE65-F9DDFBD17489}" presName="Name28" presStyleLbl="parChTrans1D3" presStyleIdx="11" presStyleCnt="12"/>
      <dgm:spPr/>
    </dgm:pt>
    <dgm:pt modelId="{2736E1D1-E2FC-420B-B77A-290F3CC4902A}" type="pres">
      <dgm:prSet presAssocID="{B89BF6F3-65F9-46D0-9E2C-5263B8EE207D}" presName="hierRoot2" presStyleCnt="0">
        <dgm:presLayoutVars>
          <dgm:hierBranch val="init"/>
        </dgm:presLayoutVars>
      </dgm:prSet>
      <dgm:spPr/>
    </dgm:pt>
    <dgm:pt modelId="{F50D8E04-92A1-4EA4-BF71-B7F84F73933D}" type="pres">
      <dgm:prSet presAssocID="{B89BF6F3-65F9-46D0-9E2C-5263B8EE207D}" presName="rootComposite2" presStyleCnt="0"/>
      <dgm:spPr/>
    </dgm:pt>
    <dgm:pt modelId="{8E4614AE-0103-411B-B635-9E2ED69D3C0E}" type="pres">
      <dgm:prSet presAssocID="{B89BF6F3-65F9-46D0-9E2C-5263B8EE207D}" presName="rootText2" presStyleLbl="alignAcc1" presStyleIdx="0" presStyleCnt="0">
        <dgm:presLayoutVars>
          <dgm:chPref val="3"/>
        </dgm:presLayoutVars>
      </dgm:prSet>
      <dgm:spPr/>
    </dgm:pt>
    <dgm:pt modelId="{CCC591B1-A0CA-4AF2-94D2-7AFE365E4D63}" type="pres">
      <dgm:prSet presAssocID="{B89BF6F3-65F9-46D0-9E2C-5263B8EE207D}" presName="topArc2" presStyleLbl="parChTrans1D1" presStyleIdx="34" presStyleCnt="36"/>
      <dgm:spPr/>
    </dgm:pt>
    <dgm:pt modelId="{A5FB27BD-1A7D-4E81-81CE-A2A3944853E7}" type="pres">
      <dgm:prSet presAssocID="{B89BF6F3-65F9-46D0-9E2C-5263B8EE207D}" presName="bottomArc2" presStyleLbl="parChTrans1D1" presStyleIdx="35" presStyleCnt="36"/>
      <dgm:spPr/>
    </dgm:pt>
    <dgm:pt modelId="{206A40DD-FA99-433F-ABF3-2562F90370F9}" type="pres">
      <dgm:prSet presAssocID="{B89BF6F3-65F9-46D0-9E2C-5263B8EE207D}" presName="topConnNode2" presStyleLbl="node3" presStyleIdx="0" presStyleCnt="0"/>
      <dgm:spPr/>
    </dgm:pt>
    <dgm:pt modelId="{D6C65534-618F-40E4-BE14-E72DBE0E6263}" type="pres">
      <dgm:prSet presAssocID="{B89BF6F3-65F9-46D0-9E2C-5263B8EE207D}" presName="hierChild4" presStyleCnt="0"/>
      <dgm:spPr/>
    </dgm:pt>
    <dgm:pt modelId="{1584FD85-71E5-481F-B263-63B5B66DD758}" type="pres">
      <dgm:prSet presAssocID="{B89BF6F3-65F9-46D0-9E2C-5263B8EE207D}" presName="hierChild5" presStyleCnt="0"/>
      <dgm:spPr/>
    </dgm:pt>
    <dgm:pt modelId="{69A06298-EDB5-4A06-916D-F979F6BEA94C}" type="pres">
      <dgm:prSet presAssocID="{F0A0E495-7A8C-4B46-98CA-ADBF4E73830A}" presName="hierChild5" presStyleCnt="0"/>
      <dgm:spPr/>
    </dgm:pt>
    <dgm:pt modelId="{757DBCDB-E094-48A8-BC1A-F5CC57C3690F}" type="pres">
      <dgm:prSet presAssocID="{C0322541-BF30-404F-AE4F-4D7E85581B5A}" presName="hierChild3" presStyleCnt="0"/>
      <dgm:spPr/>
    </dgm:pt>
  </dgm:ptLst>
  <dgm:cxnLst>
    <dgm:cxn modelId="{31E69B00-4575-4F2A-9889-9171424FF59F}" type="presOf" srcId="{34090ED9-8261-4BF6-B966-71EE64E973C5}" destId="{14E1591A-85F0-4197-9364-39F0B5A2D7EB}" srcOrd="0" destOrd="0" presId="urn:microsoft.com/office/officeart/2008/layout/HalfCircleOrganizationChart"/>
    <dgm:cxn modelId="{B7B34607-BCFD-4E67-BC76-F05DD1C8EBAF}" type="presOf" srcId="{D7066D8D-A19F-429C-A935-F380859EA2F2}" destId="{22936FB2-B29E-4882-BD52-6671B8E6FEA6}" srcOrd="0" destOrd="0" presId="urn:microsoft.com/office/officeart/2008/layout/HalfCircleOrganizationChart"/>
    <dgm:cxn modelId="{2A6B2109-F82D-4522-88C9-42AFB8F7F334}" type="presOf" srcId="{3593B08F-BF3D-487E-BE04-4F746771F21C}" destId="{4D003621-3D82-495E-A617-DDF20A72D02D}" srcOrd="0" destOrd="0" presId="urn:microsoft.com/office/officeart/2008/layout/HalfCircleOrganizationChart"/>
    <dgm:cxn modelId="{5234810A-8823-4A56-98D4-6E596E659ABB}" type="presOf" srcId="{354135B8-4643-4FFB-B9E8-E7F1FD2D20CE}" destId="{20ABA950-9E4B-4097-A1ED-A44EBB8CB1D0}" srcOrd="1" destOrd="0" presId="urn:microsoft.com/office/officeart/2008/layout/HalfCircleOrganizationChart"/>
    <dgm:cxn modelId="{359A620D-D17A-479D-93D3-75AF2036F488}" type="presOf" srcId="{3593B08F-BF3D-487E-BE04-4F746771F21C}" destId="{2E9958BF-433A-484A-AACA-78160E019F60}" srcOrd="1" destOrd="0" presId="urn:microsoft.com/office/officeart/2008/layout/HalfCircleOrganizationChart"/>
    <dgm:cxn modelId="{8557180F-398A-45E6-B2D4-A7F6DAC0FE77}" type="presOf" srcId="{60A008F9-DA12-4899-B1D3-EDB59D38E2BF}" destId="{66209E04-77FC-4FF3-ACF3-86AF71D453B9}" srcOrd="0" destOrd="0" presId="urn:microsoft.com/office/officeart/2008/layout/HalfCircleOrganizationChart"/>
    <dgm:cxn modelId="{C3401C16-261C-4B23-86F3-C1F47EA476C0}" srcId="{E442D222-987B-47B8-B048-6631650A94A9}" destId="{4411CB3C-30E7-4E3D-A5D3-8CDC29E9C33F}" srcOrd="0" destOrd="0" parTransId="{E9204ABE-EC93-4283-ACF8-32ECCE86B4CD}" sibTransId="{C2704980-DBD1-4F25-89AC-C534F8CA1B2A}"/>
    <dgm:cxn modelId="{25DEEF16-11D1-4570-BD65-A0D248D13804}" type="presOf" srcId="{5CA2F955-1524-443C-AE65-F9DDFBD17489}" destId="{80A8B2E7-8847-4833-9655-9F0E46053113}" srcOrd="0" destOrd="0" presId="urn:microsoft.com/office/officeart/2008/layout/HalfCircleOrganizationChart"/>
    <dgm:cxn modelId="{CCF80418-F1D0-47FA-8CBC-0C2D485E881B}" type="presOf" srcId="{5D312CA8-5EC7-4E4C-A0C0-9BB5E35CE42D}" destId="{79D44D0E-5A90-4592-9D68-B610448AB3D0}" srcOrd="0" destOrd="0" presId="urn:microsoft.com/office/officeart/2008/layout/HalfCircleOrganizationChart"/>
    <dgm:cxn modelId="{591CB819-825E-441E-BFA3-05C130CF7BCC}" type="presOf" srcId="{D7066D8D-A19F-429C-A935-F380859EA2F2}" destId="{43C08B95-9736-4041-AA3D-BE0D4D1414CB}" srcOrd="1" destOrd="0" presId="urn:microsoft.com/office/officeart/2008/layout/HalfCircleOrganizationChart"/>
    <dgm:cxn modelId="{783F411E-15C4-4EE0-9BB3-FD0F523BA6A5}" type="presOf" srcId="{A30815BA-C660-41D4-A937-AC55047DFBFB}" destId="{B1B79944-DFBD-4C64-898F-BB61AFBCB319}" srcOrd="0" destOrd="0" presId="urn:microsoft.com/office/officeart/2008/layout/HalfCircleOrganizationChart"/>
    <dgm:cxn modelId="{E845A11E-C7F6-435F-AE7F-1773E5851DC8}" type="presOf" srcId="{37E1D2BC-A3D2-48D1-A8AD-7E3855967522}" destId="{306A6121-8D3C-4ADB-B2C0-CAFC585F631A}" srcOrd="0" destOrd="0" presId="urn:microsoft.com/office/officeart/2008/layout/HalfCircleOrganizationChart"/>
    <dgm:cxn modelId="{70031F2B-A9A8-452F-9D4B-CEA7D41EB5AE}" type="presOf" srcId="{E9710117-DF2F-44CF-BA32-0AD033A5BDDA}" destId="{6FCF3B04-DBFC-48D5-80BB-B821DE4964E1}" srcOrd="0" destOrd="0" presId="urn:microsoft.com/office/officeart/2008/layout/HalfCircleOrganizationChart"/>
    <dgm:cxn modelId="{AE37D92E-6584-4AE8-81E2-B988FC49AA7B}" type="presOf" srcId="{5D312CA8-5EC7-4E4C-A0C0-9BB5E35CE42D}" destId="{A23BDADA-4150-45B7-B5BE-59FA908756A7}" srcOrd="1" destOrd="0" presId="urn:microsoft.com/office/officeart/2008/layout/HalfCircleOrganizationChart"/>
    <dgm:cxn modelId="{7E6B6839-2F54-45AF-9326-8B6FFCD7877A}" type="presOf" srcId="{B05D7AFE-0EFF-442E-ADC1-A2E27D78E3BF}" destId="{993CB9C7-5680-42BD-BAFA-C7B42B348EBF}" srcOrd="0" destOrd="0" presId="urn:microsoft.com/office/officeart/2008/layout/HalfCircleOrganizationChart"/>
    <dgm:cxn modelId="{B60FED3D-8CD2-4C6A-B03E-723D7BAD0B21}" type="presOf" srcId="{5E151D42-C186-4359-9889-7FDF5FC87835}" destId="{90E02BC5-A89C-47CC-8603-CE7D49E9D4F1}" srcOrd="0" destOrd="0" presId="urn:microsoft.com/office/officeart/2008/layout/HalfCircleOrganizationChart"/>
    <dgm:cxn modelId="{AED3415C-5047-47ED-888F-020C95442222}" srcId="{5D5AFF4A-E1C6-473B-A89D-931E5CBA417B}" destId="{354135B8-4643-4FFB-B9E8-E7F1FD2D20CE}" srcOrd="1" destOrd="0" parTransId="{97C7D6DC-5E88-4F65-B5D5-20D2F6E877C5}" sibTransId="{A906AA5E-925B-4747-A72F-55606DAC7E2E}"/>
    <dgm:cxn modelId="{5A670165-0B2B-4B79-9C53-13D5E3803E08}" type="presOf" srcId="{B89BF6F3-65F9-46D0-9E2C-5263B8EE207D}" destId="{206A40DD-FA99-433F-ABF3-2562F90370F9}" srcOrd="1" destOrd="0" presId="urn:microsoft.com/office/officeart/2008/layout/HalfCircleOrganizationChart"/>
    <dgm:cxn modelId="{D9DFE645-0C37-410D-8D11-BDEFC8AF3DDC}" type="presOf" srcId="{C0322541-BF30-404F-AE4F-4D7E85581B5A}" destId="{8DDCA55D-9165-4165-BC26-2B518DC1DB06}" srcOrd="1" destOrd="0" presId="urn:microsoft.com/office/officeart/2008/layout/HalfCircleOrganizationChart"/>
    <dgm:cxn modelId="{1F226E68-085B-4C28-A53A-83ABD434B3BE}" srcId="{C0322541-BF30-404F-AE4F-4D7E85581B5A}" destId="{E442D222-987B-47B8-B048-6631650A94A9}" srcOrd="0" destOrd="0" parTransId="{34C242E6-64A5-4A56-BA83-B23FC14E7174}" sibTransId="{FFFA1B22-2706-4321-9DC5-24EFE442B3B2}"/>
    <dgm:cxn modelId="{E3F9186B-E9FC-4EB1-BBED-C54D971FE331}" type="presOf" srcId="{D845E700-917A-4C5A-A00C-B5B35F9B64E9}" destId="{A71CAB1E-E26F-4C71-AC2C-547F9D73B553}" srcOrd="0" destOrd="0" presId="urn:microsoft.com/office/officeart/2008/layout/HalfCircleOrganizationChart"/>
    <dgm:cxn modelId="{36D3496B-EB42-4668-92EA-D2D48CE3993E}" srcId="{E442D222-987B-47B8-B048-6631650A94A9}" destId="{859495BD-8E1C-4F46-9621-FDE6A2FD1353}" srcOrd="1" destOrd="0" parTransId="{34090ED9-8261-4BF6-B966-71EE64E973C5}" sibTransId="{719F19E7-CEC7-447A-93B8-8C74AA503CCD}"/>
    <dgm:cxn modelId="{236E7A6F-D3C2-4688-AE4C-401F51106B5E}" srcId="{C462C9B0-06BA-43B3-B0DA-6CDDBF0C899E}" destId="{C0322541-BF30-404F-AE4F-4D7E85581B5A}" srcOrd="0" destOrd="0" parTransId="{B201F2BD-CAA5-43CA-99CC-6484F951E535}" sibTransId="{D2328BB7-6CDC-486B-957D-8FF1C7C93AB8}"/>
    <dgm:cxn modelId="{80D4B36F-B4C1-4FD4-BE0A-B6B1E615284C}" type="presOf" srcId="{5E151D42-C186-4359-9889-7FDF5FC87835}" destId="{5E04F00E-738C-40DA-8202-B04786B867ED}" srcOrd="1" destOrd="0" presId="urn:microsoft.com/office/officeart/2008/layout/HalfCircleOrganizationChart"/>
    <dgm:cxn modelId="{081C7156-4C6F-4BB5-A615-345406283CB7}" srcId="{C0322541-BF30-404F-AE4F-4D7E85581B5A}" destId="{D7066D8D-A19F-429C-A935-F380859EA2F2}" srcOrd="3" destOrd="0" parTransId="{37E1D2BC-A3D2-48D1-A8AD-7E3855967522}" sibTransId="{C6B5F143-2CB1-4344-AC28-0F3EF2BF91D6}"/>
    <dgm:cxn modelId="{CDEFB076-AAF9-4731-BC82-1A7DE765C08A}" srcId="{F0A0E495-7A8C-4B46-98CA-ADBF4E73830A}" destId="{EA908E47-47BF-4589-95BD-1C296542FB47}" srcOrd="1" destOrd="0" parTransId="{6DCDAF04-17BB-4B7B-B23E-7999EDF49454}" sibTransId="{47DDFBCB-DF18-4A26-B566-0DB7C10BB5C1}"/>
    <dgm:cxn modelId="{EC723658-49AD-41FD-AB06-A1B366BA9A8B}" type="presOf" srcId="{859495BD-8E1C-4F46-9621-FDE6A2FD1353}" destId="{5D431065-B020-4462-8EA1-BCE9BF684D71}" srcOrd="0" destOrd="0" presId="urn:microsoft.com/office/officeart/2008/layout/HalfCircleOrganizationChart"/>
    <dgm:cxn modelId="{AC5A3879-B44C-4420-BCB4-ADA9E4EEC217}" type="presOf" srcId="{A30815BA-C660-41D4-A937-AC55047DFBFB}" destId="{21A2B8B7-BADB-4F27-8E70-C10BD0B6A458}" srcOrd="1" destOrd="0" presId="urn:microsoft.com/office/officeart/2008/layout/HalfCircleOrganizationChart"/>
    <dgm:cxn modelId="{FBD4705A-D776-4FD8-88C6-63D239569604}" type="presOf" srcId="{F0A0E495-7A8C-4B46-98CA-ADBF4E73830A}" destId="{43BEADB9-4D8A-4C10-929E-09A395916361}" srcOrd="0" destOrd="0" presId="urn:microsoft.com/office/officeart/2008/layout/HalfCircleOrganizationChart"/>
    <dgm:cxn modelId="{BFAEED7B-404B-41E6-8BD7-45DB5A045B0B}" type="presOf" srcId="{EA908E47-47BF-4589-95BD-1C296542FB47}" destId="{4FF50671-03E5-4AD1-823B-C08851D12F03}" srcOrd="0" destOrd="0" presId="urn:microsoft.com/office/officeart/2008/layout/HalfCircleOrganizationChart"/>
    <dgm:cxn modelId="{D2DF5D7E-7ABD-4EA7-A2D3-DD388440F391}" srcId="{F0A0E495-7A8C-4B46-98CA-ADBF4E73830A}" destId="{B89BF6F3-65F9-46D0-9E2C-5263B8EE207D}" srcOrd="2" destOrd="0" parTransId="{5CA2F955-1524-443C-AE65-F9DDFBD17489}" sibTransId="{05FB53A1-C486-4B80-B6A1-9A2B5AFDF671}"/>
    <dgm:cxn modelId="{98D6A77F-48DD-4195-8DDD-C25C39DEB3D2}" type="presOf" srcId="{B89BF6F3-65F9-46D0-9E2C-5263B8EE207D}" destId="{8E4614AE-0103-411B-B635-9E2ED69D3C0E}" srcOrd="0" destOrd="0" presId="urn:microsoft.com/office/officeart/2008/layout/HalfCircleOrganizationChart"/>
    <dgm:cxn modelId="{71D27880-FC92-4258-AFB0-111FAEDDA8A0}" srcId="{3593B08F-BF3D-487E-BE04-4F746771F21C}" destId="{5D312CA8-5EC7-4E4C-A0C0-9BB5E35CE42D}" srcOrd="1" destOrd="0" parTransId="{79A70BB7-EBBE-46DC-B7A8-B840A6D3C02D}" sibTransId="{A45D57CA-297F-475F-A507-A9D295F56016}"/>
    <dgm:cxn modelId="{6C1C0481-1DC5-4AF1-AB78-10C7001CF15C}" type="presOf" srcId="{E442D222-987B-47B8-B048-6631650A94A9}" destId="{919404C9-7FF2-4138-8AC5-20F01F2C5F58}" srcOrd="1" destOrd="0" presId="urn:microsoft.com/office/officeart/2008/layout/HalfCircleOrganizationChart"/>
    <dgm:cxn modelId="{5508E784-63EC-4A1A-84AF-6176B9FE574A}" srcId="{3593B08F-BF3D-487E-BE04-4F746771F21C}" destId="{5E151D42-C186-4359-9889-7FDF5FC87835}" srcOrd="2" destOrd="0" parTransId="{574A3942-344E-4800-89EA-E798278E50AE}" sibTransId="{962874CB-4600-4987-ABC8-6C8B8F6037BF}"/>
    <dgm:cxn modelId="{7C57F18A-7C0F-422B-8EC8-A19B656C29AC}" srcId="{C0322541-BF30-404F-AE4F-4D7E85581B5A}" destId="{5D5AFF4A-E1C6-473B-A89D-931E5CBA417B}" srcOrd="1" destOrd="0" parTransId="{60A008F9-DA12-4899-B1D3-EDB59D38E2BF}" sibTransId="{CCE5D4BF-F6B4-457E-8641-7F7D2785DDE7}"/>
    <dgm:cxn modelId="{6627F38C-8877-46BF-92FC-E94A053D879B}" type="presOf" srcId="{24775EDE-0A74-4BAF-87F4-48A78F4F594D}" destId="{86B365D0-2983-4687-9EE7-C5661E6AA7A0}" srcOrd="0" destOrd="0" presId="urn:microsoft.com/office/officeart/2008/layout/HalfCircleOrganizationChart"/>
    <dgm:cxn modelId="{7599CC93-DE44-4D2D-9846-7094E47BE7F6}" type="presOf" srcId="{354135B8-4643-4FFB-B9E8-E7F1FD2D20CE}" destId="{2149F458-F6BA-431C-9564-5F1209A659A6}" srcOrd="0" destOrd="0" presId="urn:microsoft.com/office/officeart/2008/layout/HalfCircleOrganizationChart"/>
    <dgm:cxn modelId="{DEC7EE94-3E5E-45A4-B601-E36F431F25CD}" srcId="{F0A0E495-7A8C-4B46-98CA-ADBF4E73830A}" destId="{B05D7AFE-0EFF-442E-ADC1-A2E27D78E3BF}" srcOrd="0" destOrd="0" parTransId="{D94385D8-3556-4DC6-ACA4-605B5DC5DD88}" sibTransId="{1F4E0036-B462-4CA2-B22B-72570DD796FC}"/>
    <dgm:cxn modelId="{8BD82B97-EA2F-4CA0-B9C3-9D314E06D6CB}" type="presOf" srcId="{05CC62B9-519C-4187-B066-1A50FCC01CDE}" destId="{04553C3F-655F-44C5-8270-BE7DDCCBFE78}" srcOrd="0" destOrd="0" presId="urn:microsoft.com/office/officeart/2008/layout/HalfCircleOrganizationChart"/>
    <dgm:cxn modelId="{1BAAD397-9218-4DC8-9FE3-8309E435ACF9}" type="presOf" srcId="{1D63047E-F0BA-4CC6-98D0-62447306B84D}" destId="{02F6033E-C491-4D1C-832D-A7A0E4AADB8B}" srcOrd="1" destOrd="0" presId="urn:microsoft.com/office/officeart/2008/layout/HalfCircleOrganizationChart"/>
    <dgm:cxn modelId="{B5234A9A-F794-4310-A180-6073B292425D}" srcId="{5D5AFF4A-E1C6-473B-A89D-931E5CBA417B}" destId="{1D63047E-F0BA-4CC6-98D0-62447306B84D}" srcOrd="2" destOrd="0" parTransId="{D845E700-917A-4C5A-A00C-B5B35F9B64E9}" sibTransId="{9388A948-5967-43D0-B954-7729FCAACC83}"/>
    <dgm:cxn modelId="{C08122A5-6E44-452C-9EBD-CF2BB60C8F82}" type="presOf" srcId="{574A3942-344E-4800-89EA-E798278E50AE}" destId="{6696A56B-6E72-4189-8E67-A248363796A6}" srcOrd="0" destOrd="0" presId="urn:microsoft.com/office/officeart/2008/layout/HalfCircleOrganizationChart"/>
    <dgm:cxn modelId="{6DC977A7-7A24-41ED-A574-2B53EB8E60CF}" type="presOf" srcId="{6DCDAF04-17BB-4B7B-B23E-7999EDF49454}" destId="{5106AD1F-1213-4BAD-938E-697C6F7EB12E}" srcOrd="0" destOrd="0" presId="urn:microsoft.com/office/officeart/2008/layout/HalfCircleOrganizationChart"/>
    <dgm:cxn modelId="{7618A3A7-C379-4CE8-8F12-287291D5B644}" type="presOf" srcId="{1D63047E-F0BA-4CC6-98D0-62447306B84D}" destId="{EE2D729D-D87F-434B-AE7C-1A38D1AEE491}" srcOrd="0" destOrd="0" presId="urn:microsoft.com/office/officeart/2008/layout/HalfCircleOrganizationChart"/>
    <dgm:cxn modelId="{C4562DAB-473D-4188-B700-D40CEAC9F98E}" type="presOf" srcId="{C0322541-BF30-404F-AE4F-4D7E85581B5A}" destId="{2EF169E2-D850-4657-8A3F-A5915D38B79C}" srcOrd="0" destOrd="0" presId="urn:microsoft.com/office/officeart/2008/layout/HalfCircleOrganizationChart"/>
    <dgm:cxn modelId="{C70CEEB2-E5A9-4FDA-A54E-C9D7F2E7DD31}" type="presOf" srcId="{97C7D6DC-5E88-4F65-B5D5-20D2F6E877C5}" destId="{F0E01BD9-2F07-45D4-9484-863F42183C25}" srcOrd="0" destOrd="0" presId="urn:microsoft.com/office/officeart/2008/layout/HalfCircleOrganizationChart"/>
    <dgm:cxn modelId="{CF04CCB4-46EC-45C0-B6FC-73659B4389BB}" srcId="{3593B08F-BF3D-487E-BE04-4F746771F21C}" destId="{A30815BA-C660-41D4-A937-AC55047DFBFB}" srcOrd="0" destOrd="0" parTransId="{D1D28203-C626-4CFB-8ACD-9947A5B63EBF}" sibTransId="{B56FC8D7-9474-42FB-808D-171AD71401BB}"/>
    <dgm:cxn modelId="{1D4ACFB8-F761-481E-A9EF-F0B90E956AF8}" type="presOf" srcId="{C462C9B0-06BA-43B3-B0DA-6CDDBF0C899E}" destId="{72F21357-42A4-45DA-BDAB-715AFDD984B1}" srcOrd="0" destOrd="0" presId="urn:microsoft.com/office/officeart/2008/layout/HalfCircleOrganizationChart"/>
    <dgm:cxn modelId="{3725D5C3-1B9F-488E-8CCB-3FFD034D6EDE}" type="presOf" srcId="{D1D28203-C626-4CFB-8ACD-9947A5B63EBF}" destId="{FDA07F10-966F-4B24-822F-E89C7EAA8F40}" srcOrd="0" destOrd="0" presId="urn:microsoft.com/office/officeart/2008/layout/HalfCircleOrganizationChart"/>
    <dgm:cxn modelId="{AD64F1C6-A534-4FF6-A0CD-6F32C0E847F6}" type="presOf" srcId="{4411CB3C-30E7-4E3D-A5D3-8CDC29E9C33F}" destId="{E1E6CD5B-4CD2-4053-A34D-40E9033C96EE}" srcOrd="0" destOrd="0" presId="urn:microsoft.com/office/officeart/2008/layout/HalfCircleOrganizationChart"/>
    <dgm:cxn modelId="{4F8523C8-2F85-4B81-BD84-F6082C568997}" srcId="{5D5AFF4A-E1C6-473B-A89D-931E5CBA417B}" destId="{24C6D4D0-21E5-441A-872E-BE919129616E}" srcOrd="0" destOrd="0" parTransId="{24775EDE-0A74-4BAF-87F4-48A78F4F594D}" sibTransId="{EA50DCB8-8DC8-4252-931A-0E753640091F}"/>
    <dgm:cxn modelId="{A902A7C8-5E9F-4111-AED6-D33EFCBBD21D}" type="presOf" srcId="{4411CB3C-30E7-4E3D-A5D3-8CDC29E9C33F}" destId="{2D812E7F-DCBB-4F78-BF22-1E448F1DF268}" srcOrd="1" destOrd="0" presId="urn:microsoft.com/office/officeart/2008/layout/HalfCircleOrganizationChart"/>
    <dgm:cxn modelId="{0E81C6CB-4162-42B3-8744-00840F48FA29}" type="presOf" srcId="{5D5AFF4A-E1C6-473B-A89D-931E5CBA417B}" destId="{E4B76CF2-1CA5-4405-8F7E-578EB2039087}" srcOrd="0" destOrd="0" presId="urn:microsoft.com/office/officeart/2008/layout/HalfCircleOrganizationChart"/>
    <dgm:cxn modelId="{47B55DCD-9A28-4FD9-82FD-D805639BB3E4}" srcId="{C0322541-BF30-404F-AE4F-4D7E85581B5A}" destId="{3593B08F-BF3D-487E-BE04-4F746771F21C}" srcOrd="2" destOrd="0" parTransId="{E9710117-DF2F-44CF-BA32-0AD033A5BDDA}" sibTransId="{60216A47-6540-439C-8DEB-900C13F0C16B}"/>
    <dgm:cxn modelId="{390E87CD-D99D-422A-8A3E-EBC11A4BDFCD}" srcId="{C0322541-BF30-404F-AE4F-4D7E85581B5A}" destId="{F0A0E495-7A8C-4B46-98CA-ADBF4E73830A}" srcOrd="4" destOrd="0" parTransId="{EACA5E09-411E-4549-9AAD-C4154D863933}" sibTransId="{EA957E42-29B7-4D16-BE30-3BFE48192963}"/>
    <dgm:cxn modelId="{902712D0-D575-4899-AAB8-88C3D55202A3}" type="presOf" srcId="{E9204ABE-EC93-4283-ACF8-32ECCE86B4CD}" destId="{BFCB1A43-7DB4-43C0-B10E-E9B9F5D7649C}" srcOrd="0" destOrd="0" presId="urn:microsoft.com/office/officeart/2008/layout/HalfCircleOrganizationChart"/>
    <dgm:cxn modelId="{5DB71CD1-D3E6-4260-B48D-DC0C372DC901}" type="presOf" srcId="{6AFC594B-DFAA-4ABA-B237-C04DCDC1FEDF}" destId="{C5BD93D4-3DD4-430E-A827-04ED7A50A21C}" srcOrd="0" destOrd="0" presId="urn:microsoft.com/office/officeart/2008/layout/HalfCircleOrganizationChart"/>
    <dgm:cxn modelId="{D0B2D3D7-43ED-4F71-87B9-BC2C4EA398B1}" type="presOf" srcId="{5D5AFF4A-E1C6-473B-A89D-931E5CBA417B}" destId="{25A3E6AB-448C-4E69-A07A-7111F5B16000}" srcOrd="1" destOrd="0" presId="urn:microsoft.com/office/officeart/2008/layout/HalfCircleOrganizationChart"/>
    <dgm:cxn modelId="{A98CA9D8-444F-454E-A94C-FF5EF6BD9B11}" type="presOf" srcId="{D94385D8-3556-4DC6-ACA4-605B5DC5DD88}" destId="{86B7066D-FAB4-4288-A74E-40BBDB210EBA}" srcOrd="0" destOrd="0" presId="urn:microsoft.com/office/officeart/2008/layout/HalfCircleOrganizationChart"/>
    <dgm:cxn modelId="{770FD6D9-9BCF-40BE-A809-0098311E973E}" type="presOf" srcId="{EA908E47-47BF-4589-95BD-1C296542FB47}" destId="{A250B587-8056-48F4-963C-985AA46DD5A3}" srcOrd="1" destOrd="0" presId="urn:microsoft.com/office/officeart/2008/layout/HalfCircleOrganizationChart"/>
    <dgm:cxn modelId="{977B5DDA-4661-4FB9-BD2F-865E9136B607}" type="presOf" srcId="{EACA5E09-411E-4549-9AAD-C4154D863933}" destId="{E7E31CFE-2A59-44D7-87CB-2EE05BD6B867}" srcOrd="0" destOrd="0" presId="urn:microsoft.com/office/officeart/2008/layout/HalfCircleOrganizationChart"/>
    <dgm:cxn modelId="{EA10E7E1-2254-41FD-B717-2D347C39726B}" type="presOf" srcId="{24C6D4D0-21E5-441A-872E-BE919129616E}" destId="{1AB028AA-6BED-4A42-BB2B-ED87AFF83773}" srcOrd="0" destOrd="0" presId="urn:microsoft.com/office/officeart/2008/layout/HalfCircleOrganizationChart"/>
    <dgm:cxn modelId="{11D2AEE9-84B2-4968-85F1-C4226348E70B}" type="presOf" srcId="{E442D222-987B-47B8-B048-6631650A94A9}" destId="{6DED2828-6426-45EF-88FA-C4E26508AE95}" srcOrd="0" destOrd="0" presId="urn:microsoft.com/office/officeart/2008/layout/HalfCircleOrganizationChart"/>
    <dgm:cxn modelId="{56FF5EEC-8565-4858-B005-0F82ECEA2DE8}" type="presOf" srcId="{24C6D4D0-21E5-441A-872E-BE919129616E}" destId="{5D47BFB3-4B9D-4623-AD1D-0E38EDA39967}" srcOrd="1" destOrd="0" presId="urn:microsoft.com/office/officeart/2008/layout/HalfCircleOrganizationChart"/>
    <dgm:cxn modelId="{CD022CED-B796-4C11-8FC3-BC3C0E199EFC}" type="presOf" srcId="{34C242E6-64A5-4A56-BA83-B23FC14E7174}" destId="{AB8A424E-32AB-42D9-B5E0-9E01F752D6BA}" srcOrd="0" destOrd="0" presId="urn:microsoft.com/office/officeart/2008/layout/HalfCircleOrganizationChart"/>
    <dgm:cxn modelId="{867964F1-EAE0-4F85-9805-1709EC81FD9C}" type="presOf" srcId="{6AFC594B-DFAA-4ABA-B237-C04DCDC1FEDF}" destId="{E8C08065-CDFE-44A7-B957-D893DDF6FB9E}" srcOrd="1" destOrd="0" presId="urn:microsoft.com/office/officeart/2008/layout/HalfCircleOrganizationChart"/>
    <dgm:cxn modelId="{70D331F3-F376-446B-8550-7C4D042FAAD3}" type="presOf" srcId="{859495BD-8E1C-4F46-9621-FDE6A2FD1353}" destId="{A864F19E-4F4C-457B-83E3-7671E55173F9}" srcOrd="1" destOrd="0" presId="urn:microsoft.com/office/officeart/2008/layout/HalfCircleOrganizationChart"/>
    <dgm:cxn modelId="{675E24F4-F3EE-4839-8FD9-8DBC1712A1D0}" type="presOf" srcId="{B05D7AFE-0EFF-442E-ADC1-A2E27D78E3BF}" destId="{7E876CD1-496E-4EAB-BA40-296A083A8F37}" srcOrd="1" destOrd="0" presId="urn:microsoft.com/office/officeart/2008/layout/HalfCircleOrganizationChart"/>
    <dgm:cxn modelId="{9A0591F4-777A-4933-BA7B-B56BBC0765A6}" type="presOf" srcId="{F0A0E495-7A8C-4B46-98CA-ADBF4E73830A}" destId="{C492E06D-58CA-4B26-9CCE-7F8927EB2DB3}" srcOrd="1" destOrd="0" presId="urn:microsoft.com/office/officeart/2008/layout/HalfCircleOrganizationChart"/>
    <dgm:cxn modelId="{1F6AC1F9-E038-4A7B-8F03-9F9C6B242635}" srcId="{E442D222-987B-47B8-B048-6631650A94A9}" destId="{6AFC594B-DFAA-4ABA-B237-C04DCDC1FEDF}" srcOrd="2" destOrd="0" parTransId="{05CC62B9-519C-4187-B066-1A50FCC01CDE}" sibTransId="{95F91D01-686E-4583-AB51-F88D8C677026}"/>
    <dgm:cxn modelId="{C8F120FD-60FE-48D6-90D7-C9308CFB9A56}" type="presOf" srcId="{79A70BB7-EBBE-46DC-B7A8-B840A6D3C02D}" destId="{E1BD5BE3-37B6-4079-83A6-AD2E2DF457CC}" srcOrd="0" destOrd="0" presId="urn:microsoft.com/office/officeart/2008/layout/HalfCircleOrganizationChart"/>
    <dgm:cxn modelId="{9DCA61F8-C5F9-413A-8DCD-FE9214C4415E}" type="presParOf" srcId="{72F21357-42A4-45DA-BDAB-715AFDD984B1}" destId="{FAB62C7A-45BF-40A6-AEB2-B39C7470F732}" srcOrd="0" destOrd="0" presId="urn:microsoft.com/office/officeart/2008/layout/HalfCircleOrganizationChart"/>
    <dgm:cxn modelId="{20C320A1-9F03-4BE4-A6C6-89EC6CC9BA18}" type="presParOf" srcId="{FAB62C7A-45BF-40A6-AEB2-B39C7470F732}" destId="{E1D3B9DE-ABD7-4DF2-8628-800C8FDB3A20}" srcOrd="0" destOrd="0" presId="urn:microsoft.com/office/officeart/2008/layout/HalfCircleOrganizationChart"/>
    <dgm:cxn modelId="{7A940181-E2FC-49B2-AD94-8ED90291B2B5}" type="presParOf" srcId="{E1D3B9DE-ABD7-4DF2-8628-800C8FDB3A20}" destId="{2EF169E2-D850-4657-8A3F-A5915D38B79C}" srcOrd="0" destOrd="0" presId="urn:microsoft.com/office/officeart/2008/layout/HalfCircleOrganizationChart"/>
    <dgm:cxn modelId="{DA1D1C23-4F83-4E22-80E1-3C4604C7364E}" type="presParOf" srcId="{E1D3B9DE-ABD7-4DF2-8628-800C8FDB3A20}" destId="{9DC6434B-C7A3-450E-80B2-5E6292ABA65F}" srcOrd="1" destOrd="0" presId="urn:microsoft.com/office/officeart/2008/layout/HalfCircleOrganizationChart"/>
    <dgm:cxn modelId="{9E0FC1AB-36C3-4B43-983C-8C2C537DE290}" type="presParOf" srcId="{E1D3B9DE-ABD7-4DF2-8628-800C8FDB3A20}" destId="{398A5F6D-C0D7-44EF-9DC0-278A30616124}" srcOrd="2" destOrd="0" presId="urn:microsoft.com/office/officeart/2008/layout/HalfCircleOrganizationChart"/>
    <dgm:cxn modelId="{C2ED0638-3906-46CC-A199-B69185820333}" type="presParOf" srcId="{E1D3B9DE-ABD7-4DF2-8628-800C8FDB3A20}" destId="{8DDCA55D-9165-4165-BC26-2B518DC1DB06}" srcOrd="3" destOrd="0" presId="urn:microsoft.com/office/officeart/2008/layout/HalfCircleOrganizationChart"/>
    <dgm:cxn modelId="{3344C627-1BC2-4840-8043-3E8F1ABA2A53}" type="presParOf" srcId="{FAB62C7A-45BF-40A6-AEB2-B39C7470F732}" destId="{D9E4C37D-474B-40C1-9D0E-E73CBD93B90C}" srcOrd="1" destOrd="0" presId="urn:microsoft.com/office/officeart/2008/layout/HalfCircleOrganizationChart"/>
    <dgm:cxn modelId="{353360D2-4766-4019-9F2B-51D7B23B2807}" type="presParOf" srcId="{D9E4C37D-474B-40C1-9D0E-E73CBD93B90C}" destId="{AB8A424E-32AB-42D9-B5E0-9E01F752D6BA}" srcOrd="0" destOrd="0" presId="urn:microsoft.com/office/officeart/2008/layout/HalfCircleOrganizationChart"/>
    <dgm:cxn modelId="{07DDEDCD-DFBE-4C60-94D9-19FDE6ABA454}" type="presParOf" srcId="{D9E4C37D-474B-40C1-9D0E-E73CBD93B90C}" destId="{633F8AAD-C064-482B-93FF-A49E7FBA3BCB}" srcOrd="1" destOrd="0" presId="urn:microsoft.com/office/officeart/2008/layout/HalfCircleOrganizationChart"/>
    <dgm:cxn modelId="{FFF836F1-ADCE-478D-9BE3-516ACC5B61A8}" type="presParOf" srcId="{633F8AAD-C064-482B-93FF-A49E7FBA3BCB}" destId="{8143EE6C-AC3D-40BE-A65F-044E9C07D200}" srcOrd="0" destOrd="0" presId="urn:microsoft.com/office/officeart/2008/layout/HalfCircleOrganizationChart"/>
    <dgm:cxn modelId="{272FE7EA-3DD0-4B5D-A709-61B00B3F7A34}" type="presParOf" srcId="{8143EE6C-AC3D-40BE-A65F-044E9C07D200}" destId="{6DED2828-6426-45EF-88FA-C4E26508AE95}" srcOrd="0" destOrd="0" presId="urn:microsoft.com/office/officeart/2008/layout/HalfCircleOrganizationChart"/>
    <dgm:cxn modelId="{37396EE0-D2B0-4117-AD83-643E8AFAA7C2}" type="presParOf" srcId="{8143EE6C-AC3D-40BE-A65F-044E9C07D200}" destId="{482998C2-FCA3-4D4B-B03F-E1108B91476C}" srcOrd="1" destOrd="0" presId="urn:microsoft.com/office/officeart/2008/layout/HalfCircleOrganizationChart"/>
    <dgm:cxn modelId="{488071A3-5C3E-4EF8-9A2D-625C8AD00C8B}" type="presParOf" srcId="{8143EE6C-AC3D-40BE-A65F-044E9C07D200}" destId="{E991B766-804C-4763-8F19-ED2562B2038B}" srcOrd="2" destOrd="0" presId="urn:microsoft.com/office/officeart/2008/layout/HalfCircleOrganizationChart"/>
    <dgm:cxn modelId="{26657DA7-5618-4C62-AC64-E2881B25E817}" type="presParOf" srcId="{8143EE6C-AC3D-40BE-A65F-044E9C07D200}" destId="{919404C9-7FF2-4138-8AC5-20F01F2C5F58}" srcOrd="3" destOrd="0" presId="urn:microsoft.com/office/officeart/2008/layout/HalfCircleOrganizationChart"/>
    <dgm:cxn modelId="{C995796A-2A80-4FBF-8E06-CF176A98320D}" type="presParOf" srcId="{633F8AAD-C064-482B-93FF-A49E7FBA3BCB}" destId="{4BC968FF-1BFD-445B-B60F-09CD68DE4C36}" srcOrd="1" destOrd="0" presId="urn:microsoft.com/office/officeart/2008/layout/HalfCircleOrganizationChart"/>
    <dgm:cxn modelId="{5DEC4AFB-B3E4-4D83-A467-E52CFAC17316}" type="presParOf" srcId="{4BC968FF-1BFD-445B-B60F-09CD68DE4C36}" destId="{BFCB1A43-7DB4-43C0-B10E-E9B9F5D7649C}" srcOrd="0" destOrd="0" presId="urn:microsoft.com/office/officeart/2008/layout/HalfCircleOrganizationChart"/>
    <dgm:cxn modelId="{AB8B6194-E8C5-435D-9036-9AF86348AECD}" type="presParOf" srcId="{4BC968FF-1BFD-445B-B60F-09CD68DE4C36}" destId="{4D59AA58-4279-44F1-A409-9490DB1E976D}" srcOrd="1" destOrd="0" presId="urn:microsoft.com/office/officeart/2008/layout/HalfCircleOrganizationChart"/>
    <dgm:cxn modelId="{CE4E17B9-8A09-47FE-B6E1-B1998254C27C}" type="presParOf" srcId="{4D59AA58-4279-44F1-A409-9490DB1E976D}" destId="{B9D6AAC3-1EFB-4093-8D9A-CA30E30FCB98}" srcOrd="0" destOrd="0" presId="urn:microsoft.com/office/officeart/2008/layout/HalfCircleOrganizationChart"/>
    <dgm:cxn modelId="{06C10D35-B2A1-40D4-9758-DB89BC11597D}" type="presParOf" srcId="{B9D6AAC3-1EFB-4093-8D9A-CA30E30FCB98}" destId="{E1E6CD5B-4CD2-4053-A34D-40E9033C96EE}" srcOrd="0" destOrd="0" presId="urn:microsoft.com/office/officeart/2008/layout/HalfCircleOrganizationChart"/>
    <dgm:cxn modelId="{E7E8AC93-CC1B-4EBD-9623-DB0B933DD9B5}" type="presParOf" srcId="{B9D6AAC3-1EFB-4093-8D9A-CA30E30FCB98}" destId="{98754BD9-20C6-4DEE-B76D-49F9D45526B1}" srcOrd="1" destOrd="0" presId="urn:microsoft.com/office/officeart/2008/layout/HalfCircleOrganizationChart"/>
    <dgm:cxn modelId="{FA8269C5-1574-4F97-B913-EE9E7621DB75}" type="presParOf" srcId="{B9D6AAC3-1EFB-4093-8D9A-CA30E30FCB98}" destId="{41F623E2-3C16-4ABB-BAB5-E818DDEE9C8A}" srcOrd="2" destOrd="0" presId="urn:microsoft.com/office/officeart/2008/layout/HalfCircleOrganizationChart"/>
    <dgm:cxn modelId="{DE1D5324-63E5-43B9-8536-358FC9C43676}" type="presParOf" srcId="{B9D6AAC3-1EFB-4093-8D9A-CA30E30FCB98}" destId="{2D812E7F-DCBB-4F78-BF22-1E448F1DF268}" srcOrd="3" destOrd="0" presId="urn:microsoft.com/office/officeart/2008/layout/HalfCircleOrganizationChart"/>
    <dgm:cxn modelId="{3E63F51C-ABB1-409C-BBDC-564B5DFA0FB1}" type="presParOf" srcId="{4D59AA58-4279-44F1-A409-9490DB1E976D}" destId="{5E9BA02D-AF75-4C1E-92F8-767C1EBAF938}" srcOrd="1" destOrd="0" presId="urn:microsoft.com/office/officeart/2008/layout/HalfCircleOrganizationChart"/>
    <dgm:cxn modelId="{9EA324AC-2304-4F36-BC49-B83C9939FF84}" type="presParOf" srcId="{4D59AA58-4279-44F1-A409-9490DB1E976D}" destId="{28ABE4BE-EB55-4B26-8F66-FE6395D26317}" srcOrd="2" destOrd="0" presId="urn:microsoft.com/office/officeart/2008/layout/HalfCircleOrganizationChart"/>
    <dgm:cxn modelId="{3AC70D6D-0E67-45FE-9A0A-4D4F46843911}" type="presParOf" srcId="{4BC968FF-1BFD-445B-B60F-09CD68DE4C36}" destId="{14E1591A-85F0-4197-9364-39F0B5A2D7EB}" srcOrd="2" destOrd="0" presId="urn:microsoft.com/office/officeart/2008/layout/HalfCircleOrganizationChart"/>
    <dgm:cxn modelId="{8C2E15E0-B5E8-466B-B203-C31AE982D4AD}" type="presParOf" srcId="{4BC968FF-1BFD-445B-B60F-09CD68DE4C36}" destId="{7068B3B2-36D6-4DAA-9C10-DEE950E0F8B3}" srcOrd="3" destOrd="0" presId="urn:microsoft.com/office/officeart/2008/layout/HalfCircleOrganizationChart"/>
    <dgm:cxn modelId="{0297AF56-C1EE-4C9D-911C-9D5D8C3890E3}" type="presParOf" srcId="{7068B3B2-36D6-4DAA-9C10-DEE950E0F8B3}" destId="{4C43C491-36F5-46EF-9F25-5C943B031C16}" srcOrd="0" destOrd="0" presId="urn:microsoft.com/office/officeart/2008/layout/HalfCircleOrganizationChart"/>
    <dgm:cxn modelId="{9282C534-4424-4E15-92DA-2A8A5C650AEE}" type="presParOf" srcId="{4C43C491-36F5-46EF-9F25-5C943B031C16}" destId="{5D431065-B020-4462-8EA1-BCE9BF684D71}" srcOrd="0" destOrd="0" presId="urn:microsoft.com/office/officeart/2008/layout/HalfCircleOrganizationChart"/>
    <dgm:cxn modelId="{2935EFDF-020A-42FB-9E01-F483714C19C8}" type="presParOf" srcId="{4C43C491-36F5-46EF-9F25-5C943B031C16}" destId="{52DA2E02-4482-47EB-9DFD-8BE5C7134DDC}" srcOrd="1" destOrd="0" presId="urn:microsoft.com/office/officeart/2008/layout/HalfCircleOrganizationChart"/>
    <dgm:cxn modelId="{0AF1325A-FC14-47AC-9E04-918F6C5F463D}" type="presParOf" srcId="{4C43C491-36F5-46EF-9F25-5C943B031C16}" destId="{0111AEA9-76C0-48A0-AF8B-E026856AB596}" srcOrd="2" destOrd="0" presId="urn:microsoft.com/office/officeart/2008/layout/HalfCircleOrganizationChart"/>
    <dgm:cxn modelId="{F4584C96-0B2D-4354-9E73-D1CB5FC507CF}" type="presParOf" srcId="{4C43C491-36F5-46EF-9F25-5C943B031C16}" destId="{A864F19E-4F4C-457B-83E3-7671E55173F9}" srcOrd="3" destOrd="0" presId="urn:microsoft.com/office/officeart/2008/layout/HalfCircleOrganizationChart"/>
    <dgm:cxn modelId="{D56ADA76-85AE-4DF2-9D7E-45E440CB942F}" type="presParOf" srcId="{7068B3B2-36D6-4DAA-9C10-DEE950E0F8B3}" destId="{7A91CCC6-5837-403B-8028-6566F76E02D2}" srcOrd="1" destOrd="0" presId="urn:microsoft.com/office/officeart/2008/layout/HalfCircleOrganizationChart"/>
    <dgm:cxn modelId="{98B5BA3B-25AA-4DD9-A6DB-F4C28EE4060A}" type="presParOf" srcId="{7068B3B2-36D6-4DAA-9C10-DEE950E0F8B3}" destId="{CF50E221-6E66-4F35-89A0-692AA9A510BC}" srcOrd="2" destOrd="0" presId="urn:microsoft.com/office/officeart/2008/layout/HalfCircleOrganizationChart"/>
    <dgm:cxn modelId="{17C899CA-BC03-4B9D-84D5-B12AFFE61FDE}" type="presParOf" srcId="{4BC968FF-1BFD-445B-B60F-09CD68DE4C36}" destId="{04553C3F-655F-44C5-8270-BE7DDCCBFE78}" srcOrd="4" destOrd="0" presId="urn:microsoft.com/office/officeart/2008/layout/HalfCircleOrganizationChart"/>
    <dgm:cxn modelId="{F792F425-B83F-4F00-84D6-0E56762BF233}" type="presParOf" srcId="{4BC968FF-1BFD-445B-B60F-09CD68DE4C36}" destId="{2D0C4956-793F-4D4C-8742-685359997FBB}" srcOrd="5" destOrd="0" presId="urn:microsoft.com/office/officeart/2008/layout/HalfCircleOrganizationChart"/>
    <dgm:cxn modelId="{1DED1747-A9DC-4634-BE04-EAB4E5363E03}" type="presParOf" srcId="{2D0C4956-793F-4D4C-8742-685359997FBB}" destId="{BC2F5C1A-ACD5-4F2B-B5DC-320D94290787}" srcOrd="0" destOrd="0" presId="urn:microsoft.com/office/officeart/2008/layout/HalfCircleOrganizationChart"/>
    <dgm:cxn modelId="{A23CD2E5-635E-4DE6-8C64-1F5E1A11FA82}" type="presParOf" srcId="{BC2F5C1A-ACD5-4F2B-B5DC-320D94290787}" destId="{C5BD93D4-3DD4-430E-A827-04ED7A50A21C}" srcOrd="0" destOrd="0" presId="urn:microsoft.com/office/officeart/2008/layout/HalfCircleOrganizationChart"/>
    <dgm:cxn modelId="{11626786-31A9-42CF-94DF-3296C8E263CD}" type="presParOf" srcId="{BC2F5C1A-ACD5-4F2B-B5DC-320D94290787}" destId="{C96F4C1F-32B8-475F-BB0A-93E5E5295CF3}" srcOrd="1" destOrd="0" presId="urn:microsoft.com/office/officeart/2008/layout/HalfCircleOrganizationChart"/>
    <dgm:cxn modelId="{BE24876E-E349-4787-8C64-59E27BD1D7EC}" type="presParOf" srcId="{BC2F5C1A-ACD5-4F2B-B5DC-320D94290787}" destId="{AEA8C3C9-C5D1-4F40-9B76-D3DFFF7D620E}" srcOrd="2" destOrd="0" presId="urn:microsoft.com/office/officeart/2008/layout/HalfCircleOrganizationChart"/>
    <dgm:cxn modelId="{337E02E3-ED9C-4DC1-8DEA-90B5F600C28A}" type="presParOf" srcId="{BC2F5C1A-ACD5-4F2B-B5DC-320D94290787}" destId="{E8C08065-CDFE-44A7-B957-D893DDF6FB9E}" srcOrd="3" destOrd="0" presId="urn:microsoft.com/office/officeart/2008/layout/HalfCircleOrganizationChart"/>
    <dgm:cxn modelId="{5CC2D2E1-4AB1-453B-B5B6-515044B3FA86}" type="presParOf" srcId="{2D0C4956-793F-4D4C-8742-685359997FBB}" destId="{95CDF8CD-3CE0-470B-B9FD-7CA0C1D4EF9B}" srcOrd="1" destOrd="0" presId="urn:microsoft.com/office/officeart/2008/layout/HalfCircleOrganizationChart"/>
    <dgm:cxn modelId="{A03D4266-E8B2-44D0-9D0D-9366515DA2AD}" type="presParOf" srcId="{2D0C4956-793F-4D4C-8742-685359997FBB}" destId="{A79D71D4-5052-4E4D-AE69-60EABA156B3B}" srcOrd="2" destOrd="0" presId="urn:microsoft.com/office/officeart/2008/layout/HalfCircleOrganizationChart"/>
    <dgm:cxn modelId="{3FF959E6-1597-444B-AC01-C5FA5A1DD42D}" type="presParOf" srcId="{633F8AAD-C064-482B-93FF-A49E7FBA3BCB}" destId="{248C4217-960F-46FC-8A36-3472FF596581}" srcOrd="2" destOrd="0" presId="urn:microsoft.com/office/officeart/2008/layout/HalfCircleOrganizationChart"/>
    <dgm:cxn modelId="{D26E5A2B-613B-4B01-B923-C5CC7EA6B28A}" type="presParOf" srcId="{D9E4C37D-474B-40C1-9D0E-E73CBD93B90C}" destId="{66209E04-77FC-4FF3-ACF3-86AF71D453B9}" srcOrd="2" destOrd="0" presId="urn:microsoft.com/office/officeart/2008/layout/HalfCircleOrganizationChart"/>
    <dgm:cxn modelId="{482BF2FA-4EBB-4367-8913-63DCD1F4A6F2}" type="presParOf" srcId="{D9E4C37D-474B-40C1-9D0E-E73CBD93B90C}" destId="{33E0DE23-7DF3-4E79-9800-38B0441AAFE0}" srcOrd="3" destOrd="0" presId="urn:microsoft.com/office/officeart/2008/layout/HalfCircleOrganizationChart"/>
    <dgm:cxn modelId="{0B0B6CD4-A4CD-4761-8915-BF7A48CF2011}" type="presParOf" srcId="{33E0DE23-7DF3-4E79-9800-38B0441AAFE0}" destId="{C10295CF-2268-4DA9-BB43-420FE7106D35}" srcOrd="0" destOrd="0" presId="urn:microsoft.com/office/officeart/2008/layout/HalfCircleOrganizationChart"/>
    <dgm:cxn modelId="{D78AD3FE-7383-447B-803B-E396CB9AA5BB}" type="presParOf" srcId="{C10295CF-2268-4DA9-BB43-420FE7106D35}" destId="{E4B76CF2-1CA5-4405-8F7E-578EB2039087}" srcOrd="0" destOrd="0" presId="urn:microsoft.com/office/officeart/2008/layout/HalfCircleOrganizationChart"/>
    <dgm:cxn modelId="{F44864BF-BBCD-47CA-B145-6BA05667EA9C}" type="presParOf" srcId="{C10295CF-2268-4DA9-BB43-420FE7106D35}" destId="{1C70BB99-C045-4BD0-BDB8-0F3BB55CC468}" srcOrd="1" destOrd="0" presId="urn:microsoft.com/office/officeart/2008/layout/HalfCircleOrganizationChart"/>
    <dgm:cxn modelId="{C727B936-4AB9-4B54-8977-0FB4952FC1AB}" type="presParOf" srcId="{C10295CF-2268-4DA9-BB43-420FE7106D35}" destId="{B9A33A5B-60E9-4D85-8F68-771D05C5FDB9}" srcOrd="2" destOrd="0" presId="urn:microsoft.com/office/officeart/2008/layout/HalfCircleOrganizationChart"/>
    <dgm:cxn modelId="{BE8626A0-0112-4B4A-8BB3-3E0622BD4685}" type="presParOf" srcId="{C10295CF-2268-4DA9-BB43-420FE7106D35}" destId="{25A3E6AB-448C-4E69-A07A-7111F5B16000}" srcOrd="3" destOrd="0" presId="urn:microsoft.com/office/officeart/2008/layout/HalfCircleOrganizationChart"/>
    <dgm:cxn modelId="{97662EDA-B45F-491D-BF01-6B6FE7D2DF31}" type="presParOf" srcId="{33E0DE23-7DF3-4E79-9800-38B0441AAFE0}" destId="{373B5EB6-A1FC-4153-B38E-9DDE780E1683}" srcOrd="1" destOrd="0" presId="urn:microsoft.com/office/officeart/2008/layout/HalfCircleOrganizationChart"/>
    <dgm:cxn modelId="{39BDF322-7AF1-48B4-9A8B-9E18BD0DE888}" type="presParOf" srcId="{373B5EB6-A1FC-4153-B38E-9DDE780E1683}" destId="{86B365D0-2983-4687-9EE7-C5661E6AA7A0}" srcOrd="0" destOrd="0" presId="urn:microsoft.com/office/officeart/2008/layout/HalfCircleOrganizationChart"/>
    <dgm:cxn modelId="{4AEE1460-1097-45F5-8F88-6FE21D586258}" type="presParOf" srcId="{373B5EB6-A1FC-4153-B38E-9DDE780E1683}" destId="{7E777AE4-D971-407E-A4C6-7B523FEE697D}" srcOrd="1" destOrd="0" presId="urn:microsoft.com/office/officeart/2008/layout/HalfCircleOrganizationChart"/>
    <dgm:cxn modelId="{F86CEA8B-D44C-444B-A892-3F5D665783B8}" type="presParOf" srcId="{7E777AE4-D971-407E-A4C6-7B523FEE697D}" destId="{616D58F2-A9DA-4F32-8C93-2C48FF4BC2CC}" srcOrd="0" destOrd="0" presId="urn:microsoft.com/office/officeart/2008/layout/HalfCircleOrganizationChart"/>
    <dgm:cxn modelId="{C995FB41-D95C-4768-B6B1-3E5ACC11268F}" type="presParOf" srcId="{616D58F2-A9DA-4F32-8C93-2C48FF4BC2CC}" destId="{1AB028AA-6BED-4A42-BB2B-ED87AFF83773}" srcOrd="0" destOrd="0" presId="urn:microsoft.com/office/officeart/2008/layout/HalfCircleOrganizationChart"/>
    <dgm:cxn modelId="{0C442576-1FB6-4457-B3CA-BAD82743FEAF}" type="presParOf" srcId="{616D58F2-A9DA-4F32-8C93-2C48FF4BC2CC}" destId="{F78FE181-7C83-4985-BF00-1090E6502D88}" srcOrd="1" destOrd="0" presId="urn:microsoft.com/office/officeart/2008/layout/HalfCircleOrganizationChart"/>
    <dgm:cxn modelId="{3425C2B1-1083-41CD-B810-5442E41F0E4F}" type="presParOf" srcId="{616D58F2-A9DA-4F32-8C93-2C48FF4BC2CC}" destId="{BA58A960-0D1A-4E7B-89ED-4BB41C3D9CE5}" srcOrd="2" destOrd="0" presId="urn:microsoft.com/office/officeart/2008/layout/HalfCircleOrganizationChart"/>
    <dgm:cxn modelId="{42E76ADF-422F-4FCB-BF02-EC1F8C9BF0C4}" type="presParOf" srcId="{616D58F2-A9DA-4F32-8C93-2C48FF4BC2CC}" destId="{5D47BFB3-4B9D-4623-AD1D-0E38EDA39967}" srcOrd="3" destOrd="0" presId="urn:microsoft.com/office/officeart/2008/layout/HalfCircleOrganizationChart"/>
    <dgm:cxn modelId="{458B5BB1-42F4-44F5-AD4D-FFF999DC07BA}" type="presParOf" srcId="{7E777AE4-D971-407E-A4C6-7B523FEE697D}" destId="{EBBC1175-B2D4-47E4-A0BF-9532DBD17809}" srcOrd="1" destOrd="0" presId="urn:microsoft.com/office/officeart/2008/layout/HalfCircleOrganizationChart"/>
    <dgm:cxn modelId="{8470ECBD-8018-4367-A60E-09F8A36CBADD}" type="presParOf" srcId="{7E777AE4-D971-407E-A4C6-7B523FEE697D}" destId="{01E916B2-6C5A-46E8-803E-FE56BBB44D43}" srcOrd="2" destOrd="0" presId="urn:microsoft.com/office/officeart/2008/layout/HalfCircleOrganizationChart"/>
    <dgm:cxn modelId="{B90D2D7F-54A9-472D-87A7-A138EAC8C671}" type="presParOf" srcId="{373B5EB6-A1FC-4153-B38E-9DDE780E1683}" destId="{F0E01BD9-2F07-45D4-9484-863F42183C25}" srcOrd="2" destOrd="0" presId="urn:microsoft.com/office/officeart/2008/layout/HalfCircleOrganizationChart"/>
    <dgm:cxn modelId="{A320407D-7953-4491-9AC4-6E5F2124644E}" type="presParOf" srcId="{373B5EB6-A1FC-4153-B38E-9DDE780E1683}" destId="{05E8ED31-7C20-4A8A-B219-5A184A7437E1}" srcOrd="3" destOrd="0" presId="urn:microsoft.com/office/officeart/2008/layout/HalfCircleOrganizationChart"/>
    <dgm:cxn modelId="{718E1F16-4242-4232-A349-8AAE08E294EE}" type="presParOf" srcId="{05E8ED31-7C20-4A8A-B219-5A184A7437E1}" destId="{1628AEB4-4C62-4B87-A9E7-0B27E703A908}" srcOrd="0" destOrd="0" presId="urn:microsoft.com/office/officeart/2008/layout/HalfCircleOrganizationChart"/>
    <dgm:cxn modelId="{40299487-BC6B-4D6B-B3E1-1768913E088F}" type="presParOf" srcId="{1628AEB4-4C62-4B87-A9E7-0B27E703A908}" destId="{2149F458-F6BA-431C-9564-5F1209A659A6}" srcOrd="0" destOrd="0" presId="urn:microsoft.com/office/officeart/2008/layout/HalfCircleOrganizationChart"/>
    <dgm:cxn modelId="{391DAAED-C1E0-42D9-9762-79803CDCA84E}" type="presParOf" srcId="{1628AEB4-4C62-4B87-A9E7-0B27E703A908}" destId="{8B9C0E16-6528-4211-A07D-465FAD743B88}" srcOrd="1" destOrd="0" presId="urn:microsoft.com/office/officeart/2008/layout/HalfCircleOrganizationChart"/>
    <dgm:cxn modelId="{5D29363D-8A91-467F-978F-F61D35C8E89F}" type="presParOf" srcId="{1628AEB4-4C62-4B87-A9E7-0B27E703A908}" destId="{E1AB4508-F20D-4F28-B7E2-9EEEADC8C912}" srcOrd="2" destOrd="0" presId="urn:microsoft.com/office/officeart/2008/layout/HalfCircleOrganizationChart"/>
    <dgm:cxn modelId="{61918F5C-37B1-4863-8C0A-6FECA89BF44A}" type="presParOf" srcId="{1628AEB4-4C62-4B87-A9E7-0B27E703A908}" destId="{20ABA950-9E4B-4097-A1ED-A44EBB8CB1D0}" srcOrd="3" destOrd="0" presId="urn:microsoft.com/office/officeart/2008/layout/HalfCircleOrganizationChart"/>
    <dgm:cxn modelId="{4AF5AFB1-933F-45CA-8B83-544A29235640}" type="presParOf" srcId="{05E8ED31-7C20-4A8A-B219-5A184A7437E1}" destId="{3C96D8B0-BE34-4CFD-B702-7531470F4D01}" srcOrd="1" destOrd="0" presId="urn:microsoft.com/office/officeart/2008/layout/HalfCircleOrganizationChart"/>
    <dgm:cxn modelId="{14A21A00-4387-40CA-B451-827693AC76DB}" type="presParOf" srcId="{05E8ED31-7C20-4A8A-B219-5A184A7437E1}" destId="{1D3C98F8-E84A-4C36-AC35-5DAB987BD4EC}" srcOrd="2" destOrd="0" presId="urn:microsoft.com/office/officeart/2008/layout/HalfCircleOrganizationChart"/>
    <dgm:cxn modelId="{EC35B888-D0AB-4918-B108-80604AE5D580}" type="presParOf" srcId="{373B5EB6-A1FC-4153-B38E-9DDE780E1683}" destId="{A71CAB1E-E26F-4C71-AC2C-547F9D73B553}" srcOrd="4" destOrd="0" presId="urn:microsoft.com/office/officeart/2008/layout/HalfCircleOrganizationChart"/>
    <dgm:cxn modelId="{A4ED0146-7C27-419C-92E2-FDA7DBAE7F00}" type="presParOf" srcId="{373B5EB6-A1FC-4153-B38E-9DDE780E1683}" destId="{0E943B73-D460-4A4B-83C0-99146CC5A16B}" srcOrd="5" destOrd="0" presId="urn:microsoft.com/office/officeart/2008/layout/HalfCircleOrganizationChart"/>
    <dgm:cxn modelId="{0187D8C2-A5D8-415E-B752-1E310A2A3FFB}" type="presParOf" srcId="{0E943B73-D460-4A4B-83C0-99146CC5A16B}" destId="{72FCF8E4-F525-4F28-B5DA-C3F11421CEA9}" srcOrd="0" destOrd="0" presId="urn:microsoft.com/office/officeart/2008/layout/HalfCircleOrganizationChart"/>
    <dgm:cxn modelId="{2DBDE2A0-ECC9-437A-988E-0E91D3B34BEE}" type="presParOf" srcId="{72FCF8E4-F525-4F28-B5DA-C3F11421CEA9}" destId="{EE2D729D-D87F-434B-AE7C-1A38D1AEE491}" srcOrd="0" destOrd="0" presId="urn:microsoft.com/office/officeart/2008/layout/HalfCircleOrganizationChart"/>
    <dgm:cxn modelId="{22B6D605-6FC5-4198-BD7B-7C1857FB4B54}" type="presParOf" srcId="{72FCF8E4-F525-4F28-B5DA-C3F11421CEA9}" destId="{CBD72073-D11E-432B-80CA-A082D9E00A56}" srcOrd="1" destOrd="0" presId="urn:microsoft.com/office/officeart/2008/layout/HalfCircleOrganizationChart"/>
    <dgm:cxn modelId="{654929FA-2A81-4FD3-BF68-D5F041C35990}" type="presParOf" srcId="{72FCF8E4-F525-4F28-B5DA-C3F11421CEA9}" destId="{C6839E7E-27CD-434A-A90E-F5623BC63E5F}" srcOrd="2" destOrd="0" presId="urn:microsoft.com/office/officeart/2008/layout/HalfCircleOrganizationChart"/>
    <dgm:cxn modelId="{75EB8D4A-4E8C-479D-8B37-ACD0FF4F1047}" type="presParOf" srcId="{72FCF8E4-F525-4F28-B5DA-C3F11421CEA9}" destId="{02F6033E-C491-4D1C-832D-A7A0E4AADB8B}" srcOrd="3" destOrd="0" presId="urn:microsoft.com/office/officeart/2008/layout/HalfCircleOrganizationChart"/>
    <dgm:cxn modelId="{F775240A-9878-484E-93F9-0B9C6B71043F}" type="presParOf" srcId="{0E943B73-D460-4A4B-83C0-99146CC5A16B}" destId="{A6D9AC78-A429-45EA-9C44-7705EF2A3FF2}" srcOrd="1" destOrd="0" presId="urn:microsoft.com/office/officeart/2008/layout/HalfCircleOrganizationChart"/>
    <dgm:cxn modelId="{A0489DD4-412D-4A66-B6D4-CFFDC0162470}" type="presParOf" srcId="{0E943B73-D460-4A4B-83C0-99146CC5A16B}" destId="{0E47D52C-D396-45E1-9CEA-80D65BA52D93}" srcOrd="2" destOrd="0" presId="urn:microsoft.com/office/officeart/2008/layout/HalfCircleOrganizationChart"/>
    <dgm:cxn modelId="{752133FA-544C-4A15-86F7-EC446F359DB4}" type="presParOf" srcId="{33E0DE23-7DF3-4E79-9800-38B0441AAFE0}" destId="{DE61FEBA-415F-4DC0-AB7E-8BD11EFC6A14}" srcOrd="2" destOrd="0" presId="urn:microsoft.com/office/officeart/2008/layout/HalfCircleOrganizationChart"/>
    <dgm:cxn modelId="{1AFD3322-5942-4D57-8D5F-F0D977400CCA}" type="presParOf" srcId="{D9E4C37D-474B-40C1-9D0E-E73CBD93B90C}" destId="{6FCF3B04-DBFC-48D5-80BB-B821DE4964E1}" srcOrd="4" destOrd="0" presId="urn:microsoft.com/office/officeart/2008/layout/HalfCircleOrganizationChart"/>
    <dgm:cxn modelId="{2742ED68-9E29-4313-976F-76A82F9E0F54}" type="presParOf" srcId="{D9E4C37D-474B-40C1-9D0E-E73CBD93B90C}" destId="{35D24127-52D8-47D1-A41B-347D462854A7}" srcOrd="5" destOrd="0" presId="urn:microsoft.com/office/officeart/2008/layout/HalfCircleOrganizationChart"/>
    <dgm:cxn modelId="{47673243-F759-4667-B671-2124C8D1BC72}" type="presParOf" srcId="{35D24127-52D8-47D1-A41B-347D462854A7}" destId="{458404D7-C359-4A53-B3E1-B2A743B47284}" srcOrd="0" destOrd="0" presId="urn:microsoft.com/office/officeart/2008/layout/HalfCircleOrganizationChart"/>
    <dgm:cxn modelId="{6A312769-B80D-41DB-93A0-24CBD14754BC}" type="presParOf" srcId="{458404D7-C359-4A53-B3E1-B2A743B47284}" destId="{4D003621-3D82-495E-A617-DDF20A72D02D}" srcOrd="0" destOrd="0" presId="urn:microsoft.com/office/officeart/2008/layout/HalfCircleOrganizationChart"/>
    <dgm:cxn modelId="{D14544CC-7A2C-4333-83AE-22AFECF49282}" type="presParOf" srcId="{458404D7-C359-4A53-B3E1-B2A743B47284}" destId="{C739AF21-8BD4-4750-8FB7-3698C86B7993}" srcOrd="1" destOrd="0" presId="urn:microsoft.com/office/officeart/2008/layout/HalfCircleOrganizationChart"/>
    <dgm:cxn modelId="{8738BB78-B2F7-4F2C-8F1B-D1931B3CF0CD}" type="presParOf" srcId="{458404D7-C359-4A53-B3E1-B2A743B47284}" destId="{6E371F3F-20A3-4FB4-90FB-0280683BC9D3}" srcOrd="2" destOrd="0" presId="urn:microsoft.com/office/officeart/2008/layout/HalfCircleOrganizationChart"/>
    <dgm:cxn modelId="{1E73C18E-0CA0-48FE-AD16-5D37E85250F8}" type="presParOf" srcId="{458404D7-C359-4A53-B3E1-B2A743B47284}" destId="{2E9958BF-433A-484A-AACA-78160E019F60}" srcOrd="3" destOrd="0" presId="urn:microsoft.com/office/officeart/2008/layout/HalfCircleOrganizationChart"/>
    <dgm:cxn modelId="{9E4149A0-9DC5-43DE-9213-48047C8D3D00}" type="presParOf" srcId="{35D24127-52D8-47D1-A41B-347D462854A7}" destId="{51F7837B-278C-4CB1-B4AF-3365BCA62CFD}" srcOrd="1" destOrd="0" presId="urn:microsoft.com/office/officeart/2008/layout/HalfCircleOrganizationChart"/>
    <dgm:cxn modelId="{2431506F-82DB-41D2-9160-677A5ACCCD62}" type="presParOf" srcId="{51F7837B-278C-4CB1-B4AF-3365BCA62CFD}" destId="{FDA07F10-966F-4B24-822F-E89C7EAA8F40}" srcOrd="0" destOrd="0" presId="urn:microsoft.com/office/officeart/2008/layout/HalfCircleOrganizationChart"/>
    <dgm:cxn modelId="{99838251-D4E9-46A4-9FA2-C62A7ACF1EBC}" type="presParOf" srcId="{51F7837B-278C-4CB1-B4AF-3365BCA62CFD}" destId="{E7CCDACF-EB7E-4179-90C7-7DA1017F2E3E}" srcOrd="1" destOrd="0" presId="urn:microsoft.com/office/officeart/2008/layout/HalfCircleOrganizationChart"/>
    <dgm:cxn modelId="{3AC29724-FC06-42D5-BE5F-22BA3970C1F0}" type="presParOf" srcId="{E7CCDACF-EB7E-4179-90C7-7DA1017F2E3E}" destId="{6C1DA0A9-E0AD-47D8-B872-7776F48A2D4B}" srcOrd="0" destOrd="0" presId="urn:microsoft.com/office/officeart/2008/layout/HalfCircleOrganizationChart"/>
    <dgm:cxn modelId="{27BFCE36-3DEB-45D4-8135-82DD3C5CFFDC}" type="presParOf" srcId="{6C1DA0A9-E0AD-47D8-B872-7776F48A2D4B}" destId="{B1B79944-DFBD-4C64-898F-BB61AFBCB319}" srcOrd="0" destOrd="0" presId="urn:microsoft.com/office/officeart/2008/layout/HalfCircleOrganizationChart"/>
    <dgm:cxn modelId="{910A6783-660E-4185-A828-94C7E7B460A2}" type="presParOf" srcId="{6C1DA0A9-E0AD-47D8-B872-7776F48A2D4B}" destId="{F5BC3C25-0F2E-407D-B6E8-8A53B9361396}" srcOrd="1" destOrd="0" presId="urn:microsoft.com/office/officeart/2008/layout/HalfCircleOrganizationChart"/>
    <dgm:cxn modelId="{56E540D9-CB8C-499F-B346-97D8C7155B33}" type="presParOf" srcId="{6C1DA0A9-E0AD-47D8-B872-7776F48A2D4B}" destId="{8EA69679-EF58-4DF9-9A0A-D8805E788A3C}" srcOrd="2" destOrd="0" presId="urn:microsoft.com/office/officeart/2008/layout/HalfCircleOrganizationChart"/>
    <dgm:cxn modelId="{EBBF591B-A54B-4640-8B3E-F502F8913509}" type="presParOf" srcId="{6C1DA0A9-E0AD-47D8-B872-7776F48A2D4B}" destId="{21A2B8B7-BADB-4F27-8E70-C10BD0B6A458}" srcOrd="3" destOrd="0" presId="urn:microsoft.com/office/officeart/2008/layout/HalfCircleOrganizationChart"/>
    <dgm:cxn modelId="{831FCA9C-7148-4CFB-8945-A463432DA154}" type="presParOf" srcId="{E7CCDACF-EB7E-4179-90C7-7DA1017F2E3E}" destId="{A670035F-E44A-407C-93F9-C968929933A5}" srcOrd="1" destOrd="0" presId="urn:microsoft.com/office/officeart/2008/layout/HalfCircleOrganizationChart"/>
    <dgm:cxn modelId="{E28E7761-BB7F-4E6B-8275-379FE2F40588}" type="presParOf" srcId="{E7CCDACF-EB7E-4179-90C7-7DA1017F2E3E}" destId="{88925338-E00D-453A-8F85-CA48FC1A1212}" srcOrd="2" destOrd="0" presId="urn:microsoft.com/office/officeart/2008/layout/HalfCircleOrganizationChart"/>
    <dgm:cxn modelId="{623D92FA-F8D9-4333-80C1-6763C59CB0B0}" type="presParOf" srcId="{51F7837B-278C-4CB1-B4AF-3365BCA62CFD}" destId="{E1BD5BE3-37B6-4079-83A6-AD2E2DF457CC}" srcOrd="2" destOrd="0" presId="urn:microsoft.com/office/officeart/2008/layout/HalfCircleOrganizationChart"/>
    <dgm:cxn modelId="{FF16AC87-1425-4EDD-8C80-68618DF60D33}" type="presParOf" srcId="{51F7837B-278C-4CB1-B4AF-3365BCA62CFD}" destId="{7C158B60-855D-4A98-90E0-A07BA9048435}" srcOrd="3" destOrd="0" presId="urn:microsoft.com/office/officeart/2008/layout/HalfCircleOrganizationChart"/>
    <dgm:cxn modelId="{1EE950D0-8D0D-482E-BDB3-80A1FB262033}" type="presParOf" srcId="{7C158B60-855D-4A98-90E0-A07BA9048435}" destId="{AB42C07B-F60C-4671-A683-763B3B76DD0B}" srcOrd="0" destOrd="0" presId="urn:microsoft.com/office/officeart/2008/layout/HalfCircleOrganizationChart"/>
    <dgm:cxn modelId="{E1BA5361-DF4C-4ABF-8A19-2A4C9B094FC5}" type="presParOf" srcId="{AB42C07B-F60C-4671-A683-763B3B76DD0B}" destId="{79D44D0E-5A90-4592-9D68-B610448AB3D0}" srcOrd="0" destOrd="0" presId="urn:microsoft.com/office/officeart/2008/layout/HalfCircleOrganizationChart"/>
    <dgm:cxn modelId="{542A42CC-E43C-4728-9218-FC324DA157DF}" type="presParOf" srcId="{AB42C07B-F60C-4671-A683-763B3B76DD0B}" destId="{98BE365C-1830-453A-8243-12C7B1B8288C}" srcOrd="1" destOrd="0" presId="urn:microsoft.com/office/officeart/2008/layout/HalfCircleOrganizationChart"/>
    <dgm:cxn modelId="{07B445AD-E7DE-4E91-9799-77262562C8EF}" type="presParOf" srcId="{AB42C07B-F60C-4671-A683-763B3B76DD0B}" destId="{6F91CE0F-065A-4C7B-9CF2-CA6E26639337}" srcOrd="2" destOrd="0" presId="urn:microsoft.com/office/officeart/2008/layout/HalfCircleOrganizationChart"/>
    <dgm:cxn modelId="{042AA9B9-57B9-4A05-ADE6-BEA8D2055118}" type="presParOf" srcId="{AB42C07B-F60C-4671-A683-763B3B76DD0B}" destId="{A23BDADA-4150-45B7-B5BE-59FA908756A7}" srcOrd="3" destOrd="0" presId="urn:microsoft.com/office/officeart/2008/layout/HalfCircleOrganizationChart"/>
    <dgm:cxn modelId="{EADAAF37-3A23-4AD8-A528-FFC91EDCD190}" type="presParOf" srcId="{7C158B60-855D-4A98-90E0-A07BA9048435}" destId="{F1897197-9CEC-434A-B044-894A7E658C91}" srcOrd="1" destOrd="0" presId="urn:microsoft.com/office/officeart/2008/layout/HalfCircleOrganizationChart"/>
    <dgm:cxn modelId="{B4A75967-93E0-415B-8718-A78938A1F6B9}" type="presParOf" srcId="{7C158B60-855D-4A98-90E0-A07BA9048435}" destId="{1CD9A184-6F81-4F8D-BBD2-2E2CF45C9EFD}" srcOrd="2" destOrd="0" presId="urn:microsoft.com/office/officeart/2008/layout/HalfCircleOrganizationChart"/>
    <dgm:cxn modelId="{69FD51F4-5ECC-4AEA-9266-AE3305D75FBD}" type="presParOf" srcId="{51F7837B-278C-4CB1-B4AF-3365BCA62CFD}" destId="{6696A56B-6E72-4189-8E67-A248363796A6}" srcOrd="4" destOrd="0" presId="urn:microsoft.com/office/officeart/2008/layout/HalfCircleOrganizationChart"/>
    <dgm:cxn modelId="{0CFFFA57-5E0E-4606-9C87-2C37C86FAE1B}" type="presParOf" srcId="{51F7837B-278C-4CB1-B4AF-3365BCA62CFD}" destId="{88CD7C08-2164-4A04-8E5D-1D6891387793}" srcOrd="5" destOrd="0" presId="urn:microsoft.com/office/officeart/2008/layout/HalfCircleOrganizationChart"/>
    <dgm:cxn modelId="{C5F068E0-42ED-4670-9F89-2A66E7DCFA99}" type="presParOf" srcId="{88CD7C08-2164-4A04-8E5D-1D6891387793}" destId="{647257CD-2773-4561-BD26-F46C76FA168B}" srcOrd="0" destOrd="0" presId="urn:microsoft.com/office/officeart/2008/layout/HalfCircleOrganizationChart"/>
    <dgm:cxn modelId="{7156FA6E-8E49-487D-B919-96C5573F761C}" type="presParOf" srcId="{647257CD-2773-4561-BD26-F46C76FA168B}" destId="{90E02BC5-A89C-47CC-8603-CE7D49E9D4F1}" srcOrd="0" destOrd="0" presId="urn:microsoft.com/office/officeart/2008/layout/HalfCircleOrganizationChart"/>
    <dgm:cxn modelId="{739A1A6A-F077-4362-AF51-E0A21A57AD59}" type="presParOf" srcId="{647257CD-2773-4561-BD26-F46C76FA168B}" destId="{D503D1AA-290D-484D-BDCD-51A08B2AE05A}" srcOrd="1" destOrd="0" presId="urn:microsoft.com/office/officeart/2008/layout/HalfCircleOrganizationChart"/>
    <dgm:cxn modelId="{4774B129-49F7-4F3D-9993-63D25D8DD8D2}" type="presParOf" srcId="{647257CD-2773-4561-BD26-F46C76FA168B}" destId="{2BD1C562-05B7-4FF6-A0ED-1F4E48D9D9E3}" srcOrd="2" destOrd="0" presId="urn:microsoft.com/office/officeart/2008/layout/HalfCircleOrganizationChart"/>
    <dgm:cxn modelId="{7EBE6027-E3D3-41F8-8845-21B29AF2D01C}" type="presParOf" srcId="{647257CD-2773-4561-BD26-F46C76FA168B}" destId="{5E04F00E-738C-40DA-8202-B04786B867ED}" srcOrd="3" destOrd="0" presId="urn:microsoft.com/office/officeart/2008/layout/HalfCircleOrganizationChart"/>
    <dgm:cxn modelId="{77994E1C-1852-4D05-8CD7-A16C2C367D79}" type="presParOf" srcId="{88CD7C08-2164-4A04-8E5D-1D6891387793}" destId="{4787037B-3B45-42BA-A7E2-F62FBE7A8882}" srcOrd="1" destOrd="0" presId="urn:microsoft.com/office/officeart/2008/layout/HalfCircleOrganizationChart"/>
    <dgm:cxn modelId="{B605C827-FA2D-48FA-B89C-5FF53A1B7B81}" type="presParOf" srcId="{88CD7C08-2164-4A04-8E5D-1D6891387793}" destId="{C112C0B0-5C46-4CFD-A4D5-49BCA53F83E2}" srcOrd="2" destOrd="0" presId="urn:microsoft.com/office/officeart/2008/layout/HalfCircleOrganizationChart"/>
    <dgm:cxn modelId="{A6001F1D-E71F-44F2-A0FC-76FD9A5B6AB9}" type="presParOf" srcId="{35D24127-52D8-47D1-A41B-347D462854A7}" destId="{DC36A542-42C6-4301-8598-47FFDBD7F0C3}" srcOrd="2" destOrd="0" presId="urn:microsoft.com/office/officeart/2008/layout/HalfCircleOrganizationChart"/>
    <dgm:cxn modelId="{A9851E9A-08F7-4A43-A038-DDCD6447359B}" type="presParOf" srcId="{D9E4C37D-474B-40C1-9D0E-E73CBD93B90C}" destId="{306A6121-8D3C-4ADB-B2C0-CAFC585F631A}" srcOrd="6" destOrd="0" presId="urn:microsoft.com/office/officeart/2008/layout/HalfCircleOrganizationChart"/>
    <dgm:cxn modelId="{34FE5593-314F-4340-ACE6-85F22CF4D056}" type="presParOf" srcId="{D9E4C37D-474B-40C1-9D0E-E73CBD93B90C}" destId="{D47D1BC5-3D6B-413C-9EAD-8D7E515D8865}" srcOrd="7" destOrd="0" presId="urn:microsoft.com/office/officeart/2008/layout/HalfCircleOrganizationChart"/>
    <dgm:cxn modelId="{65D97C4A-602A-4C6F-9BF9-1E759987A0DB}" type="presParOf" srcId="{D47D1BC5-3D6B-413C-9EAD-8D7E515D8865}" destId="{9D061732-6EE4-47B7-AC82-6F60E4E80E79}" srcOrd="0" destOrd="0" presId="urn:microsoft.com/office/officeart/2008/layout/HalfCircleOrganizationChart"/>
    <dgm:cxn modelId="{994C9482-8234-439E-9034-331364441972}" type="presParOf" srcId="{9D061732-6EE4-47B7-AC82-6F60E4E80E79}" destId="{22936FB2-B29E-4882-BD52-6671B8E6FEA6}" srcOrd="0" destOrd="0" presId="urn:microsoft.com/office/officeart/2008/layout/HalfCircleOrganizationChart"/>
    <dgm:cxn modelId="{176FC5F9-2CA2-44E3-A338-EF57C5685E82}" type="presParOf" srcId="{9D061732-6EE4-47B7-AC82-6F60E4E80E79}" destId="{056CF4BF-03B0-4BC4-9D6D-A40BB3FDB74E}" srcOrd="1" destOrd="0" presId="urn:microsoft.com/office/officeart/2008/layout/HalfCircleOrganizationChart"/>
    <dgm:cxn modelId="{5D6B3718-3A27-4138-A464-A902A526E745}" type="presParOf" srcId="{9D061732-6EE4-47B7-AC82-6F60E4E80E79}" destId="{A2D9D9BA-22AE-4F26-B209-94ED377D1E70}" srcOrd="2" destOrd="0" presId="urn:microsoft.com/office/officeart/2008/layout/HalfCircleOrganizationChart"/>
    <dgm:cxn modelId="{A3442381-E64E-46A7-9DBA-93F2D15A3D2F}" type="presParOf" srcId="{9D061732-6EE4-47B7-AC82-6F60E4E80E79}" destId="{43C08B95-9736-4041-AA3D-BE0D4D1414CB}" srcOrd="3" destOrd="0" presId="urn:microsoft.com/office/officeart/2008/layout/HalfCircleOrganizationChart"/>
    <dgm:cxn modelId="{3A487016-9B98-4D16-9D17-71DACC4A9C7C}" type="presParOf" srcId="{D47D1BC5-3D6B-413C-9EAD-8D7E515D8865}" destId="{7A81F00C-767B-4915-93D1-50EF8CD1E1AA}" srcOrd="1" destOrd="0" presId="urn:microsoft.com/office/officeart/2008/layout/HalfCircleOrganizationChart"/>
    <dgm:cxn modelId="{49B01CAA-8C1C-4375-BC2D-AF6C3DF15314}" type="presParOf" srcId="{D47D1BC5-3D6B-413C-9EAD-8D7E515D8865}" destId="{B39D602E-F3E3-4B2D-B7A3-0601BE0631EA}" srcOrd="2" destOrd="0" presId="urn:microsoft.com/office/officeart/2008/layout/HalfCircleOrganizationChart"/>
    <dgm:cxn modelId="{89E77A9E-C36C-4839-8070-28BEA393ED60}" type="presParOf" srcId="{D9E4C37D-474B-40C1-9D0E-E73CBD93B90C}" destId="{E7E31CFE-2A59-44D7-87CB-2EE05BD6B867}" srcOrd="8" destOrd="0" presId="urn:microsoft.com/office/officeart/2008/layout/HalfCircleOrganizationChart"/>
    <dgm:cxn modelId="{F9079F32-CDD6-40B0-8F0A-70BF9938C016}" type="presParOf" srcId="{D9E4C37D-474B-40C1-9D0E-E73CBD93B90C}" destId="{68C369B9-32E0-4D1C-8243-ED1225F732CA}" srcOrd="9" destOrd="0" presId="urn:microsoft.com/office/officeart/2008/layout/HalfCircleOrganizationChart"/>
    <dgm:cxn modelId="{D25B4A64-5789-48E1-930E-98DD6D35221A}" type="presParOf" srcId="{68C369B9-32E0-4D1C-8243-ED1225F732CA}" destId="{F45C75A4-4D4D-4B3C-8D49-B30F9CB77DB2}" srcOrd="0" destOrd="0" presId="urn:microsoft.com/office/officeart/2008/layout/HalfCircleOrganizationChart"/>
    <dgm:cxn modelId="{78B10D12-1186-48CB-9F3F-115894B1AA78}" type="presParOf" srcId="{F45C75A4-4D4D-4B3C-8D49-B30F9CB77DB2}" destId="{43BEADB9-4D8A-4C10-929E-09A395916361}" srcOrd="0" destOrd="0" presId="urn:microsoft.com/office/officeart/2008/layout/HalfCircleOrganizationChart"/>
    <dgm:cxn modelId="{98FEA9BF-12E1-4FAB-B4E1-01C606E1B424}" type="presParOf" srcId="{F45C75A4-4D4D-4B3C-8D49-B30F9CB77DB2}" destId="{4FC717D9-213E-4230-8D9B-F6DF7B2B6872}" srcOrd="1" destOrd="0" presId="urn:microsoft.com/office/officeart/2008/layout/HalfCircleOrganizationChart"/>
    <dgm:cxn modelId="{20A8B64E-BD9C-44F0-8F29-266A4D91207E}" type="presParOf" srcId="{F45C75A4-4D4D-4B3C-8D49-B30F9CB77DB2}" destId="{5404DD5B-D4D6-4FEB-8BE2-3AA3FBA965EC}" srcOrd="2" destOrd="0" presId="urn:microsoft.com/office/officeart/2008/layout/HalfCircleOrganizationChart"/>
    <dgm:cxn modelId="{665C0CF0-F007-4342-BB2B-E0FC4DB8789D}" type="presParOf" srcId="{F45C75A4-4D4D-4B3C-8D49-B30F9CB77DB2}" destId="{C492E06D-58CA-4B26-9CCE-7F8927EB2DB3}" srcOrd="3" destOrd="0" presId="urn:microsoft.com/office/officeart/2008/layout/HalfCircleOrganizationChart"/>
    <dgm:cxn modelId="{E92163D5-4E28-4F6B-A9F5-186947233640}" type="presParOf" srcId="{68C369B9-32E0-4D1C-8243-ED1225F732CA}" destId="{CAB0750C-4FE0-44F9-BCE5-0C6D0240DF6F}" srcOrd="1" destOrd="0" presId="urn:microsoft.com/office/officeart/2008/layout/HalfCircleOrganizationChart"/>
    <dgm:cxn modelId="{C3A9D685-FE60-4037-B52F-D3EDA0EC5AC8}" type="presParOf" srcId="{CAB0750C-4FE0-44F9-BCE5-0C6D0240DF6F}" destId="{86B7066D-FAB4-4288-A74E-40BBDB210EBA}" srcOrd="0" destOrd="0" presId="urn:microsoft.com/office/officeart/2008/layout/HalfCircleOrganizationChart"/>
    <dgm:cxn modelId="{C5371788-0394-4B96-97B5-5A613D63231D}" type="presParOf" srcId="{CAB0750C-4FE0-44F9-BCE5-0C6D0240DF6F}" destId="{D999E2B1-529A-48B0-8DE4-9D2717D284C7}" srcOrd="1" destOrd="0" presId="urn:microsoft.com/office/officeart/2008/layout/HalfCircleOrganizationChart"/>
    <dgm:cxn modelId="{BA279BB4-54C6-46E6-B597-B84053543A91}" type="presParOf" srcId="{D999E2B1-529A-48B0-8DE4-9D2717D284C7}" destId="{C7180592-FCA6-47D9-80BE-26D16BCDB2EE}" srcOrd="0" destOrd="0" presId="urn:microsoft.com/office/officeart/2008/layout/HalfCircleOrganizationChart"/>
    <dgm:cxn modelId="{6A5D42A8-4A5D-4FEF-8F3E-5BB633719925}" type="presParOf" srcId="{C7180592-FCA6-47D9-80BE-26D16BCDB2EE}" destId="{993CB9C7-5680-42BD-BAFA-C7B42B348EBF}" srcOrd="0" destOrd="0" presId="urn:microsoft.com/office/officeart/2008/layout/HalfCircleOrganizationChart"/>
    <dgm:cxn modelId="{283083F6-8DC7-4DD7-8443-25452E83D862}" type="presParOf" srcId="{C7180592-FCA6-47D9-80BE-26D16BCDB2EE}" destId="{C84AFC3F-C713-4FE8-A1CE-F5E7835DE3C8}" srcOrd="1" destOrd="0" presId="urn:microsoft.com/office/officeart/2008/layout/HalfCircleOrganizationChart"/>
    <dgm:cxn modelId="{D41F79A3-F1E0-4C10-A4A7-C90613A3B57C}" type="presParOf" srcId="{C7180592-FCA6-47D9-80BE-26D16BCDB2EE}" destId="{662BCB95-3168-443B-AD0B-086BDCE89B77}" srcOrd="2" destOrd="0" presId="urn:microsoft.com/office/officeart/2008/layout/HalfCircleOrganizationChart"/>
    <dgm:cxn modelId="{23C861EB-F9D1-4C99-AE57-E65C5E769ECB}" type="presParOf" srcId="{C7180592-FCA6-47D9-80BE-26D16BCDB2EE}" destId="{7E876CD1-496E-4EAB-BA40-296A083A8F37}" srcOrd="3" destOrd="0" presId="urn:microsoft.com/office/officeart/2008/layout/HalfCircleOrganizationChart"/>
    <dgm:cxn modelId="{B7BF3353-262F-4142-AD94-4AC1C3631666}" type="presParOf" srcId="{D999E2B1-529A-48B0-8DE4-9D2717D284C7}" destId="{F40DB31B-52BB-479A-8413-5437545B02B1}" srcOrd="1" destOrd="0" presId="urn:microsoft.com/office/officeart/2008/layout/HalfCircleOrganizationChart"/>
    <dgm:cxn modelId="{FDF95BF7-E13F-4BB4-B1EE-B1801ECF44FF}" type="presParOf" srcId="{D999E2B1-529A-48B0-8DE4-9D2717D284C7}" destId="{B231DCB3-E954-4EF6-AD18-909CCD4B5EB4}" srcOrd="2" destOrd="0" presId="urn:microsoft.com/office/officeart/2008/layout/HalfCircleOrganizationChart"/>
    <dgm:cxn modelId="{82B138A4-055E-4B40-9F50-FCA94660748C}" type="presParOf" srcId="{CAB0750C-4FE0-44F9-BCE5-0C6D0240DF6F}" destId="{5106AD1F-1213-4BAD-938E-697C6F7EB12E}" srcOrd="2" destOrd="0" presId="urn:microsoft.com/office/officeart/2008/layout/HalfCircleOrganizationChart"/>
    <dgm:cxn modelId="{0D94E5E3-8DF1-462C-86B6-607676495642}" type="presParOf" srcId="{CAB0750C-4FE0-44F9-BCE5-0C6D0240DF6F}" destId="{6257ACF9-8CF3-43E3-9001-5439CC391E37}" srcOrd="3" destOrd="0" presId="urn:microsoft.com/office/officeart/2008/layout/HalfCircleOrganizationChart"/>
    <dgm:cxn modelId="{96C75F6F-0169-40E1-9255-AB699D8EF0B0}" type="presParOf" srcId="{6257ACF9-8CF3-43E3-9001-5439CC391E37}" destId="{D196C56E-8494-41A5-BA96-4C8477F82756}" srcOrd="0" destOrd="0" presId="urn:microsoft.com/office/officeart/2008/layout/HalfCircleOrganizationChart"/>
    <dgm:cxn modelId="{989C460F-A917-45F5-89B5-5547481113A4}" type="presParOf" srcId="{D196C56E-8494-41A5-BA96-4C8477F82756}" destId="{4FF50671-03E5-4AD1-823B-C08851D12F03}" srcOrd="0" destOrd="0" presId="urn:microsoft.com/office/officeart/2008/layout/HalfCircleOrganizationChart"/>
    <dgm:cxn modelId="{39EC8414-D31B-4644-9320-0E7730F873CF}" type="presParOf" srcId="{D196C56E-8494-41A5-BA96-4C8477F82756}" destId="{EDE985BB-2DFA-4D9E-A1AD-F0B42F31D8BE}" srcOrd="1" destOrd="0" presId="urn:microsoft.com/office/officeart/2008/layout/HalfCircleOrganizationChart"/>
    <dgm:cxn modelId="{B902B8D0-03C7-4625-B4B8-5E5C9871C99E}" type="presParOf" srcId="{D196C56E-8494-41A5-BA96-4C8477F82756}" destId="{3BFDEF80-B8E9-4DB9-BDD4-7F1B3AA33F53}" srcOrd="2" destOrd="0" presId="urn:microsoft.com/office/officeart/2008/layout/HalfCircleOrganizationChart"/>
    <dgm:cxn modelId="{543D0002-9887-4730-9548-99105F337768}" type="presParOf" srcId="{D196C56E-8494-41A5-BA96-4C8477F82756}" destId="{A250B587-8056-48F4-963C-985AA46DD5A3}" srcOrd="3" destOrd="0" presId="urn:microsoft.com/office/officeart/2008/layout/HalfCircleOrganizationChart"/>
    <dgm:cxn modelId="{FB818655-A8FE-4957-92A9-0E8D49523B53}" type="presParOf" srcId="{6257ACF9-8CF3-43E3-9001-5439CC391E37}" destId="{853D57B7-DB3A-47F4-B33F-E04110764087}" srcOrd="1" destOrd="0" presId="urn:microsoft.com/office/officeart/2008/layout/HalfCircleOrganizationChart"/>
    <dgm:cxn modelId="{CD620AD5-3B04-48A2-9492-1058C25BA5A5}" type="presParOf" srcId="{6257ACF9-8CF3-43E3-9001-5439CC391E37}" destId="{D59533BC-C81E-4478-B87E-92A41F9C6E3F}" srcOrd="2" destOrd="0" presId="urn:microsoft.com/office/officeart/2008/layout/HalfCircleOrganizationChart"/>
    <dgm:cxn modelId="{110EA42E-0C7A-402B-9B83-714E574B37B5}" type="presParOf" srcId="{CAB0750C-4FE0-44F9-BCE5-0C6D0240DF6F}" destId="{80A8B2E7-8847-4833-9655-9F0E46053113}" srcOrd="4" destOrd="0" presId="urn:microsoft.com/office/officeart/2008/layout/HalfCircleOrganizationChart"/>
    <dgm:cxn modelId="{D364972E-55B4-4D0A-A509-8F7EEDC3A5B0}" type="presParOf" srcId="{CAB0750C-4FE0-44F9-BCE5-0C6D0240DF6F}" destId="{2736E1D1-E2FC-420B-B77A-290F3CC4902A}" srcOrd="5" destOrd="0" presId="urn:microsoft.com/office/officeart/2008/layout/HalfCircleOrganizationChart"/>
    <dgm:cxn modelId="{81643383-B022-4A8B-A820-EED409EEE35D}" type="presParOf" srcId="{2736E1D1-E2FC-420B-B77A-290F3CC4902A}" destId="{F50D8E04-92A1-4EA4-BF71-B7F84F73933D}" srcOrd="0" destOrd="0" presId="urn:microsoft.com/office/officeart/2008/layout/HalfCircleOrganizationChart"/>
    <dgm:cxn modelId="{B891355F-A556-4E23-BB38-A234E978EC7D}" type="presParOf" srcId="{F50D8E04-92A1-4EA4-BF71-B7F84F73933D}" destId="{8E4614AE-0103-411B-B635-9E2ED69D3C0E}" srcOrd="0" destOrd="0" presId="urn:microsoft.com/office/officeart/2008/layout/HalfCircleOrganizationChart"/>
    <dgm:cxn modelId="{DEF6BD42-96B5-419E-8906-89044016EC33}" type="presParOf" srcId="{F50D8E04-92A1-4EA4-BF71-B7F84F73933D}" destId="{CCC591B1-A0CA-4AF2-94D2-7AFE365E4D63}" srcOrd="1" destOrd="0" presId="urn:microsoft.com/office/officeart/2008/layout/HalfCircleOrganizationChart"/>
    <dgm:cxn modelId="{79014762-6864-43C7-8E51-D6C6F0CA2F56}" type="presParOf" srcId="{F50D8E04-92A1-4EA4-BF71-B7F84F73933D}" destId="{A5FB27BD-1A7D-4E81-81CE-A2A3944853E7}" srcOrd="2" destOrd="0" presId="urn:microsoft.com/office/officeart/2008/layout/HalfCircleOrganizationChart"/>
    <dgm:cxn modelId="{FE25A0E6-FEFD-401D-A6C0-1149CAC74D58}" type="presParOf" srcId="{F50D8E04-92A1-4EA4-BF71-B7F84F73933D}" destId="{206A40DD-FA99-433F-ABF3-2562F90370F9}" srcOrd="3" destOrd="0" presId="urn:microsoft.com/office/officeart/2008/layout/HalfCircleOrganizationChart"/>
    <dgm:cxn modelId="{22DB61C3-F277-41C1-9290-C7152B1F8CA2}" type="presParOf" srcId="{2736E1D1-E2FC-420B-B77A-290F3CC4902A}" destId="{D6C65534-618F-40E4-BE14-E72DBE0E6263}" srcOrd="1" destOrd="0" presId="urn:microsoft.com/office/officeart/2008/layout/HalfCircleOrganizationChart"/>
    <dgm:cxn modelId="{0B8755C6-5E3A-4DE1-ABDB-DCEE61F56EF0}" type="presParOf" srcId="{2736E1D1-E2FC-420B-B77A-290F3CC4902A}" destId="{1584FD85-71E5-481F-B263-63B5B66DD758}" srcOrd="2" destOrd="0" presId="urn:microsoft.com/office/officeart/2008/layout/HalfCircleOrganizationChart"/>
    <dgm:cxn modelId="{202279F3-D011-484E-A4C5-67BD6F576EF9}" type="presParOf" srcId="{68C369B9-32E0-4D1C-8243-ED1225F732CA}" destId="{69A06298-EDB5-4A06-916D-F979F6BEA94C}" srcOrd="2" destOrd="0" presId="urn:microsoft.com/office/officeart/2008/layout/HalfCircleOrganizationChart"/>
    <dgm:cxn modelId="{C42304EE-5739-4FBB-90BD-E67758EFC183}" type="presParOf" srcId="{FAB62C7A-45BF-40A6-AEB2-B39C7470F732}" destId="{757DBCDB-E094-48A8-BC1A-F5CC57C3690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62C9B0-06BA-43B3-B0DA-6CDDBF0C899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0322541-BF30-404F-AE4F-4D7E85581B5A}">
      <dgm:prSet phldrT="[Text]" custT="1"/>
      <dgm:spPr/>
      <dgm:t>
        <a:bodyPr/>
        <a:lstStyle/>
        <a:p>
          <a:r>
            <a:rPr lang="en-CA" sz="1400" dirty="0"/>
            <a:t>Research Project</a:t>
          </a:r>
          <a:endParaRPr lang="en-US" sz="1400" dirty="0"/>
        </a:p>
      </dgm:t>
    </dgm:pt>
    <dgm:pt modelId="{B201F2BD-CAA5-43CA-99CC-6484F951E535}" type="parTrans" cxnId="{236E7A6F-D3C2-4688-AE4C-401F51106B5E}">
      <dgm:prSet/>
      <dgm:spPr/>
      <dgm:t>
        <a:bodyPr/>
        <a:lstStyle/>
        <a:p>
          <a:endParaRPr lang="en-US" sz="1400"/>
        </a:p>
      </dgm:t>
    </dgm:pt>
    <dgm:pt modelId="{D2328BB7-6CDC-486B-957D-8FF1C7C93AB8}" type="sibTrans" cxnId="{236E7A6F-D3C2-4688-AE4C-401F51106B5E}">
      <dgm:prSet/>
      <dgm:spPr/>
      <dgm:t>
        <a:bodyPr/>
        <a:lstStyle/>
        <a:p>
          <a:endParaRPr lang="en-US" sz="1400"/>
        </a:p>
      </dgm:t>
    </dgm:pt>
    <dgm:pt modelId="{E442D222-987B-47B8-B048-6631650A94A9}">
      <dgm:prSet phldrT="[Text]" custT="1"/>
      <dgm:spPr/>
      <dgm:t>
        <a:bodyPr/>
        <a:lstStyle/>
        <a:p>
          <a:r>
            <a:rPr lang="en-US" sz="1400" dirty="0"/>
            <a:t>A: Governance &amp; Management</a:t>
          </a:r>
        </a:p>
      </dgm:t>
    </dgm:pt>
    <dgm:pt modelId="{FFFA1B22-2706-4321-9DC5-24EFE442B3B2}" type="sibTrans" cxnId="{1F226E68-085B-4C28-A53A-83ABD434B3BE}">
      <dgm:prSet/>
      <dgm:spPr/>
      <dgm:t>
        <a:bodyPr/>
        <a:lstStyle/>
        <a:p>
          <a:endParaRPr lang="en-US" sz="1400"/>
        </a:p>
      </dgm:t>
    </dgm:pt>
    <dgm:pt modelId="{34C242E6-64A5-4A56-BA83-B23FC14E7174}" type="parTrans" cxnId="{1F226E68-085B-4C28-A53A-83ABD434B3BE}">
      <dgm:prSet/>
      <dgm:spPr/>
      <dgm:t>
        <a:bodyPr/>
        <a:lstStyle/>
        <a:p>
          <a:endParaRPr lang="en-US" sz="1400"/>
        </a:p>
      </dgm:t>
    </dgm:pt>
    <dgm:pt modelId="{4411CB3C-30E7-4E3D-A5D3-8CDC29E9C33F}">
      <dgm:prSet phldrT="[Text]" custT="1"/>
      <dgm:spPr/>
      <dgm:t>
        <a:bodyPr/>
        <a:lstStyle/>
        <a:p>
          <a:r>
            <a:rPr lang="en-US" sz="1400" dirty="0"/>
            <a:t>A1: Project Governance Committee</a:t>
          </a:r>
        </a:p>
      </dgm:t>
    </dgm:pt>
    <dgm:pt modelId="{C2704980-DBD1-4F25-89AC-C534F8CA1B2A}" type="sibTrans" cxnId="{C3401C16-261C-4B23-86F3-C1F47EA476C0}">
      <dgm:prSet/>
      <dgm:spPr/>
      <dgm:t>
        <a:bodyPr/>
        <a:lstStyle/>
        <a:p>
          <a:endParaRPr lang="en-CA"/>
        </a:p>
      </dgm:t>
    </dgm:pt>
    <dgm:pt modelId="{E9204ABE-EC93-4283-ACF8-32ECCE86B4CD}" type="parTrans" cxnId="{C3401C16-261C-4B23-86F3-C1F47EA476C0}">
      <dgm:prSet/>
      <dgm:spPr/>
      <dgm:t>
        <a:bodyPr/>
        <a:lstStyle/>
        <a:p>
          <a:endParaRPr lang="en-CA"/>
        </a:p>
      </dgm:t>
    </dgm:pt>
    <dgm:pt modelId="{859495BD-8E1C-4F46-9621-FDE6A2FD1353}">
      <dgm:prSet phldrT="[Text]" custT="1"/>
      <dgm:spPr/>
      <dgm:t>
        <a:bodyPr/>
        <a:lstStyle/>
        <a:p>
          <a:r>
            <a:rPr lang="en-US" sz="1400" dirty="0"/>
            <a:t>A2: Core Team Meetings</a:t>
          </a:r>
        </a:p>
      </dgm:t>
    </dgm:pt>
    <dgm:pt modelId="{719F19E7-CEC7-447A-93B8-8C74AA503CCD}" type="sibTrans" cxnId="{36D3496B-EB42-4668-92EA-D2D48CE3993E}">
      <dgm:prSet/>
      <dgm:spPr/>
      <dgm:t>
        <a:bodyPr/>
        <a:lstStyle/>
        <a:p>
          <a:endParaRPr lang="en-CA"/>
        </a:p>
      </dgm:t>
    </dgm:pt>
    <dgm:pt modelId="{34090ED9-8261-4BF6-B966-71EE64E973C5}" type="parTrans" cxnId="{36D3496B-EB42-4668-92EA-D2D48CE3993E}">
      <dgm:prSet/>
      <dgm:spPr/>
      <dgm:t>
        <a:bodyPr/>
        <a:lstStyle/>
        <a:p>
          <a:endParaRPr lang="en-CA"/>
        </a:p>
      </dgm:t>
    </dgm:pt>
    <dgm:pt modelId="{6AFC594B-DFAA-4ABA-B237-C04DCDC1FEDF}">
      <dgm:prSet phldrT="[Text]" custT="1"/>
      <dgm:spPr/>
      <dgm:t>
        <a:bodyPr/>
        <a:lstStyle/>
        <a:p>
          <a:r>
            <a:rPr lang="en-US" sz="1400" dirty="0"/>
            <a:t>A3: Reports to Funders</a:t>
          </a:r>
        </a:p>
      </dgm:t>
    </dgm:pt>
    <dgm:pt modelId="{95F91D01-686E-4583-AB51-F88D8C677026}" type="sibTrans" cxnId="{1F6AC1F9-E038-4A7B-8F03-9F9C6B242635}">
      <dgm:prSet/>
      <dgm:spPr/>
      <dgm:t>
        <a:bodyPr/>
        <a:lstStyle/>
        <a:p>
          <a:endParaRPr lang="en-CA"/>
        </a:p>
      </dgm:t>
    </dgm:pt>
    <dgm:pt modelId="{05CC62B9-519C-4187-B066-1A50FCC01CDE}" type="parTrans" cxnId="{1F6AC1F9-E038-4A7B-8F03-9F9C6B242635}">
      <dgm:prSet/>
      <dgm:spPr/>
      <dgm:t>
        <a:bodyPr/>
        <a:lstStyle/>
        <a:p>
          <a:endParaRPr lang="en-CA"/>
        </a:p>
      </dgm:t>
    </dgm:pt>
    <dgm:pt modelId="{5D5AFF4A-E1C6-473B-A89D-931E5CBA417B}">
      <dgm:prSet custT="1"/>
      <dgm:spPr/>
      <dgm:t>
        <a:bodyPr/>
        <a:lstStyle/>
        <a:p>
          <a:r>
            <a:rPr lang="en-US" sz="1400" dirty="0"/>
            <a:t>B: Research Plan/Protocol</a:t>
          </a:r>
        </a:p>
      </dgm:t>
    </dgm:pt>
    <dgm:pt modelId="{CCE5D4BF-F6B4-457E-8641-7F7D2785DDE7}" type="sibTrans" cxnId="{7C57F18A-7C0F-422B-8EC8-A19B656C29AC}">
      <dgm:prSet/>
      <dgm:spPr/>
      <dgm:t>
        <a:bodyPr/>
        <a:lstStyle/>
        <a:p>
          <a:endParaRPr lang="en-US" sz="1400"/>
        </a:p>
      </dgm:t>
    </dgm:pt>
    <dgm:pt modelId="{60A008F9-DA12-4899-B1D3-EDB59D38E2BF}" type="parTrans" cxnId="{7C57F18A-7C0F-422B-8EC8-A19B656C29AC}">
      <dgm:prSet/>
      <dgm:spPr/>
      <dgm:t>
        <a:bodyPr/>
        <a:lstStyle/>
        <a:p>
          <a:endParaRPr lang="en-US" sz="1400"/>
        </a:p>
      </dgm:t>
    </dgm:pt>
    <dgm:pt modelId="{24C6D4D0-21E5-441A-872E-BE919129616E}">
      <dgm:prSet custT="1"/>
      <dgm:spPr/>
      <dgm:t>
        <a:bodyPr/>
        <a:lstStyle/>
        <a:p>
          <a:r>
            <a:rPr lang="en-US" sz="1400" dirty="0"/>
            <a:t>B1: Aim(s)/ Question(s)</a:t>
          </a:r>
        </a:p>
      </dgm:t>
    </dgm:pt>
    <dgm:pt modelId="{EA50DCB8-8DC8-4252-931A-0E753640091F}" type="sibTrans" cxnId="{4F8523C8-2F85-4B81-BD84-F6082C568997}">
      <dgm:prSet/>
      <dgm:spPr/>
      <dgm:t>
        <a:bodyPr/>
        <a:lstStyle/>
        <a:p>
          <a:endParaRPr lang="en-CA" sz="1400"/>
        </a:p>
      </dgm:t>
    </dgm:pt>
    <dgm:pt modelId="{24775EDE-0A74-4BAF-87F4-48A78F4F594D}" type="parTrans" cxnId="{4F8523C8-2F85-4B81-BD84-F6082C568997}">
      <dgm:prSet/>
      <dgm:spPr/>
      <dgm:t>
        <a:bodyPr/>
        <a:lstStyle/>
        <a:p>
          <a:endParaRPr lang="en-CA" sz="1400"/>
        </a:p>
      </dgm:t>
    </dgm:pt>
    <dgm:pt modelId="{354135B8-4643-4FFB-B9E8-E7F1FD2D20CE}">
      <dgm:prSet custT="1"/>
      <dgm:spPr/>
      <dgm:t>
        <a:bodyPr/>
        <a:lstStyle/>
        <a:p>
          <a:r>
            <a:rPr lang="en-US" sz="1400" dirty="0"/>
            <a:t>B2: Method</a:t>
          </a:r>
        </a:p>
      </dgm:t>
    </dgm:pt>
    <dgm:pt modelId="{A906AA5E-925B-4747-A72F-55606DAC7E2E}" type="sibTrans" cxnId="{AED3415C-5047-47ED-888F-020C95442222}">
      <dgm:prSet/>
      <dgm:spPr/>
      <dgm:t>
        <a:bodyPr/>
        <a:lstStyle/>
        <a:p>
          <a:endParaRPr lang="en-CA" sz="1400"/>
        </a:p>
      </dgm:t>
    </dgm:pt>
    <dgm:pt modelId="{97C7D6DC-5E88-4F65-B5D5-20D2F6E877C5}" type="parTrans" cxnId="{AED3415C-5047-47ED-888F-020C95442222}">
      <dgm:prSet/>
      <dgm:spPr/>
      <dgm:t>
        <a:bodyPr/>
        <a:lstStyle/>
        <a:p>
          <a:endParaRPr lang="en-CA" sz="1400"/>
        </a:p>
      </dgm:t>
    </dgm:pt>
    <dgm:pt modelId="{1D63047E-F0BA-4CC6-98D0-62447306B84D}">
      <dgm:prSet custT="1"/>
      <dgm:spPr/>
      <dgm:t>
        <a:bodyPr/>
        <a:lstStyle/>
        <a:p>
          <a:r>
            <a:rPr lang="en-US" sz="1400" dirty="0"/>
            <a:t>B3: Approved Full Plan</a:t>
          </a:r>
        </a:p>
      </dgm:t>
    </dgm:pt>
    <dgm:pt modelId="{9388A948-5967-43D0-B954-7729FCAACC83}" type="sibTrans" cxnId="{B5234A9A-F794-4310-A180-6073B292425D}">
      <dgm:prSet/>
      <dgm:spPr/>
      <dgm:t>
        <a:bodyPr/>
        <a:lstStyle/>
        <a:p>
          <a:endParaRPr lang="en-CA" sz="1400"/>
        </a:p>
      </dgm:t>
    </dgm:pt>
    <dgm:pt modelId="{D845E700-917A-4C5A-A00C-B5B35F9B64E9}" type="parTrans" cxnId="{B5234A9A-F794-4310-A180-6073B292425D}">
      <dgm:prSet/>
      <dgm:spPr/>
      <dgm:t>
        <a:bodyPr/>
        <a:lstStyle/>
        <a:p>
          <a:endParaRPr lang="en-CA" sz="1400"/>
        </a:p>
      </dgm:t>
    </dgm:pt>
    <dgm:pt modelId="{3593B08F-BF3D-487E-BE04-4F746771F21C}">
      <dgm:prSet custT="1"/>
      <dgm:spPr/>
      <dgm:t>
        <a:bodyPr/>
        <a:lstStyle/>
        <a:p>
          <a:r>
            <a:rPr lang="en-US" sz="1400" dirty="0"/>
            <a:t>C: Data</a:t>
          </a:r>
        </a:p>
      </dgm:t>
    </dgm:pt>
    <dgm:pt modelId="{60216A47-6540-439C-8DEB-900C13F0C16B}" type="sibTrans" cxnId="{47B55DCD-9A28-4FD9-82FD-D805639BB3E4}">
      <dgm:prSet/>
      <dgm:spPr/>
      <dgm:t>
        <a:bodyPr/>
        <a:lstStyle/>
        <a:p>
          <a:endParaRPr lang="en-US" sz="1400"/>
        </a:p>
      </dgm:t>
    </dgm:pt>
    <dgm:pt modelId="{E9710117-DF2F-44CF-BA32-0AD033A5BDDA}" type="parTrans" cxnId="{47B55DCD-9A28-4FD9-82FD-D805639BB3E4}">
      <dgm:prSet/>
      <dgm:spPr/>
      <dgm:t>
        <a:bodyPr/>
        <a:lstStyle/>
        <a:p>
          <a:endParaRPr lang="en-US" sz="1400"/>
        </a:p>
      </dgm:t>
    </dgm:pt>
    <dgm:pt modelId="{A30815BA-C660-41D4-A937-AC55047DFBFB}">
      <dgm:prSet custT="1"/>
      <dgm:spPr/>
      <dgm:t>
        <a:bodyPr/>
        <a:lstStyle/>
        <a:p>
          <a:r>
            <a:rPr lang="en-US" sz="1400" dirty="0"/>
            <a:t>C1: Collection Process/ Instruments</a:t>
          </a:r>
        </a:p>
      </dgm:t>
    </dgm:pt>
    <dgm:pt modelId="{B56FC8D7-9474-42FB-808D-171AD71401BB}" type="sibTrans" cxnId="{CF04CCB4-46EC-45C0-B6FC-73659B4389BB}">
      <dgm:prSet/>
      <dgm:spPr/>
      <dgm:t>
        <a:bodyPr/>
        <a:lstStyle/>
        <a:p>
          <a:endParaRPr lang="en-US" sz="1400"/>
        </a:p>
      </dgm:t>
    </dgm:pt>
    <dgm:pt modelId="{D1D28203-C626-4CFB-8ACD-9947A5B63EBF}" type="parTrans" cxnId="{CF04CCB4-46EC-45C0-B6FC-73659B4389BB}">
      <dgm:prSet/>
      <dgm:spPr/>
      <dgm:t>
        <a:bodyPr/>
        <a:lstStyle/>
        <a:p>
          <a:endParaRPr lang="en-US" sz="1400"/>
        </a:p>
      </dgm:t>
    </dgm:pt>
    <dgm:pt modelId="{5D312CA8-5EC7-4E4C-A0C0-9BB5E35CE42D}">
      <dgm:prSet custT="1"/>
      <dgm:spPr/>
      <dgm:t>
        <a:bodyPr/>
        <a:lstStyle/>
        <a:p>
          <a:r>
            <a:rPr lang="en-US" sz="1400" dirty="0"/>
            <a:t>C2: Raw Data</a:t>
          </a:r>
        </a:p>
      </dgm:t>
    </dgm:pt>
    <dgm:pt modelId="{A45D57CA-297F-475F-A507-A9D295F56016}" type="sibTrans" cxnId="{71D27880-FC92-4258-AFB0-111FAEDDA8A0}">
      <dgm:prSet/>
      <dgm:spPr/>
      <dgm:t>
        <a:bodyPr/>
        <a:lstStyle/>
        <a:p>
          <a:endParaRPr lang="en-US" sz="1400"/>
        </a:p>
      </dgm:t>
    </dgm:pt>
    <dgm:pt modelId="{79A70BB7-EBBE-46DC-B7A8-B840A6D3C02D}" type="parTrans" cxnId="{71D27880-FC92-4258-AFB0-111FAEDDA8A0}">
      <dgm:prSet/>
      <dgm:spPr/>
      <dgm:t>
        <a:bodyPr/>
        <a:lstStyle/>
        <a:p>
          <a:endParaRPr lang="en-US" sz="1400"/>
        </a:p>
      </dgm:t>
    </dgm:pt>
    <dgm:pt modelId="{5E151D42-C186-4359-9889-7FDF5FC87835}">
      <dgm:prSet custT="1"/>
      <dgm:spPr/>
      <dgm:t>
        <a:bodyPr/>
        <a:lstStyle/>
        <a:p>
          <a:r>
            <a:rPr lang="en-US" sz="1400" dirty="0"/>
            <a:t>C2: Cleaned Data</a:t>
          </a:r>
        </a:p>
      </dgm:t>
    </dgm:pt>
    <dgm:pt modelId="{962874CB-4600-4987-ABC8-6C8B8F6037BF}" type="sibTrans" cxnId="{5508E784-63EC-4A1A-84AF-6176B9FE574A}">
      <dgm:prSet/>
      <dgm:spPr/>
      <dgm:t>
        <a:bodyPr/>
        <a:lstStyle/>
        <a:p>
          <a:endParaRPr lang="en-US" sz="1400"/>
        </a:p>
      </dgm:t>
    </dgm:pt>
    <dgm:pt modelId="{574A3942-344E-4800-89EA-E798278E50AE}" type="parTrans" cxnId="{5508E784-63EC-4A1A-84AF-6176B9FE574A}">
      <dgm:prSet/>
      <dgm:spPr/>
      <dgm:t>
        <a:bodyPr/>
        <a:lstStyle/>
        <a:p>
          <a:endParaRPr lang="en-US" sz="1400"/>
        </a:p>
      </dgm:t>
    </dgm:pt>
    <dgm:pt modelId="{D7066D8D-A19F-429C-A935-F380859EA2F2}">
      <dgm:prSet custT="1"/>
      <dgm:spPr/>
      <dgm:t>
        <a:bodyPr/>
        <a:lstStyle/>
        <a:p>
          <a:r>
            <a:rPr lang="en-US" sz="1400" dirty="0"/>
            <a:t>D: Analyses &amp; Results</a:t>
          </a:r>
        </a:p>
      </dgm:t>
    </dgm:pt>
    <dgm:pt modelId="{C6B5F143-2CB1-4344-AC28-0F3EF2BF91D6}" type="sibTrans" cxnId="{081C7156-4C6F-4BB5-A615-345406283CB7}">
      <dgm:prSet/>
      <dgm:spPr/>
      <dgm:t>
        <a:bodyPr/>
        <a:lstStyle/>
        <a:p>
          <a:endParaRPr lang="en-US" sz="1400"/>
        </a:p>
      </dgm:t>
    </dgm:pt>
    <dgm:pt modelId="{37E1D2BC-A3D2-48D1-A8AD-7E3855967522}" type="parTrans" cxnId="{081C7156-4C6F-4BB5-A615-345406283CB7}">
      <dgm:prSet/>
      <dgm:spPr/>
      <dgm:t>
        <a:bodyPr/>
        <a:lstStyle/>
        <a:p>
          <a:endParaRPr lang="en-US" sz="1400"/>
        </a:p>
      </dgm:t>
    </dgm:pt>
    <dgm:pt modelId="{F0A0E495-7A8C-4B46-98CA-ADBF4E73830A}">
      <dgm:prSet custT="1"/>
      <dgm:spPr/>
      <dgm:t>
        <a:bodyPr/>
        <a:lstStyle/>
        <a:p>
          <a:r>
            <a:rPr lang="en-CA" sz="1400" dirty="0"/>
            <a:t>E: Knowledge to Action (KT/KM)</a:t>
          </a:r>
          <a:endParaRPr lang="en-US" sz="1400" dirty="0"/>
        </a:p>
      </dgm:t>
    </dgm:pt>
    <dgm:pt modelId="{EA957E42-29B7-4D16-BE30-3BFE48192963}" type="sibTrans" cxnId="{390E87CD-D99D-422A-8A3E-EBC11A4BDFCD}">
      <dgm:prSet/>
      <dgm:spPr/>
      <dgm:t>
        <a:bodyPr/>
        <a:lstStyle/>
        <a:p>
          <a:endParaRPr lang="en-US" sz="1400"/>
        </a:p>
      </dgm:t>
    </dgm:pt>
    <dgm:pt modelId="{EACA5E09-411E-4549-9AAD-C4154D863933}" type="parTrans" cxnId="{390E87CD-D99D-422A-8A3E-EBC11A4BDFCD}">
      <dgm:prSet/>
      <dgm:spPr/>
      <dgm:t>
        <a:bodyPr/>
        <a:lstStyle/>
        <a:p>
          <a:endParaRPr lang="en-US" sz="1400"/>
        </a:p>
      </dgm:t>
    </dgm:pt>
    <dgm:pt modelId="{B05D7AFE-0EFF-442E-ADC1-A2E27D78E3BF}">
      <dgm:prSet custT="1"/>
      <dgm:spPr/>
      <dgm:t>
        <a:bodyPr/>
        <a:lstStyle/>
        <a:p>
          <a:r>
            <a:rPr lang="en-US" sz="1400" dirty="0"/>
            <a:t>E1: Mtgs w Knowledge Users</a:t>
          </a:r>
        </a:p>
      </dgm:t>
    </dgm:pt>
    <dgm:pt modelId="{1F4E0036-B462-4CA2-B22B-72570DD796FC}" type="sibTrans" cxnId="{DEC7EE94-3E5E-45A4-B601-E36F431F25CD}">
      <dgm:prSet/>
      <dgm:spPr/>
      <dgm:t>
        <a:bodyPr/>
        <a:lstStyle/>
        <a:p>
          <a:endParaRPr lang="en-US" sz="1400"/>
        </a:p>
      </dgm:t>
    </dgm:pt>
    <dgm:pt modelId="{D94385D8-3556-4DC6-ACA4-605B5DC5DD88}" type="parTrans" cxnId="{DEC7EE94-3E5E-45A4-B601-E36F431F25CD}">
      <dgm:prSet/>
      <dgm:spPr/>
      <dgm:t>
        <a:bodyPr/>
        <a:lstStyle/>
        <a:p>
          <a:endParaRPr lang="en-US" sz="1400"/>
        </a:p>
      </dgm:t>
    </dgm:pt>
    <dgm:pt modelId="{EA908E47-47BF-4589-95BD-1C296542FB47}">
      <dgm:prSet custT="1"/>
      <dgm:spPr/>
      <dgm:t>
        <a:bodyPr/>
        <a:lstStyle/>
        <a:p>
          <a:r>
            <a:rPr lang="en-US" sz="1400" dirty="0"/>
            <a:t>E2: Publications</a:t>
          </a:r>
        </a:p>
      </dgm:t>
    </dgm:pt>
    <dgm:pt modelId="{47DDFBCB-DF18-4A26-B566-0DB7C10BB5C1}" type="sibTrans" cxnId="{CDEFB076-AAF9-4731-BC82-1A7DE765C08A}">
      <dgm:prSet/>
      <dgm:spPr/>
      <dgm:t>
        <a:bodyPr/>
        <a:lstStyle/>
        <a:p>
          <a:endParaRPr lang="en-CA" sz="1400"/>
        </a:p>
      </dgm:t>
    </dgm:pt>
    <dgm:pt modelId="{6DCDAF04-17BB-4B7B-B23E-7999EDF49454}" type="parTrans" cxnId="{CDEFB076-AAF9-4731-BC82-1A7DE765C08A}">
      <dgm:prSet/>
      <dgm:spPr/>
      <dgm:t>
        <a:bodyPr/>
        <a:lstStyle/>
        <a:p>
          <a:endParaRPr lang="en-CA" sz="1400"/>
        </a:p>
      </dgm:t>
    </dgm:pt>
    <dgm:pt modelId="{B89BF6F3-65F9-46D0-9E2C-5263B8EE207D}">
      <dgm:prSet custT="1"/>
      <dgm:spPr/>
      <dgm:t>
        <a:bodyPr/>
        <a:lstStyle/>
        <a:p>
          <a:r>
            <a:rPr lang="en-US" sz="1400" dirty="0"/>
            <a:t>E3: Other KT/KM Deliverables</a:t>
          </a:r>
        </a:p>
      </dgm:t>
    </dgm:pt>
    <dgm:pt modelId="{05FB53A1-C486-4B80-B6A1-9A2B5AFDF671}" type="sibTrans" cxnId="{D2DF5D7E-7ABD-4EA7-A2D3-DD388440F391}">
      <dgm:prSet/>
      <dgm:spPr/>
      <dgm:t>
        <a:bodyPr/>
        <a:lstStyle/>
        <a:p>
          <a:endParaRPr lang="en-US" sz="1400"/>
        </a:p>
      </dgm:t>
    </dgm:pt>
    <dgm:pt modelId="{5CA2F955-1524-443C-AE65-F9DDFBD17489}" type="parTrans" cxnId="{D2DF5D7E-7ABD-4EA7-A2D3-DD388440F391}">
      <dgm:prSet/>
      <dgm:spPr/>
      <dgm:t>
        <a:bodyPr/>
        <a:lstStyle/>
        <a:p>
          <a:endParaRPr lang="en-US" sz="1400"/>
        </a:p>
      </dgm:t>
    </dgm:pt>
    <dgm:pt modelId="{DFF6CFE4-B631-4390-BF40-A8D66D277C27}">
      <dgm:prSet custT="1"/>
      <dgm:spPr/>
      <dgm:t>
        <a:bodyPr/>
        <a:lstStyle/>
        <a:p>
          <a:r>
            <a:rPr lang="en-US" sz="1400" dirty="0"/>
            <a:t>F: Training &amp; Capacity Building</a:t>
          </a:r>
        </a:p>
      </dgm:t>
    </dgm:pt>
    <dgm:pt modelId="{21276802-82BA-4439-BCE0-D3D60E45B84C}" type="sibTrans" cxnId="{4F9A77ED-B6CE-4C5A-BEB2-5C7F4DD2D41C}">
      <dgm:prSet/>
      <dgm:spPr/>
      <dgm:t>
        <a:bodyPr/>
        <a:lstStyle/>
        <a:p>
          <a:endParaRPr lang="en-CA"/>
        </a:p>
      </dgm:t>
    </dgm:pt>
    <dgm:pt modelId="{B1BD4E0A-DC3E-4B94-8226-9CFA37DCE2E6}" type="parTrans" cxnId="{4F9A77ED-B6CE-4C5A-BEB2-5C7F4DD2D41C}">
      <dgm:prSet/>
      <dgm:spPr/>
      <dgm:t>
        <a:bodyPr/>
        <a:lstStyle/>
        <a:p>
          <a:endParaRPr lang="en-CA"/>
        </a:p>
      </dgm:t>
    </dgm:pt>
    <dgm:pt modelId="{8BAA5627-8CA5-4184-8000-1941A60E08AE}">
      <dgm:prSet custT="1"/>
      <dgm:spPr/>
      <dgm:t>
        <a:bodyPr/>
        <a:lstStyle/>
        <a:p>
          <a:r>
            <a:rPr lang="en-US" sz="1400" dirty="0"/>
            <a:t>F1: Mentoring Program</a:t>
          </a:r>
        </a:p>
      </dgm:t>
    </dgm:pt>
    <dgm:pt modelId="{A168B625-F82C-449C-BECC-024E9E81A933}" type="sibTrans" cxnId="{05D5E118-895B-4AF3-9DB7-91798A227B8D}">
      <dgm:prSet/>
      <dgm:spPr/>
      <dgm:t>
        <a:bodyPr/>
        <a:lstStyle/>
        <a:p>
          <a:endParaRPr lang="en-CA"/>
        </a:p>
      </dgm:t>
    </dgm:pt>
    <dgm:pt modelId="{5E0B1493-7B9C-4FA6-BEDB-5FB1FD0F5244}" type="parTrans" cxnId="{05D5E118-895B-4AF3-9DB7-91798A227B8D}">
      <dgm:prSet/>
      <dgm:spPr/>
      <dgm:t>
        <a:bodyPr/>
        <a:lstStyle/>
        <a:p>
          <a:endParaRPr lang="en-CA"/>
        </a:p>
      </dgm:t>
    </dgm:pt>
    <dgm:pt modelId="{2C4FFDF9-23BF-4CB6-BC6A-D7C93A878982}">
      <dgm:prSet custT="1"/>
      <dgm:spPr/>
      <dgm:t>
        <a:bodyPr/>
        <a:lstStyle/>
        <a:p>
          <a:r>
            <a:rPr lang="en-US" sz="1400" dirty="0"/>
            <a:t>F2: Journal Club</a:t>
          </a:r>
        </a:p>
      </dgm:t>
    </dgm:pt>
    <dgm:pt modelId="{AA2B8333-DF6C-4FBB-B551-CB2C6AF1E34B}" type="sibTrans" cxnId="{D2245B68-1531-4BD6-BEB0-6F77A3E59461}">
      <dgm:prSet/>
      <dgm:spPr/>
      <dgm:t>
        <a:bodyPr/>
        <a:lstStyle/>
        <a:p>
          <a:endParaRPr lang="en-CA"/>
        </a:p>
      </dgm:t>
    </dgm:pt>
    <dgm:pt modelId="{F0EF789E-367E-4CD0-AC60-3673DB73CF51}" type="parTrans" cxnId="{D2245B68-1531-4BD6-BEB0-6F77A3E59461}">
      <dgm:prSet/>
      <dgm:spPr/>
      <dgm:t>
        <a:bodyPr/>
        <a:lstStyle/>
        <a:p>
          <a:endParaRPr lang="en-CA"/>
        </a:p>
      </dgm:t>
    </dgm:pt>
    <dgm:pt modelId="{BD39C57A-E1BD-4500-A3A5-8CC96BFA4ECD}">
      <dgm:prSet custT="1"/>
      <dgm:spPr/>
      <dgm:t>
        <a:bodyPr/>
        <a:lstStyle/>
        <a:p>
          <a:r>
            <a:rPr lang="en-US" sz="1400" dirty="0"/>
            <a:t>F3: Women Scientists Community of Practice</a:t>
          </a:r>
        </a:p>
      </dgm:t>
    </dgm:pt>
    <dgm:pt modelId="{6C0C130F-F4D3-4D1F-98FB-13F40D84C52F}" type="sibTrans" cxnId="{BD17BDD8-050D-4A68-888E-F45059034EED}">
      <dgm:prSet/>
      <dgm:spPr/>
      <dgm:t>
        <a:bodyPr/>
        <a:lstStyle/>
        <a:p>
          <a:endParaRPr lang="en-CA"/>
        </a:p>
      </dgm:t>
    </dgm:pt>
    <dgm:pt modelId="{F5ABA630-7BC6-42AF-921F-CE80B2F9A2BF}" type="parTrans" cxnId="{BD17BDD8-050D-4A68-888E-F45059034EED}">
      <dgm:prSet/>
      <dgm:spPr/>
      <dgm:t>
        <a:bodyPr/>
        <a:lstStyle/>
        <a:p>
          <a:endParaRPr lang="en-CA"/>
        </a:p>
      </dgm:t>
    </dgm:pt>
    <dgm:pt modelId="{7CC09AF4-5295-48E0-9F7C-6939910D424C}" type="pres">
      <dgm:prSet presAssocID="{C462C9B0-06BA-43B3-B0DA-6CDDBF0C899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3E96ED-1054-4DC7-8D09-5A9105C22E70}" type="pres">
      <dgm:prSet presAssocID="{C0322541-BF30-404F-AE4F-4D7E85581B5A}" presName="hierRoot1" presStyleCnt="0">
        <dgm:presLayoutVars>
          <dgm:hierBranch val="init"/>
        </dgm:presLayoutVars>
      </dgm:prSet>
      <dgm:spPr/>
    </dgm:pt>
    <dgm:pt modelId="{A5D00252-3919-4EE3-B745-834414F71AA4}" type="pres">
      <dgm:prSet presAssocID="{C0322541-BF30-404F-AE4F-4D7E85581B5A}" presName="rootComposite1" presStyleCnt="0"/>
      <dgm:spPr/>
    </dgm:pt>
    <dgm:pt modelId="{B0F44B67-E253-462E-84CB-22B59A682EAB}" type="pres">
      <dgm:prSet presAssocID="{C0322541-BF30-404F-AE4F-4D7E85581B5A}" presName="rootText1" presStyleLbl="alignAcc1" presStyleIdx="0" presStyleCnt="0">
        <dgm:presLayoutVars>
          <dgm:chPref val="3"/>
        </dgm:presLayoutVars>
      </dgm:prSet>
      <dgm:spPr/>
    </dgm:pt>
    <dgm:pt modelId="{42E4D9C3-5077-42FA-92B7-998DCC842E10}" type="pres">
      <dgm:prSet presAssocID="{C0322541-BF30-404F-AE4F-4D7E85581B5A}" presName="topArc1" presStyleLbl="parChTrans1D1" presStyleIdx="0" presStyleCnt="44"/>
      <dgm:spPr/>
    </dgm:pt>
    <dgm:pt modelId="{AF84CF05-4C5E-4A21-8095-8180CA1153AD}" type="pres">
      <dgm:prSet presAssocID="{C0322541-BF30-404F-AE4F-4D7E85581B5A}" presName="bottomArc1" presStyleLbl="parChTrans1D1" presStyleIdx="1" presStyleCnt="44"/>
      <dgm:spPr/>
    </dgm:pt>
    <dgm:pt modelId="{052122CC-4A5E-401C-9916-9F39A74625A7}" type="pres">
      <dgm:prSet presAssocID="{C0322541-BF30-404F-AE4F-4D7E85581B5A}" presName="topConnNode1" presStyleLbl="node1" presStyleIdx="0" presStyleCnt="0"/>
      <dgm:spPr/>
    </dgm:pt>
    <dgm:pt modelId="{2A812EFA-A933-478F-941C-0D704DC02E6D}" type="pres">
      <dgm:prSet presAssocID="{C0322541-BF30-404F-AE4F-4D7E85581B5A}" presName="hierChild2" presStyleCnt="0"/>
      <dgm:spPr/>
    </dgm:pt>
    <dgm:pt modelId="{F691A017-C769-422F-B911-AA9BD3C1D531}" type="pres">
      <dgm:prSet presAssocID="{34C242E6-64A5-4A56-BA83-B23FC14E7174}" presName="Name28" presStyleLbl="parChTrans1D2" presStyleIdx="0" presStyleCnt="6"/>
      <dgm:spPr/>
    </dgm:pt>
    <dgm:pt modelId="{4265ACA7-415A-491B-B632-95520ED144DD}" type="pres">
      <dgm:prSet presAssocID="{E442D222-987B-47B8-B048-6631650A94A9}" presName="hierRoot2" presStyleCnt="0">
        <dgm:presLayoutVars>
          <dgm:hierBranch val="init"/>
        </dgm:presLayoutVars>
      </dgm:prSet>
      <dgm:spPr/>
    </dgm:pt>
    <dgm:pt modelId="{8C738584-D583-4931-8461-4913ACCC0695}" type="pres">
      <dgm:prSet presAssocID="{E442D222-987B-47B8-B048-6631650A94A9}" presName="rootComposite2" presStyleCnt="0"/>
      <dgm:spPr/>
    </dgm:pt>
    <dgm:pt modelId="{3CB563FC-15EA-4E5E-862F-6D6F4578C0B9}" type="pres">
      <dgm:prSet presAssocID="{E442D222-987B-47B8-B048-6631650A94A9}" presName="rootText2" presStyleLbl="alignAcc1" presStyleIdx="0" presStyleCnt="0">
        <dgm:presLayoutVars>
          <dgm:chPref val="3"/>
        </dgm:presLayoutVars>
      </dgm:prSet>
      <dgm:spPr/>
    </dgm:pt>
    <dgm:pt modelId="{38370D2B-B2F9-408E-9B15-B1433CE8BC26}" type="pres">
      <dgm:prSet presAssocID="{E442D222-987B-47B8-B048-6631650A94A9}" presName="topArc2" presStyleLbl="parChTrans1D1" presStyleIdx="2" presStyleCnt="44"/>
      <dgm:spPr/>
    </dgm:pt>
    <dgm:pt modelId="{C2AC8E14-998D-4549-A01C-4DCA4FE79B66}" type="pres">
      <dgm:prSet presAssocID="{E442D222-987B-47B8-B048-6631650A94A9}" presName="bottomArc2" presStyleLbl="parChTrans1D1" presStyleIdx="3" presStyleCnt="44"/>
      <dgm:spPr/>
    </dgm:pt>
    <dgm:pt modelId="{E6D84CB6-23DE-48CB-8BB5-D186A6D2B203}" type="pres">
      <dgm:prSet presAssocID="{E442D222-987B-47B8-B048-6631650A94A9}" presName="topConnNode2" presStyleLbl="node2" presStyleIdx="0" presStyleCnt="0"/>
      <dgm:spPr/>
    </dgm:pt>
    <dgm:pt modelId="{BE1B75E1-EFD6-4EFC-A6C6-5DB734033BEB}" type="pres">
      <dgm:prSet presAssocID="{E442D222-987B-47B8-B048-6631650A94A9}" presName="hierChild4" presStyleCnt="0"/>
      <dgm:spPr/>
    </dgm:pt>
    <dgm:pt modelId="{49177706-7245-4561-A61E-4933D55A7A78}" type="pres">
      <dgm:prSet presAssocID="{E9204ABE-EC93-4283-ACF8-32ECCE86B4CD}" presName="Name28" presStyleLbl="parChTrans1D3" presStyleIdx="0" presStyleCnt="15"/>
      <dgm:spPr/>
    </dgm:pt>
    <dgm:pt modelId="{4DA18555-CA4D-4DCD-B238-1F78F1B710A2}" type="pres">
      <dgm:prSet presAssocID="{4411CB3C-30E7-4E3D-A5D3-8CDC29E9C33F}" presName="hierRoot2" presStyleCnt="0">
        <dgm:presLayoutVars>
          <dgm:hierBranch val="init"/>
        </dgm:presLayoutVars>
      </dgm:prSet>
      <dgm:spPr/>
    </dgm:pt>
    <dgm:pt modelId="{7780BCF5-564C-4E40-AB3C-DC3F8A45F4AB}" type="pres">
      <dgm:prSet presAssocID="{4411CB3C-30E7-4E3D-A5D3-8CDC29E9C33F}" presName="rootComposite2" presStyleCnt="0"/>
      <dgm:spPr/>
    </dgm:pt>
    <dgm:pt modelId="{F4814682-46BB-4E69-A84C-1F1BC0704CB1}" type="pres">
      <dgm:prSet presAssocID="{4411CB3C-30E7-4E3D-A5D3-8CDC29E9C33F}" presName="rootText2" presStyleLbl="alignAcc1" presStyleIdx="0" presStyleCnt="0">
        <dgm:presLayoutVars>
          <dgm:chPref val="3"/>
        </dgm:presLayoutVars>
      </dgm:prSet>
      <dgm:spPr/>
    </dgm:pt>
    <dgm:pt modelId="{7E21BF6E-2C74-42DF-BB7C-6EEAD8BE5482}" type="pres">
      <dgm:prSet presAssocID="{4411CB3C-30E7-4E3D-A5D3-8CDC29E9C33F}" presName="topArc2" presStyleLbl="parChTrans1D1" presStyleIdx="4" presStyleCnt="44"/>
      <dgm:spPr/>
    </dgm:pt>
    <dgm:pt modelId="{25D958F5-0CDB-48C8-89C7-6A73324C131F}" type="pres">
      <dgm:prSet presAssocID="{4411CB3C-30E7-4E3D-A5D3-8CDC29E9C33F}" presName="bottomArc2" presStyleLbl="parChTrans1D1" presStyleIdx="5" presStyleCnt="44"/>
      <dgm:spPr/>
    </dgm:pt>
    <dgm:pt modelId="{B9BC2535-FA1C-4362-85FC-ECDA2F5479A0}" type="pres">
      <dgm:prSet presAssocID="{4411CB3C-30E7-4E3D-A5D3-8CDC29E9C33F}" presName="topConnNode2" presStyleLbl="node3" presStyleIdx="0" presStyleCnt="0"/>
      <dgm:spPr/>
    </dgm:pt>
    <dgm:pt modelId="{746EADE8-1BD2-4EF2-BEA8-45E256DBAAA1}" type="pres">
      <dgm:prSet presAssocID="{4411CB3C-30E7-4E3D-A5D3-8CDC29E9C33F}" presName="hierChild4" presStyleCnt="0"/>
      <dgm:spPr/>
    </dgm:pt>
    <dgm:pt modelId="{F605F14F-9FE4-4E0A-9DE9-69807513F748}" type="pres">
      <dgm:prSet presAssocID="{4411CB3C-30E7-4E3D-A5D3-8CDC29E9C33F}" presName="hierChild5" presStyleCnt="0"/>
      <dgm:spPr/>
    </dgm:pt>
    <dgm:pt modelId="{A193BC73-BB1F-4DB5-B49B-A150CB4E6C47}" type="pres">
      <dgm:prSet presAssocID="{34090ED9-8261-4BF6-B966-71EE64E973C5}" presName="Name28" presStyleLbl="parChTrans1D3" presStyleIdx="1" presStyleCnt="15"/>
      <dgm:spPr/>
    </dgm:pt>
    <dgm:pt modelId="{AD78459E-9A48-4CF7-808A-3EDE8C147AFB}" type="pres">
      <dgm:prSet presAssocID="{859495BD-8E1C-4F46-9621-FDE6A2FD1353}" presName="hierRoot2" presStyleCnt="0">
        <dgm:presLayoutVars>
          <dgm:hierBranch val="init"/>
        </dgm:presLayoutVars>
      </dgm:prSet>
      <dgm:spPr/>
    </dgm:pt>
    <dgm:pt modelId="{4F386C8C-8D34-403F-BEC2-C70CB0047CFC}" type="pres">
      <dgm:prSet presAssocID="{859495BD-8E1C-4F46-9621-FDE6A2FD1353}" presName="rootComposite2" presStyleCnt="0"/>
      <dgm:spPr/>
    </dgm:pt>
    <dgm:pt modelId="{4042EDE1-E574-4027-86C2-8DFD793AE3FA}" type="pres">
      <dgm:prSet presAssocID="{859495BD-8E1C-4F46-9621-FDE6A2FD1353}" presName="rootText2" presStyleLbl="alignAcc1" presStyleIdx="0" presStyleCnt="0">
        <dgm:presLayoutVars>
          <dgm:chPref val="3"/>
        </dgm:presLayoutVars>
      </dgm:prSet>
      <dgm:spPr/>
    </dgm:pt>
    <dgm:pt modelId="{F3F585ED-0DF7-4C7E-8183-03CEDD73EEBC}" type="pres">
      <dgm:prSet presAssocID="{859495BD-8E1C-4F46-9621-FDE6A2FD1353}" presName="topArc2" presStyleLbl="parChTrans1D1" presStyleIdx="6" presStyleCnt="44"/>
      <dgm:spPr/>
    </dgm:pt>
    <dgm:pt modelId="{A9F0C4A9-BE0B-465B-8BF7-C5C3CFA2B0C8}" type="pres">
      <dgm:prSet presAssocID="{859495BD-8E1C-4F46-9621-FDE6A2FD1353}" presName="bottomArc2" presStyleLbl="parChTrans1D1" presStyleIdx="7" presStyleCnt="44"/>
      <dgm:spPr/>
    </dgm:pt>
    <dgm:pt modelId="{10193266-6EA5-4D10-93C4-8C341FCE73FA}" type="pres">
      <dgm:prSet presAssocID="{859495BD-8E1C-4F46-9621-FDE6A2FD1353}" presName="topConnNode2" presStyleLbl="node3" presStyleIdx="0" presStyleCnt="0"/>
      <dgm:spPr/>
    </dgm:pt>
    <dgm:pt modelId="{0AFD4A00-2D30-4488-B05F-755769F5A480}" type="pres">
      <dgm:prSet presAssocID="{859495BD-8E1C-4F46-9621-FDE6A2FD1353}" presName="hierChild4" presStyleCnt="0"/>
      <dgm:spPr/>
    </dgm:pt>
    <dgm:pt modelId="{C36B78CF-1719-453B-AC63-9CA227476E9F}" type="pres">
      <dgm:prSet presAssocID="{859495BD-8E1C-4F46-9621-FDE6A2FD1353}" presName="hierChild5" presStyleCnt="0"/>
      <dgm:spPr/>
    </dgm:pt>
    <dgm:pt modelId="{0EA2EEFA-600D-4BDE-B800-852C77E507FC}" type="pres">
      <dgm:prSet presAssocID="{05CC62B9-519C-4187-B066-1A50FCC01CDE}" presName="Name28" presStyleLbl="parChTrans1D3" presStyleIdx="2" presStyleCnt="15"/>
      <dgm:spPr/>
    </dgm:pt>
    <dgm:pt modelId="{B12784BB-14A8-4EFC-9341-3B2D09A7CC20}" type="pres">
      <dgm:prSet presAssocID="{6AFC594B-DFAA-4ABA-B237-C04DCDC1FEDF}" presName="hierRoot2" presStyleCnt="0">
        <dgm:presLayoutVars>
          <dgm:hierBranch val="init"/>
        </dgm:presLayoutVars>
      </dgm:prSet>
      <dgm:spPr/>
    </dgm:pt>
    <dgm:pt modelId="{CC7977AF-D8B1-4F79-82C0-31D7D99FCE6A}" type="pres">
      <dgm:prSet presAssocID="{6AFC594B-DFAA-4ABA-B237-C04DCDC1FEDF}" presName="rootComposite2" presStyleCnt="0"/>
      <dgm:spPr/>
    </dgm:pt>
    <dgm:pt modelId="{8A20F614-CB1C-4453-AE14-91EE9E60FD2D}" type="pres">
      <dgm:prSet presAssocID="{6AFC594B-DFAA-4ABA-B237-C04DCDC1FEDF}" presName="rootText2" presStyleLbl="alignAcc1" presStyleIdx="0" presStyleCnt="0">
        <dgm:presLayoutVars>
          <dgm:chPref val="3"/>
        </dgm:presLayoutVars>
      </dgm:prSet>
      <dgm:spPr/>
    </dgm:pt>
    <dgm:pt modelId="{FA81F10E-306F-4574-ADB8-3B53C63A797B}" type="pres">
      <dgm:prSet presAssocID="{6AFC594B-DFAA-4ABA-B237-C04DCDC1FEDF}" presName="topArc2" presStyleLbl="parChTrans1D1" presStyleIdx="8" presStyleCnt="44"/>
      <dgm:spPr/>
    </dgm:pt>
    <dgm:pt modelId="{3BC69E7B-C614-441B-BEC9-FC209E9609A0}" type="pres">
      <dgm:prSet presAssocID="{6AFC594B-DFAA-4ABA-B237-C04DCDC1FEDF}" presName="bottomArc2" presStyleLbl="parChTrans1D1" presStyleIdx="9" presStyleCnt="44"/>
      <dgm:spPr/>
    </dgm:pt>
    <dgm:pt modelId="{8986E75C-9366-43CA-BFDE-790FAB550F09}" type="pres">
      <dgm:prSet presAssocID="{6AFC594B-DFAA-4ABA-B237-C04DCDC1FEDF}" presName="topConnNode2" presStyleLbl="node3" presStyleIdx="0" presStyleCnt="0"/>
      <dgm:spPr/>
    </dgm:pt>
    <dgm:pt modelId="{FA9F939D-C05F-4458-A1D2-3013279BF6F2}" type="pres">
      <dgm:prSet presAssocID="{6AFC594B-DFAA-4ABA-B237-C04DCDC1FEDF}" presName="hierChild4" presStyleCnt="0"/>
      <dgm:spPr/>
    </dgm:pt>
    <dgm:pt modelId="{804FEBCC-F982-4CC6-87C6-04CEB87807A5}" type="pres">
      <dgm:prSet presAssocID="{6AFC594B-DFAA-4ABA-B237-C04DCDC1FEDF}" presName="hierChild5" presStyleCnt="0"/>
      <dgm:spPr/>
    </dgm:pt>
    <dgm:pt modelId="{04530F48-ED34-4D5C-A89E-BCCC4261BD49}" type="pres">
      <dgm:prSet presAssocID="{E442D222-987B-47B8-B048-6631650A94A9}" presName="hierChild5" presStyleCnt="0"/>
      <dgm:spPr/>
    </dgm:pt>
    <dgm:pt modelId="{80218F80-10C2-477F-BE26-0863B74F3CE3}" type="pres">
      <dgm:prSet presAssocID="{60A008F9-DA12-4899-B1D3-EDB59D38E2BF}" presName="Name28" presStyleLbl="parChTrans1D2" presStyleIdx="1" presStyleCnt="6"/>
      <dgm:spPr/>
    </dgm:pt>
    <dgm:pt modelId="{8E5AAEDD-529C-4A93-A42D-4335B9AE4BB1}" type="pres">
      <dgm:prSet presAssocID="{5D5AFF4A-E1C6-473B-A89D-931E5CBA417B}" presName="hierRoot2" presStyleCnt="0">
        <dgm:presLayoutVars>
          <dgm:hierBranch val="init"/>
        </dgm:presLayoutVars>
      </dgm:prSet>
      <dgm:spPr/>
    </dgm:pt>
    <dgm:pt modelId="{8C524ED8-70EF-4875-9B0A-CB74B31E83FA}" type="pres">
      <dgm:prSet presAssocID="{5D5AFF4A-E1C6-473B-A89D-931E5CBA417B}" presName="rootComposite2" presStyleCnt="0"/>
      <dgm:spPr/>
    </dgm:pt>
    <dgm:pt modelId="{C9761137-678C-4114-A91E-D566EF3489EF}" type="pres">
      <dgm:prSet presAssocID="{5D5AFF4A-E1C6-473B-A89D-931E5CBA417B}" presName="rootText2" presStyleLbl="alignAcc1" presStyleIdx="0" presStyleCnt="0">
        <dgm:presLayoutVars>
          <dgm:chPref val="3"/>
        </dgm:presLayoutVars>
      </dgm:prSet>
      <dgm:spPr/>
    </dgm:pt>
    <dgm:pt modelId="{1CB79E70-CCF8-4ECE-A53C-E9C5D18A34B7}" type="pres">
      <dgm:prSet presAssocID="{5D5AFF4A-E1C6-473B-A89D-931E5CBA417B}" presName="topArc2" presStyleLbl="parChTrans1D1" presStyleIdx="10" presStyleCnt="44"/>
      <dgm:spPr/>
    </dgm:pt>
    <dgm:pt modelId="{92665A83-ABA8-42D5-967D-7A90A38ADD9B}" type="pres">
      <dgm:prSet presAssocID="{5D5AFF4A-E1C6-473B-A89D-931E5CBA417B}" presName="bottomArc2" presStyleLbl="parChTrans1D1" presStyleIdx="11" presStyleCnt="44"/>
      <dgm:spPr/>
    </dgm:pt>
    <dgm:pt modelId="{D9824897-3F67-4648-B808-D9B6CDBEC6CF}" type="pres">
      <dgm:prSet presAssocID="{5D5AFF4A-E1C6-473B-A89D-931E5CBA417B}" presName="topConnNode2" presStyleLbl="node2" presStyleIdx="0" presStyleCnt="0"/>
      <dgm:spPr/>
    </dgm:pt>
    <dgm:pt modelId="{E5F6DCE3-A231-401C-8585-F06C327F917B}" type="pres">
      <dgm:prSet presAssocID="{5D5AFF4A-E1C6-473B-A89D-931E5CBA417B}" presName="hierChild4" presStyleCnt="0"/>
      <dgm:spPr/>
    </dgm:pt>
    <dgm:pt modelId="{85A19F9A-123E-4C50-975B-BA993D16314C}" type="pres">
      <dgm:prSet presAssocID="{24775EDE-0A74-4BAF-87F4-48A78F4F594D}" presName="Name28" presStyleLbl="parChTrans1D3" presStyleIdx="3" presStyleCnt="15"/>
      <dgm:spPr/>
    </dgm:pt>
    <dgm:pt modelId="{2E39ACF5-215F-477A-B3DA-0F86FAC4D666}" type="pres">
      <dgm:prSet presAssocID="{24C6D4D0-21E5-441A-872E-BE919129616E}" presName="hierRoot2" presStyleCnt="0">
        <dgm:presLayoutVars>
          <dgm:hierBranch val="init"/>
        </dgm:presLayoutVars>
      </dgm:prSet>
      <dgm:spPr/>
    </dgm:pt>
    <dgm:pt modelId="{C4A479CA-C91F-4F9F-BAD3-B260FC23AE9F}" type="pres">
      <dgm:prSet presAssocID="{24C6D4D0-21E5-441A-872E-BE919129616E}" presName="rootComposite2" presStyleCnt="0"/>
      <dgm:spPr/>
    </dgm:pt>
    <dgm:pt modelId="{5EAC19E6-BA15-45E9-8E9C-C2C7A4FEBF15}" type="pres">
      <dgm:prSet presAssocID="{24C6D4D0-21E5-441A-872E-BE919129616E}" presName="rootText2" presStyleLbl="alignAcc1" presStyleIdx="0" presStyleCnt="0">
        <dgm:presLayoutVars>
          <dgm:chPref val="3"/>
        </dgm:presLayoutVars>
      </dgm:prSet>
      <dgm:spPr/>
    </dgm:pt>
    <dgm:pt modelId="{951F2C2D-A6D1-490D-96B0-5539933F473F}" type="pres">
      <dgm:prSet presAssocID="{24C6D4D0-21E5-441A-872E-BE919129616E}" presName="topArc2" presStyleLbl="parChTrans1D1" presStyleIdx="12" presStyleCnt="44"/>
      <dgm:spPr/>
    </dgm:pt>
    <dgm:pt modelId="{CF170A25-B174-4E8F-9A82-67DA45F05A94}" type="pres">
      <dgm:prSet presAssocID="{24C6D4D0-21E5-441A-872E-BE919129616E}" presName="bottomArc2" presStyleLbl="parChTrans1D1" presStyleIdx="13" presStyleCnt="44"/>
      <dgm:spPr/>
    </dgm:pt>
    <dgm:pt modelId="{E06B619D-B44F-4F91-86D6-976FF7EC50F0}" type="pres">
      <dgm:prSet presAssocID="{24C6D4D0-21E5-441A-872E-BE919129616E}" presName="topConnNode2" presStyleLbl="node3" presStyleIdx="0" presStyleCnt="0"/>
      <dgm:spPr/>
    </dgm:pt>
    <dgm:pt modelId="{AA59E8EA-BBC2-45D2-9402-7086672931CF}" type="pres">
      <dgm:prSet presAssocID="{24C6D4D0-21E5-441A-872E-BE919129616E}" presName="hierChild4" presStyleCnt="0"/>
      <dgm:spPr/>
    </dgm:pt>
    <dgm:pt modelId="{B72A63DD-FFCA-43E9-AB28-604AA3373799}" type="pres">
      <dgm:prSet presAssocID="{24C6D4D0-21E5-441A-872E-BE919129616E}" presName="hierChild5" presStyleCnt="0"/>
      <dgm:spPr/>
    </dgm:pt>
    <dgm:pt modelId="{69B18392-5890-42C5-A0E4-BDC644E0691C}" type="pres">
      <dgm:prSet presAssocID="{97C7D6DC-5E88-4F65-B5D5-20D2F6E877C5}" presName="Name28" presStyleLbl="parChTrans1D3" presStyleIdx="4" presStyleCnt="15"/>
      <dgm:spPr/>
    </dgm:pt>
    <dgm:pt modelId="{17CBE2F3-977F-4BF1-8F53-43B44F54B097}" type="pres">
      <dgm:prSet presAssocID="{354135B8-4643-4FFB-B9E8-E7F1FD2D20CE}" presName="hierRoot2" presStyleCnt="0">
        <dgm:presLayoutVars>
          <dgm:hierBranch val="init"/>
        </dgm:presLayoutVars>
      </dgm:prSet>
      <dgm:spPr/>
    </dgm:pt>
    <dgm:pt modelId="{9BD8111E-2BDF-492E-A637-89B551D7D3F5}" type="pres">
      <dgm:prSet presAssocID="{354135B8-4643-4FFB-B9E8-E7F1FD2D20CE}" presName="rootComposite2" presStyleCnt="0"/>
      <dgm:spPr/>
    </dgm:pt>
    <dgm:pt modelId="{6FF22C4F-F4EE-4830-A311-54E427343C84}" type="pres">
      <dgm:prSet presAssocID="{354135B8-4643-4FFB-B9E8-E7F1FD2D20CE}" presName="rootText2" presStyleLbl="alignAcc1" presStyleIdx="0" presStyleCnt="0">
        <dgm:presLayoutVars>
          <dgm:chPref val="3"/>
        </dgm:presLayoutVars>
      </dgm:prSet>
      <dgm:spPr/>
    </dgm:pt>
    <dgm:pt modelId="{C56A5909-59BF-4C2E-8252-0B41DA76F8B7}" type="pres">
      <dgm:prSet presAssocID="{354135B8-4643-4FFB-B9E8-E7F1FD2D20CE}" presName="topArc2" presStyleLbl="parChTrans1D1" presStyleIdx="14" presStyleCnt="44"/>
      <dgm:spPr/>
    </dgm:pt>
    <dgm:pt modelId="{712E6F3E-8332-4AC7-BD75-A2C40CC49C45}" type="pres">
      <dgm:prSet presAssocID="{354135B8-4643-4FFB-B9E8-E7F1FD2D20CE}" presName="bottomArc2" presStyleLbl="parChTrans1D1" presStyleIdx="15" presStyleCnt="44"/>
      <dgm:spPr/>
    </dgm:pt>
    <dgm:pt modelId="{7B96E0F9-27F2-4011-AD9C-645E9802E5D1}" type="pres">
      <dgm:prSet presAssocID="{354135B8-4643-4FFB-B9E8-E7F1FD2D20CE}" presName="topConnNode2" presStyleLbl="node3" presStyleIdx="0" presStyleCnt="0"/>
      <dgm:spPr/>
    </dgm:pt>
    <dgm:pt modelId="{C5FAC9AA-21A3-4103-B833-3CE0E8DD6AF1}" type="pres">
      <dgm:prSet presAssocID="{354135B8-4643-4FFB-B9E8-E7F1FD2D20CE}" presName="hierChild4" presStyleCnt="0"/>
      <dgm:spPr/>
    </dgm:pt>
    <dgm:pt modelId="{AD346E6A-D5F9-4F86-9ABF-63227259C6B5}" type="pres">
      <dgm:prSet presAssocID="{354135B8-4643-4FFB-B9E8-E7F1FD2D20CE}" presName="hierChild5" presStyleCnt="0"/>
      <dgm:spPr/>
    </dgm:pt>
    <dgm:pt modelId="{EC301864-8C0E-499A-8F40-137E3D6F6A5F}" type="pres">
      <dgm:prSet presAssocID="{D845E700-917A-4C5A-A00C-B5B35F9B64E9}" presName="Name28" presStyleLbl="parChTrans1D3" presStyleIdx="5" presStyleCnt="15"/>
      <dgm:spPr/>
    </dgm:pt>
    <dgm:pt modelId="{1F6EE1C7-9302-497F-A9B8-0391FEE23FC6}" type="pres">
      <dgm:prSet presAssocID="{1D63047E-F0BA-4CC6-98D0-62447306B84D}" presName="hierRoot2" presStyleCnt="0">
        <dgm:presLayoutVars>
          <dgm:hierBranch val="init"/>
        </dgm:presLayoutVars>
      </dgm:prSet>
      <dgm:spPr/>
    </dgm:pt>
    <dgm:pt modelId="{F1E9B098-0377-46D1-841B-D581442BFF2F}" type="pres">
      <dgm:prSet presAssocID="{1D63047E-F0BA-4CC6-98D0-62447306B84D}" presName="rootComposite2" presStyleCnt="0"/>
      <dgm:spPr/>
    </dgm:pt>
    <dgm:pt modelId="{9B3FBA64-4952-48BC-85B3-E388FD9F0A3F}" type="pres">
      <dgm:prSet presAssocID="{1D63047E-F0BA-4CC6-98D0-62447306B84D}" presName="rootText2" presStyleLbl="alignAcc1" presStyleIdx="0" presStyleCnt="0">
        <dgm:presLayoutVars>
          <dgm:chPref val="3"/>
        </dgm:presLayoutVars>
      </dgm:prSet>
      <dgm:spPr/>
    </dgm:pt>
    <dgm:pt modelId="{DF73D067-66FC-49E9-89EA-B4AB75D58DE1}" type="pres">
      <dgm:prSet presAssocID="{1D63047E-F0BA-4CC6-98D0-62447306B84D}" presName="topArc2" presStyleLbl="parChTrans1D1" presStyleIdx="16" presStyleCnt="44"/>
      <dgm:spPr/>
    </dgm:pt>
    <dgm:pt modelId="{98FC17E3-7021-4CAF-8D8D-1845B68A2AAD}" type="pres">
      <dgm:prSet presAssocID="{1D63047E-F0BA-4CC6-98D0-62447306B84D}" presName="bottomArc2" presStyleLbl="parChTrans1D1" presStyleIdx="17" presStyleCnt="44"/>
      <dgm:spPr/>
    </dgm:pt>
    <dgm:pt modelId="{4E595F7B-ADE5-4EDE-8991-F9AB322AD7BA}" type="pres">
      <dgm:prSet presAssocID="{1D63047E-F0BA-4CC6-98D0-62447306B84D}" presName="topConnNode2" presStyleLbl="node3" presStyleIdx="0" presStyleCnt="0"/>
      <dgm:spPr/>
    </dgm:pt>
    <dgm:pt modelId="{E0416451-505F-4246-9222-21D3E21CA1A3}" type="pres">
      <dgm:prSet presAssocID="{1D63047E-F0BA-4CC6-98D0-62447306B84D}" presName="hierChild4" presStyleCnt="0"/>
      <dgm:spPr/>
    </dgm:pt>
    <dgm:pt modelId="{9FF4B0FD-737B-4344-9101-EAD8E6109768}" type="pres">
      <dgm:prSet presAssocID="{1D63047E-F0BA-4CC6-98D0-62447306B84D}" presName="hierChild5" presStyleCnt="0"/>
      <dgm:spPr/>
    </dgm:pt>
    <dgm:pt modelId="{0D3B8120-AEF3-4438-A53F-B009D75EC18E}" type="pres">
      <dgm:prSet presAssocID="{5D5AFF4A-E1C6-473B-A89D-931E5CBA417B}" presName="hierChild5" presStyleCnt="0"/>
      <dgm:spPr/>
    </dgm:pt>
    <dgm:pt modelId="{C8CC47FF-4AC4-4024-8D22-429F12DB8704}" type="pres">
      <dgm:prSet presAssocID="{E9710117-DF2F-44CF-BA32-0AD033A5BDDA}" presName="Name28" presStyleLbl="parChTrans1D2" presStyleIdx="2" presStyleCnt="6"/>
      <dgm:spPr/>
    </dgm:pt>
    <dgm:pt modelId="{06A33F41-E73F-4D28-9FC9-037E1864F627}" type="pres">
      <dgm:prSet presAssocID="{3593B08F-BF3D-487E-BE04-4F746771F21C}" presName="hierRoot2" presStyleCnt="0">
        <dgm:presLayoutVars>
          <dgm:hierBranch val="init"/>
        </dgm:presLayoutVars>
      </dgm:prSet>
      <dgm:spPr/>
    </dgm:pt>
    <dgm:pt modelId="{CBD3D5D9-6A33-4D90-8BFB-2781EF06206F}" type="pres">
      <dgm:prSet presAssocID="{3593B08F-BF3D-487E-BE04-4F746771F21C}" presName="rootComposite2" presStyleCnt="0"/>
      <dgm:spPr/>
    </dgm:pt>
    <dgm:pt modelId="{265587D1-90D6-47CB-8ED7-DAE72C81C5B1}" type="pres">
      <dgm:prSet presAssocID="{3593B08F-BF3D-487E-BE04-4F746771F21C}" presName="rootText2" presStyleLbl="alignAcc1" presStyleIdx="0" presStyleCnt="0">
        <dgm:presLayoutVars>
          <dgm:chPref val="3"/>
        </dgm:presLayoutVars>
      </dgm:prSet>
      <dgm:spPr/>
    </dgm:pt>
    <dgm:pt modelId="{9FD26FB6-03AF-43F6-902D-D27F6998419B}" type="pres">
      <dgm:prSet presAssocID="{3593B08F-BF3D-487E-BE04-4F746771F21C}" presName="topArc2" presStyleLbl="parChTrans1D1" presStyleIdx="18" presStyleCnt="44"/>
      <dgm:spPr/>
    </dgm:pt>
    <dgm:pt modelId="{0352E86A-54E5-42FA-9345-D1313A54E965}" type="pres">
      <dgm:prSet presAssocID="{3593B08F-BF3D-487E-BE04-4F746771F21C}" presName="bottomArc2" presStyleLbl="parChTrans1D1" presStyleIdx="19" presStyleCnt="44"/>
      <dgm:spPr/>
    </dgm:pt>
    <dgm:pt modelId="{7E33C580-AABB-4F56-87C3-CC28DE2755C0}" type="pres">
      <dgm:prSet presAssocID="{3593B08F-BF3D-487E-BE04-4F746771F21C}" presName="topConnNode2" presStyleLbl="node2" presStyleIdx="0" presStyleCnt="0"/>
      <dgm:spPr/>
    </dgm:pt>
    <dgm:pt modelId="{32D8AB58-9051-4CF7-99AA-43B290473137}" type="pres">
      <dgm:prSet presAssocID="{3593B08F-BF3D-487E-BE04-4F746771F21C}" presName="hierChild4" presStyleCnt="0"/>
      <dgm:spPr/>
    </dgm:pt>
    <dgm:pt modelId="{1B0A8E9B-713B-4631-A48E-965DA1DD31C1}" type="pres">
      <dgm:prSet presAssocID="{D1D28203-C626-4CFB-8ACD-9947A5B63EBF}" presName="Name28" presStyleLbl="parChTrans1D3" presStyleIdx="6" presStyleCnt="15"/>
      <dgm:spPr/>
    </dgm:pt>
    <dgm:pt modelId="{3348791E-8C1D-43D8-B44F-6D91FD9C39F3}" type="pres">
      <dgm:prSet presAssocID="{A30815BA-C660-41D4-A937-AC55047DFBFB}" presName="hierRoot2" presStyleCnt="0">
        <dgm:presLayoutVars>
          <dgm:hierBranch val="init"/>
        </dgm:presLayoutVars>
      </dgm:prSet>
      <dgm:spPr/>
    </dgm:pt>
    <dgm:pt modelId="{182B8FC8-0FB4-410A-BE81-DFF33F63455F}" type="pres">
      <dgm:prSet presAssocID="{A30815BA-C660-41D4-A937-AC55047DFBFB}" presName="rootComposite2" presStyleCnt="0"/>
      <dgm:spPr/>
    </dgm:pt>
    <dgm:pt modelId="{19B7048E-D65E-4434-BC8A-EBC040E11B5A}" type="pres">
      <dgm:prSet presAssocID="{A30815BA-C660-41D4-A937-AC55047DFBFB}" presName="rootText2" presStyleLbl="alignAcc1" presStyleIdx="0" presStyleCnt="0">
        <dgm:presLayoutVars>
          <dgm:chPref val="3"/>
        </dgm:presLayoutVars>
      </dgm:prSet>
      <dgm:spPr/>
    </dgm:pt>
    <dgm:pt modelId="{AC52B1B2-DC11-4DF1-9F76-3CE2F95ECC11}" type="pres">
      <dgm:prSet presAssocID="{A30815BA-C660-41D4-A937-AC55047DFBFB}" presName="topArc2" presStyleLbl="parChTrans1D1" presStyleIdx="20" presStyleCnt="44"/>
      <dgm:spPr/>
    </dgm:pt>
    <dgm:pt modelId="{677F1D1E-BB26-4C52-B190-0219BE11B91C}" type="pres">
      <dgm:prSet presAssocID="{A30815BA-C660-41D4-A937-AC55047DFBFB}" presName="bottomArc2" presStyleLbl="parChTrans1D1" presStyleIdx="21" presStyleCnt="44"/>
      <dgm:spPr/>
    </dgm:pt>
    <dgm:pt modelId="{70CBB82F-AF2A-4FC0-A114-3B66258BDBBC}" type="pres">
      <dgm:prSet presAssocID="{A30815BA-C660-41D4-A937-AC55047DFBFB}" presName="topConnNode2" presStyleLbl="node3" presStyleIdx="0" presStyleCnt="0"/>
      <dgm:spPr/>
    </dgm:pt>
    <dgm:pt modelId="{0DC9B0C2-6486-4D49-8F82-3196FFB5A594}" type="pres">
      <dgm:prSet presAssocID="{A30815BA-C660-41D4-A937-AC55047DFBFB}" presName="hierChild4" presStyleCnt="0"/>
      <dgm:spPr/>
    </dgm:pt>
    <dgm:pt modelId="{27430C29-7DE4-4478-AC82-93E4887948D6}" type="pres">
      <dgm:prSet presAssocID="{A30815BA-C660-41D4-A937-AC55047DFBFB}" presName="hierChild5" presStyleCnt="0"/>
      <dgm:spPr/>
    </dgm:pt>
    <dgm:pt modelId="{B96DCF1A-E777-4EAB-BD83-FD74DDE5C7EF}" type="pres">
      <dgm:prSet presAssocID="{79A70BB7-EBBE-46DC-B7A8-B840A6D3C02D}" presName="Name28" presStyleLbl="parChTrans1D3" presStyleIdx="7" presStyleCnt="15"/>
      <dgm:spPr/>
    </dgm:pt>
    <dgm:pt modelId="{83EB5A68-CF40-4A49-8B59-F188976E5DC3}" type="pres">
      <dgm:prSet presAssocID="{5D312CA8-5EC7-4E4C-A0C0-9BB5E35CE42D}" presName="hierRoot2" presStyleCnt="0">
        <dgm:presLayoutVars>
          <dgm:hierBranch val="init"/>
        </dgm:presLayoutVars>
      </dgm:prSet>
      <dgm:spPr/>
    </dgm:pt>
    <dgm:pt modelId="{DF01AA8C-75EB-4A73-91F2-8C27DABEAC6D}" type="pres">
      <dgm:prSet presAssocID="{5D312CA8-5EC7-4E4C-A0C0-9BB5E35CE42D}" presName="rootComposite2" presStyleCnt="0"/>
      <dgm:spPr/>
    </dgm:pt>
    <dgm:pt modelId="{8E746F9E-7DFF-47B5-95E5-00BF067796D4}" type="pres">
      <dgm:prSet presAssocID="{5D312CA8-5EC7-4E4C-A0C0-9BB5E35CE42D}" presName="rootText2" presStyleLbl="alignAcc1" presStyleIdx="0" presStyleCnt="0">
        <dgm:presLayoutVars>
          <dgm:chPref val="3"/>
        </dgm:presLayoutVars>
      </dgm:prSet>
      <dgm:spPr/>
    </dgm:pt>
    <dgm:pt modelId="{F0350CE4-9AD8-4752-8CD8-9EF4D43F38B2}" type="pres">
      <dgm:prSet presAssocID="{5D312CA8-5EC7-4E4C-A0C0-9BB5E35CE42D}" presName="topArc2" presStyleLbl="parChTrans1D1" presStyleIdx="22" presStyleCnt="44"/>
      <dgm:spPr/>
    </dgm:pt>
    <dgm:pt modelId="{437E5CF8-C076-4635-94D8-A587DA12312D}" type="pres">
      <dgm:prSet presAssocID="{5D312CA8-5EC7-4E4C-A0C0-9BB5E35CE42D}" presName="bottomArc2" presStyleLbl="parChTrans1D1" presStyleIdx="23" presStyleCnt="44"/>
      <dgm:spPr/>
    </dgm:pt>
    <dgm:pt modelId="{6AB0ED46-C11D-4ECB-9893-015059A5F1C1}" type="pres">
      <dgm:prSet presAssocID="{5D312CA8-5EC7-4E4C-A0C0-9BB5E35CE42D}" presName="topConnNode2" presStyleLbl="node3" presStyleIdx="0" presStyleCnt="0"/>
      <dgm:spPr/>
    </dgm:pt>
    <dgm:pt modelId="{A887A3C2-450C-46F3-84BB-7D33466598F1}" type="pres">
      <dgm:prSet presAssocID="{5D312CA8-5EC7-4E4C-A0C0-9BB5E35CE42D}" presName="hierChild4" presStyleCnt="0"/>
      <dgm:spPr/>
    </dgm:pt>
    <dgm:pt modelId="{6FFF9D22-0DC9-47EB-B155-5C54B9835ED5}" type="pres">
      <dgm:prSet presAssocID="{5D312CA8-5EC7-4E4C-A0C0-9BB5E35CE42D}" presName="hierChild5" presStyleCnt="0"/>
      <dgm:spPr/>
    </dgm:pt>
    <dgm:pt modelId="{79E1C7BC-BA10-4FD9-9082-E3A580ABEDA8}" type="pres">
      <dgm:prSet presAssocID="{574A3942-344E-4800-89EA-E798278E50AE}" presName="Name28" presStyleLbl="parChTrans1D3" presStyleIdx="8" presStyleCnt="15"/>
      <dgm:spPr/>
    </dgm:pt>
    <dgm:pt modelId="{01762F53-CD21-4D11-8027-C34469DB7670}" type="pres">
      <dgm:prSet presAssocID="{5E151D42-C186-4359-9889-7FDF5FC87835}" presName="hierRoot2" presStyleCnt="0">
        <dgm:presLayoutVars>
          <dgm:hierBranch val="init"/>
        </dgm:presLayoutVars>
      </dgm:prSet>
      <dgm:spPr/>
    </dgm:pt>
    <dgm:pt modelId="{E63CE258-8ADD-413E-B0BF-AE8C9286597C}" type="pres">
      <dgm:prSet presAssocID="{5E151D42-C186-4359-9889-7FDF5FC87835}" presName="rootComposite2" presStyleCnt="0"/>
      <dgm:spPr/>
    </dgm:pt>
    <dgm:pt modelId="{28CF2085-60FA-4B7E-8889-DCC2E9D8DC24}" type="pres">
      <dgm:prSet presAssocID="{5E151D42-C186-4359-9889-7FDF5FC87835}" presName="rootText2" presStyleLbl="alignAcc1" presStyleIdx="0" presStyleCnt="0">
        <dgm:presLayoutVars>
          <dgm:chPref val="3"/>
        </dgm:presLayoutVars>
      </dgm:prSet>
      <dgm:spPr/>
    </dgm:pt>
    <dgm:pt modelId="{12E80A57-1CE1-45AF-8EED-88341B47EB69}" type="pres">
      <dgm:prSet presAssocID="{5E151D42-C186-4359-9889-7FDF5FC87835}" presName="topArc2" presStyleLbl="parChTrans1D1" presStyleIdx="24" presStyleCnt="44"/>
      <dgm:spPr/>
    </dgm:pt>
    <dgm:pt modelId="{BA7E800E-9D01-4008-9819-5328C5461EBD}" type="pres">
      <dgm:prSet presAssocID="{5E151D42-C186-4359-9889-7FDF5FC87835}" presName="bottomArc2" presStyleLbl="parChTrans1D1" presStyleIdx="25" presStyleCnt="44"/>
      <dgm:spPr/>
    </dgm:pt>
    <dgm:pt modelId="{2BB73970-693E-42D0-BD26-FF20CD12EB58}" type="pres">
      <dgm:prSet presAssocID="{5E151D42-C186-4359-9889-7FDF5FC87835}" presName="topConnNode2" presStyleLbl="node3" presStyleIdx="0" presStyleCnt="0"/>
      <dgm:spPr/>
    </dgm:pt>
    <dgm:pt modelId="{37BAF0A5-6660-4A41-A77D-B9D88FFD0A85}" type="pres">
      <dgm:prSet presAssocID="{5E151D42-C186-4359-9889-7FDF5FC87835}" presName="hierChild4" presStyleCnt="0"/>
      <dgm:spPr/>
    </dgm:pt>
    <dgm:pt modelId="{45A0F561-1E7B-403A-9937-A7CFB2513F97}" type="pres">
      <dgm:prSet presAssocID="{5E151D42-C186-4359-9889-7FDF5FC87835}" presName="hierChild5" presStyleCnt="0"/>
      <dgm:spPr/>
    </dgm:pt>
    <dgm:pt modelId="{D315F581-9AE3-4F8D-AA4D-43C75706C2D7}" type="pres">
      <dgm:prSet presAssocID="{3593B08F-BF3D-487E-BE04-4F746771F21C}" presName="hierChild5" presStyleCnt="0"/>
      <dgm:spPr/>
    </dgm:pt>
    <dgm:pt modelId="{33BF5A73-E83B-4978-B198-C1D153072987}" type="pres">
      <dgm:prSet presAssocID="{37E1D2BC-A3D2-48D1-A8AD-7E3855967522}" presName="Name28" presStyleLbl="parChTrans1D2" presStyleIdx="3" presStyleCnt="6"/>
      <dgm:spPr/>
    </dgm:pt>
    <dgm:pt modelId="{F4394447-8E46-47F0-ACC3-67F28A014702}" type="pres">
      <dgm:prSet presAssocID="{D7066D8D-A19F-429C-A935-F380859EA2F2}" presName="hierRoot2" presStyleCnt="0">
        <dgm:presLayoutVars>
          <dgm:hierBranch val="init"/>
        </dgm:presLayoutVars>
      </dgm:prSet>
      <dgm:spPr/>
    </dgm:pt>
    <dgm:pt modelId="{A37B4818-AFEE-42A6-9C4C-3D3959543128}" type="pres">
      <dgm:prSet presAssocID="{D7066D8D-A19F-429C-A935-F380859EA2F2}" presName="rootComposite2" presStyleCnt="0"/>
      <dgm:spPr/>
    </dgm:pt>
    <dgm:pt modelId="{6F26E87A-E9F7-4E9E-8F91-9D84C4C6240F}" type="pres">
      <dgm:prSet presAssocID="{D7066D8D-A19F-429C-A935-F380859EA2F2}" presName="rootText2" presStyleLbl="alignAcc1" presStyleIdx="0" presStyleCnt="0">
        <dgm:presLayoutVars>
          <dgm:chPref val="3"/>
        </dgm:presLayoutVars>
      </dgm:prSet>
      <dgm:spPr/>
    </dgm:pt>
    <dgm:pt modelId="{F9DB6CBB-610C-4665-8E40-B61B0EF018FA}" type="pres">
      <dgm:prSet presAssocID="{D7066D8D-A19F-429C-A935-F380859EA2F2}" presName="topArc2" presStyleLbl="parChTrans1D1" presStyleIdx="26" presStyleCnt="44"/>
      <dgm:spPr/>
    </dgm:pt>
    <dgm:pt modelId="{060E40F7-5B9C-444E-84C2-92CD2EEFF7E3}" type="pres">
      <dgm:prSet presAssocID="{D7066D8D-A19F-429C-A935-F380859EA2F2}" presName="bottomArc2" presStyleLbl="parChTrans1D1" presStyleIdx="27" presStyleCnt="44"/>
      <dgm:spPr/>
    </dgm:pt>
    <dgm:pt modelId="{EAA63B8D-81E9-4312-8EAA-FE22B0611EAE}" type="pres">
      <dgm:prSet presAssocID="{D7066D8D-A19F-429C-A935-F380859EA2F2}" presName="topConnNode2" presStyleLbl="node2" presStyleIdx="0" presStyleCnt="0"/>
      <dgm:spPr/>
    </dgm:pt>
    <dgm:pt modelId="{6083EF53-ED6D-4C8C-91C0-DD53833407BD}" type="pres">
      <dgm:prSet presAssocID="{D7066D8D-A19F-429C-A935-F380859EA2F2}" presName="hierChild4" presStyleCnt="0"/>
      <dgm:spPr/>
    </dgm:pt>
    <dgm:pt modelId="{5A8758F1-248C-4619-8F99-B47FDD8D532F}" type="pres">
      <dgm:prSet presAssocID="{D7066D8D-A19F-429C-A935-F380859EA2F2}" presName="hierChild5" presStyleCnt="0"/>
      <dgm:spPr/>
    </dgm:pt>
    <dgm:pt modelId="{261104B6-D63B-421C-80B3-9CCBD9272B40}" type="pres">
      <dgm:prSet presAssocID="{EACA5E09-411E-4549-9AAD-C4154D863933}" presName="Name28" presStyleLbl="parChTrans1D2" presStyleIdx="4" presStyleCnt="6"/>
      <dgm:spPr/>
    </dgm:pt>
    <dgm:pt modelId="{4EA342F4-34E3-4C91-96EF-C973550E7B23}" type="pres">
      <dgm:prSet presAssocID="{F0A0E495-7A8C-4B46-98CA-ADBF4E73830A}" presName="hierRoot2" presStyleCnt="0">
        <dgm:presLayoutVars>
          <dgm:hierBranch val="init"/>
        </dgm:presLayoutVars>
      </dgm:prSet>
      <dgm:spPr/>
    </dgm:pt>
    <dgm:pt modelId="{3CC4408D-8786-46A7-9CF6-74314F59AFFF}" type="pres">
      <dgm:prSet presAssocID="{F0A0E495-7A8C-4B46-98CA-ADBF4E73830A}" presName="rootComposite2" presStyleCnt="0"/>
      <dgm:spPr/>
    </dgm:pt>
    <dgm:pt modelId="{F504DC90-9E2F-48F1-A149-CB6379C645AB}" type="pres">
      <dgm:prSet presAssocID="{F0A0E495-7A8C-4B46-98CA-ADBF4E73830A}" presName="rootText2" presStyleLbl="alignAcc1" presStyleIdx="0" presStyleCnt="0">
        <dgm:presLayoutVars>
          <dgm:chPref val="3"/>
        </dgm:presLayoutVars>
      </dgm:prSet>
      <dgm:spPr/>
    </dgm:pt>
    <dgm:pt modelId="{3B4623FB-F379-4774-BFAF-09AC18BA808F}" type="pres">
      <dgm:prSet presAssocID="{F0A0E495-7A8C-4B46-98CA-ADBF4E73830A}" presName="topArc2" presStyleLbl="parChTrans1D1" presStyleIdx="28" presStyleCnt="44"/>
      <dgm:spPr/>
    </dgm:pt>
    <dgm:pt modelId="{4CF38616-73FF-4732-BE59-F4BE54886A0D}" type="pres">
      <dgm:prSet presAssocID="{F0A0E495-7A8C-4B46-98CA-ADBF4E73830A}" presName="bottomArc2" presStyleLbl="parChTrans1D1" presStyleIdx="29" presStyleCnt="44"/>
      <dgm:spPr/>
    </dgm:pt>
    <dgm:pt modelId="{44FD3DDA-A78F-454E-ABDC-5B513FA5A5F7}" type="pres">
      <dgm:prSet presAssocID="{F0A0E495-7A8C-4B46-98CA-ADBF4E73830A}" presName="topConnNode2" presStyleLbl="node2" presStyleIdx="0" presStyleCnt="0"/>
      <dgm:spPr/>
    </dgm:pt>
    <dgm:pt modelId="{086FF1D9-FE32-4941-8815-E9A301F4D1A1}" type="pres">
      <dgm:prSet presAssocID="{F0A0E495-7A8C-4B46-98CA-ADBF4E73830A}" presName="hierChild4" presStyleCnt="0"/>
      <dgm:spPr/>
    </dgm:pt>
    <dgm:pt modelId="{2A94B365-28FF-46A5-A464-42AC1E83A55B}" type="pres">
      <dgm:prSet presAssocID="{D94385D8-3556-4DC6-ACA4-605B5DC5DD88}" presName="Name28" presStyleLbl="parChTrans1D3" presStyleIdx="9" presStyleCnt="15"/>
      <dgm:spPr/>
    </dgm:pt>
    <dgm:pt modelId="{A40AC3DC-83BA-474E-A0A8-7F7872D3D0F1}" type="pres">
      <dgm:prSet presAssocID="{B05D7AFE-0EFF-442E-ADC1-A2E27D78E3BF}" presName="hierRoot2" presStyleCnt="0">
        <dgm:presLayoutVars>
          <dgm:hierBranch val="init"/>
        </dgm:presLayoutVars>
      </dgm:prSet>
      <dgm:spPr/>
    </dgm:pt>
    <dgm:pt modelId="{0F578A7F-DF45-4081-8446-74D65383F7E1}" type="pres">
      <dgm:prSet presAssocID="{B05D7AFE-0EFF-442E-ADC1-A2E27D78E3BF}" presName="rootComposite2" presStyleCnt="0"/>
      <dgm:spPr/>
    </dgm:pt>
    <dgm:pt modelId="{2E2B0A4E-C20A-44A8-A529-00825F3AF458}" type="pres">
      <dgm:prSet presAssocID="{B05D7AFE-0EFF-442E-ADC1-A2E27D78E3BF}" presName="rootText2" presStyleLbl="alignAcc1" presStyleIdx="0" presStyleCnt="0">
        <dgm:presLayoutVars>
          <dgm:chPref val="3"/>
        </dgm:presLayoutVars>
      </dgm:prSet>
      <dgm:spPr/>
    </dgm:pt>
    <dgm:pt modelId="{EE47FC51-4599-4D9B-AF41-329E4D375182}" type="pres">
      <dgm:prSet presAssocID="{B05D7AFE-0EFF-442E-ADC1-A2E27D78E3BF}" presName="topArc2" presStyleLbl="parChTrans1D1" presStyleIdx="30" presStyleCnt="44"/>
      <dgm:spPr/>
    </dgm:pt>
    <dgm:pt modelId="{3BB0C588-3DD0-44B1-8C71-EFBB2D576C90}" type="pres">
      <dgm:prSet presAssocID="{B05D7AFE-0EFF-442E-ADC1-A2E27D78E3BF}" presName="bottomArc2" presStyleLbl="parChTrans1D1" presStyleIdx="31" presStyleCnt="44"/>
      <dgm:spPr/>
    </dgm:pt>
    <dgm:pt modelId="{6996F6F9-A0D5-4576-BE4F-5EE8CB3BCE7B}" type="pres">
      <dgm:prSet presAssocID="{B05D7AFE-0EFF-442E-ADC1-A2E27D78E3BF}" presName="topConnNode2" presStyleLbl="node3" presStyleIdx="0" presStyleCnt="0"/>
      <dgm:spPr/>
    </dgm:pt>
    <dgm:pt modelId="{2EBFBFE0-05D6-401D-8068-37B92CBE3F37}" type="pres">
      <dgm:prSet presAssocID="{B05D7AFE-0EFF-442E-ADC1-A2E27D78E3BF}" presName="hierChild4" presStyleCnt="0"/>
      <dgm:spPr/>
    </dgm:pt>
    <dgm:pt modelId="{DC9C91A8-BE43-4DF8-B36D-B2FBECC57FBE}" type="pres">
      <dgm:prSet presAssocID="{B05D7AFE-0EFF-442E-ADC1-A2E27D78E3BF}" presName="hierChild5" presStyleCnt="0"/>
      <dgm:spPr/>
    </dgm:pt>
    <dgm:pt modelId="{CB836C7B-BB07-4A16-9742-2462A8B7A1A1}" type="pres">
      <dgm:prSet presAssocID="{6DCDAF04-17BB-4B7B-B23E-7999EDF49454}" presName="Name28" presStyleLbl="parChTrans1D3" presStyleIdx="10" presStyleCnt="15"/>
      <dgm:spPr/>
    </dgm:pt>
    <dgm:pt modelId="{48327F46-6E2A-41A1-9B21-3EF448387124}" type="pres">
      <dgm:prSet presAssocID="{EA908E47-47BF-4589-95BD-1C296542FB47}" presName="hierRoot2" presStyleCnt="0">
        <dgm:presLayoutVars>
          <dgm:hierBranch val="init"/>
        </dgm:presLayoutVars>
      </dgm:prSet>
      <dgm:spPr/>
    </dgm:pt>
    <dgm:pt modelId="{A86BCB26-ECD5-4B60-AE74-8003D4119243}" type="pres">
      <dgm:prSet presAssocID="{EA908E47-47BF-4589-95BD-1C296542FB47}" presName="rootComposite2" presStyleCnt="0"/>
      <dgm:spPr/>
    </dgm:pt>
    <dgm:pt modelId="{443BA667-7BAA-45CD-9858-13E90F45F6D0}" type="pres">
      <dgm:prSet presAssocID="{EA908E47-47BF-4589-95BD-1C296542FB47}" presName="rootText2" presStyleLbl="alignAcc1" presStyleIdx="0" presStyleCnt="0">
        <dgm:presLayoutVars>
          <dgm:chPref val="3"/>
        </dgm:presLayoutVars>
      </dgm:prSet>
      <dgm:spPr/>
    </dgm:pt>
    <dgm:pt modelId="{1EB3EDBD-659B-429B-AB27-6354070F8252}" type="pres">
      <dgm:prSet presAssocID="{EA908E47-47BF-4589-95BD-1C296542FB47}" presName="topArc2" presStyleLbl="parChTrans1D1" presStyleIdx="32" presStyleCnt="44"/>
      <dgm:spPr/>
    </dgm:pt>
    <dgm:pt modelId="{996586DD-EF95-4B8D-9DD8-8CAF092A4DCF}" type="pres">
      <dgm:prSet presAssocID="{EA908E47-47BF-4589-95BD-1C296542FB47}" presName="bottomArc2" presStyleLbl="parChTrans1D1" presStyleIdx="33" presStyleCnt="44"/>
      <dgm:spPr/>
    </dgm:pt>
    <dgm:pt modelId="{4141DFF9-759D-43AE-B97C-65D49BBE1D27}" type="pres">
      <dgm:prSet presAssocID="{EA908E47-47BF-4589-95BD-1C296542FB47}" presName="topConnNode2" presStyleLbl="node3" presStyleIdx="0" presStyleCnt="0"/>
      <dgm:spPr/>
    </dgm:pt>
    <dgm:pt modelId="{57FFC725-3FAB-4C54-8981-65A07E835E0E}" type="pres">
      <dgm:prSet presAssocID="{EA908E47-47BF-4589-95BD-1C296542FB47}" presName="hierChild4" presStyleCnt="0"/>
      <dgm:spPr/>
    </dgm:pt>
    <dgm:pt modelId="{9C87EB8E-9BC8-4F35-A686-823995EF625E}" type="pres">
      <dgm:prSet presAssocID="{EA908E47-47BF-4589-95BD-1C296542FB47}" presName="hierChild5" presStyleCnt="0"/>
      <dgm:spPr/>
    </dgm:pt>
    <dgm:pt modelId="{8BF6BF40-4E94-4899-8443-73DC9C9931C6}" type="pres">
      <dgm:prSet presAssocID="{5CA2F955-1524-443C-AE65-F9DDFBD17489}" presName="Name28" presStyleLbl="parChTrans1D3" presStyleIdx="11" presStyleCnt="15"/>
      <dgm:spPr/>
    </dgm:pt>
    <dgm:pt modelId="{33F538CA-B5D7-499C-930A-430EE0E45E3F}" type="pres">
      <dgm:prSet presAssocID="{B89BF6F3-65F9-46D0-9E2C-5263B8EE207D}" presName="hierRoot2" presStyleCnt="0">
        <dgm:presLayoutVars>
          <dgm:hierBranch val="init"/>
        </dgm:presLayoutVars>
      </dgm:prSet>
      <dgm:spPr/>
    </dgm:pt>
    <dgm:pt modelId="{3C7C179C-A1F0-452E-BBD5-046A293AABB6}" type="pres">
      <dgm:prSet presAssocID="{B89BF6F3-65F9-46D0-9E2C-5263B8EE207D}" presName="rootComposite2" presStyleCnt="0"/>
      <dgm:spPr/>
    </dgm:pt>
    <dgm:pt modelId="{2249C540-1362-43C4-AA29-70DC10DA2019}" type="pres">
      <dgm:prSet presAssocID="{B89BF6F3-65F9-46D0-9E2C-5263B8EE207D}" presName="rootText2" presStyleLbl="alignAcc1" presStyleIdx="0" presStyleCnt="0">
        <dgm:presLayoutVars>
          <dgm:chPref val="3"/>
        </dgm:presLayoutVars>
      </dgm:prSet>
      <dgm:spPr/>
    </dgm:pt>
    <dgm:pt modelId="{B740B3B8-7CB3-4773-8B7C-21066430A13A}" type="pres">
      <dgm:prSet presAssocID="{B89BF6F3-65F9-46D0-9E2C-5263B8EE207D}" presName="topArc2" presStyleLbl="parChTrans1D1" presStyleIdx="34" presStyleCnt="44"/>
      <dgm:spPr/>
    </dgm:pt>
    <dgm:pt modelId="{DB043A2A-2D2D-47AB-9FB5-6B36234A66D5}" type="pres">
      <dgm:prSet presAssocID="{B89BF6F3-65F9-46D0-9E2C-5263B8EE207D}" presName="bottomArc2" presStyleLbl="parChTrans1D1" presStyleIdx="35" presStyleCnt="44"/>
      <dgm:spPr/>
    </dgm:pt>
    <dgm:pt modelId="{8FB3CBD4-631B-434E-B869-9C8B57EDFDBF}" type="pres">
      <dgm:prSet presAssocID="{B89BF6F3-65F9-46D0-9E2C-5263B8EE207D}" presName="topConnNode2" presStyleLbl="node3" presStyleIdx="0" presStyleCnt="0"/>
      <dgm:spPr/>
    </dgm:pt>
    <dgm:pt modelId="{9594F778-77E5-4A9F-97F5-077BADA864CE}" type="pres">
      <dgm:prSet presAssocID="{B89BF6F3-65F9-46D0-9E2C-5263B8EE207D}" presName="hierChild4" presStyleCnt="0"/>
      <dgm:spPr/>
    </dgm:pt>
    <dgm:pt modelId="{53FE5831-C72F-4D3B-BEDC-694D4A1AC70C}" type="pres">
      <dgm:prSet presAssocID="{B89BF6F3-65F9-46D0-9E2C-5263B8EE207D}" presName="hierChild5" presStyleCnt="0"/>
      <dgm:spPr/>
    </dgm:pt>
    <dgm:pt modelId="{B1BD46A2-7BF9-481B-9F40-F1D01A699A4B}" type="pres">
      <dgm:prSet presAssocID="{F0A0E495-7A8C-4B46-98CA-ADBF4E73830A}" presName="hierChild5" presStyleCnt="0"/>
      <dgm:spPr/>
    </dgm:pt>
    <dgm:pt modelId="{03DAA19E-3EBA-4D94-A4A5-C6C6E9F359B3}" type="pres">
      <dgm:prSet presAssocID="{B1BD4E0A-DC3E-4B94-8226-9CFA37DCE2E6}" presName="Name28" presStyleLbl="parChTrans1D2" presStyleIdx="5" presStyleCnt="6"/>
      <dgm:spPr/>
    </dgm:pt>
    <dgm:pt modelId="{1837D590-593B-4230-8364-029D3B831593}" type="pres">
      <dgm:prSet presAssocID="{DFF6CFE4-B631-4390-BF40-A8D66D277C27}" presName="hierRoot2" presStyleCnt="0">
        <dgm:presLayoutVars>
          <dgm:hierBranch val="init"/>
        </dgm:presLayoutVars>
      </dgm:prSet>
      <dgm:spPr/>
    </dgm:pt>
    <dgm:pt modelId="{806C680A-2223-48AB-BF03-7EA9A597C20E}" type="pres">
      <dgm:prSet presAssocID="{DFF6CFE4-B631-4390-BF40-A8D66D277C27}" presName="rootComposite2" presStyleCnt="0"/>
      <dgm:spPr/>
    </dgm:pt>
    <dgm:pt modelId="{C9708E23-05E5-49D3-92CE-704289FA9A9D}" type="pres">
      <dgm:prSet presAssocID="{DFF6CFE4-B631-4390-BF40-A8D66D277C27}" presName="rootText2" presStyleLbl="alignAcc1" presStyleIdx="0" presStyleCnt="0">
        <dgm:presLayoutVars>
          <dgm:chPref val="3"/>
        </dgm:presLayoutVars>
      </dgm:prSet>
      <dgm:spPr/>
    </dgm:pt>
    <dgm:pt modelId="{EBB963E4-F35F-4020-AD98-21C116C7C347}" type="pres">
      <dgm:prSet presAssocID="{DFF6CFE4-B631-4390-BF40-A8D66D277C27}" presName="topArc2" presStyleLbl="parChTrans1D1" presStyleIdx="36" presStyleCnt="44"/>
      <dgm:spPr/>
    </dgm:pt>
    <dgm:pt modelId="{9E6BF00C-9A6C-412E-9650-31E26B09FC5D}" type="pres">
      <dgm:prSet presAssocID="{DFF6CFE4-B631-4390-BF40-A8D66D277C27}" presName="bottomArc2" presStyleLbl="parChTrans1D1" presStyleIdx="37" presStyleCnt="44"/>
      <dgm:spPr/>
    </dgm:pt>
    <dgm:pt modelId="{70865E89-0FC1-4035-A383-BCCEE397E5BC}" type="pres">
      <dgm:prSet presAssocID="{DFF6CFE4-B631-4390-BF40-A8D66D277C27}" presName="topConnNode2" presStyleLbl="node2" presStyleIdx="0" presStyleCnt="0"/>
      <dgm:spPr/>
    </dgm:pt>
    <dgm:pt modelId="{BAEA771B-88EF-49BB-8C67-D258B1EBDEA9}" type="pres">
      <dgm:prSet presAssocID="{DFF6CFE4-B631-4390-BF40-A8D66D277C27}" presName="hierChild4" presStyleCnt="0"/>
      <dgm:spPr/>
    </dgm:pt>
    <dgm:pt modelId="{0FFEE490-050F-4177-A3A9-54F6D8AF634B}" type="pres">
      <dgm:prSet presAssocID="{5E0B1493-7B9C-4FA6-BEDB-5FB1FD0F5244}" presName="Name28" presStyleLbl="parChTrans1D3" presStyleIdx="12" presStyleCnt="15"/>
      <dgm:spPr/>
    </dgm:pt>
    <dgm:pt modelId="{8D090475-2D5C-4B67-9F55-DB19D6B93BAE}" type="pres">
      <dgm:prSet presAssocID="{8BAA5627-8CA5-4184-8000-1941A60E08AE}" presName="hierRoot2" presStyleCnt="0">
        <dgm:presLayoutVars>
          <dgm:hierBranch val="init"/>
        </dgm:presLayoutVars>
      </dgm:prSet>
      <dgm:spPr/>
    </dgm:pt>
    <dgm:pt modelId="{856B5A86-7C11-4F03-AB62-BA4EDAF3B3E5}" type="pres">
      <dgm:prSet presAssocID="{8BAA5627-8CA5-4184-8000-1941A60E08AE}" presName="rootComposite2" presStyleCnt="0"/>
      <dgm:spPr/>
    </dgm:pt>
    <dgm:pt modelId="{555A55E4-0FDA-4EF5-88E4-692DBBEDEFEE}" type="pres">
      <dgm:prSet presAssocID="{8BAA5627-8CA5-4184-8000-1941A60E08AE}" presName="rootText2" presStyleLbl="alignAcc1" presStyleIdx="0" presStyleCnt="0">
        <dgm:presLayoutVars>
          <dgm:chPref val="3"/>
        </dgm:presLayoutVars>
      </dgm:prSet>
      <dgm:spPr/>
    </dgm:pt>
    <dgm:pt modelId="{E282A84E-C961-4E60-9538-DD0345EB9F89}" type="pres">
      <dgm:prSet presAssocID="{8BAA5627-8CA5-4184-8000-1941A60E08AE}" presName="topArc2" presStyleLbl="parChTrans1D1" presStyleIdx="38" presStyleCnt="44"/>
      <dgm:spPr/>
    </dgm:pt>
    <dgm:pt modelId="{86D424D8-32A3-48E3-8365-FEF7CF868F40}" type="pres">
      <dgm:prSet presAssocID="{8BAA5627-8CA5-4184-8000-1941A60E08AE}" presName="bottomArc2" presStyleLbl="parChTrans1D1" presStyleIdx="39" presStyleCnt="44"/>
      <dgm:spPr/>
    </dgm:pt>
    <dgm:pt modelId="{41C3F63B-0C76-4E4F-B6C2-75F6B79FE022}" type="pres">
      <dgm:prSet presAssocID="{8BAA5627-8CA5-4184-8000-1941A60E08AE}" presName="topConnNode2" presStyleLbl="node3" presStyleIdx="0" presStyleCnt="0"/>
      <dgm:spPr/>
    </dgm:pt>
    <dgm:pt modelId="{094C3569-2304-4C5A-B683-E95E217AF043}" type="pres">
      <dgm:prSet presAssocID="{8BAA5627-8CA5-4184-8000-1941A60E08AE}" presName="hierChild4" presStyleCnt="0"/>
      <dgm:spPr/>
    </dgm:pt>
    <dgm:pt modelId="{80C1BB6F-BA1D-492E-B66F-F857162E8439}" type="pres">
      <dgm:prSet presAssocID="{8BAA5627-8CA5-4184-8000-1941A60E08AE}" presName="hierChild5" presStyleCnt="0"/>
      <dgm:spPr/>
    </dgm:pt>
    <dgm:pt modelId="{37FCF933-426C-4F83-8ED6-49C82C1B8DD2}" type="pres">
      <dgm:prSet presAssocID="{F0EF789E-367E-4CD0-AC60-3673DB73CF51}" presName="Name28" presStyleLbl="parChTrans1D3" presStyleIdx="13" presStyleCnt="15"/>
      <dgm:spPr/>
    </dgm:pt>
    <dgm:pt modelId="{62CA9C7E-1F55-4817-8B74-BD7DE4703436}" type="pres">
      <dgm:prSet presAssocID="{2C4FFDF9-23BF-4CB6-BC6A-D7C93A878982}" presName="hierRoot2" presStyleCnt="0">
        <dgm:presLayoutVars>
          <dgm:hierBranch val="init"/>
        </dgm:presLayoutVars>
      </dgm:prSet>
      <dgm:spPr/>
    </dgm:pt>
    <dgm:pt modelId="{48D3D2D7-6B30-4563-A9D5-216CF84A7CAD}" type="pres">
      <dgm:prSet presAssocID="{2C4FFDF9-23BF-4CB6-BC6A-D7C93A878982}" presName="rootComposite2" presStyleCnt="0"/>
      <dgm:spPr/>
    </dgm:pt>
    <dgm:pt modelId="{E8616C46-4BA0-491F-BA30-B9BCB4231421}" type="pres">
      <dgm:prSet presAssocID="{2C4FFDF9-23BF-4CB6-BC6A-D7C93A878982}" presName="rootText2" presStyleLbl="alignAcc1" presStyleIdx="0" presStyleCnt="0">
        <dgm:presLayoutVars>
          <dgm:chPref val="3"/>
        </dgm:presLayoutVars>
      </dgm:prSet>
      <dgm:spPr/>
    </dgm:pt>
    <dgm:pt modelId="{4F3592DE-28BD-4E9E-8488-445D06EA408F}" type="pres">
      <dgm:prSet presAssocID="{2C4FFDF9-23BF-4CB6-BC6A-D7C93A878982}" presName="topArc2" presStyleLbl="parChTrans1D1" presStyleIdx="40" presStyleCnt="44"/>
      <dgm:spPr/>
    </dgm:pt>
    <dgm:pt modelId="{B41F540B-F7BA-4F7C-9256-C4ABBADD8CB5}" type="pres">
      <dgm:prSet presAssocID="{2C4FFDF9-23BF-4CB6-BC6A-D7C93A878982}" presName="bottomArc2" presStyleLbl="parChTrans1D1" presStyleIdx="41" presStyleCnt="44"/>
      <dgm:spPr/>
    </dgm:pt>
    <dgm:pt modelId="{8B8301FD-E0DC-452E-BD61-B6458C549DC7}" type="pres">
      <dgm:prSet presAssocID="{2C4FFDF9-23BF-4CB6-BC6A-D7C93A878982}" presName="topConnNode2" presStyleLbl="node3" presStyleIdx="0" presStyleCnt="0"/>
      <dgm:spPr/>
    </dgm:pt>
    <dgm:pt modelId="{BF881A26-6DAE-4A55-945A-CE0623966EE0}" type="pres">
      <dgm:prSet presAssocID="{2C4FFDF9-23BF-4CB6-BC6A-D7C93A878982}" presName="hierChild4" presStyleCnt="0"/>
      <dgm:spPr/>
    </dgm:pt>
    <dgm:pt modelId="{5FCCC7CC-F92C-4ED0-874C-0B1B4A26A469}" type="pres">
      <dgm:prSet presAssocID="{2C4FFDF9-23BF-4CB6-BC6A-D7C93A878982}" presName="hierChild5" presStyleCnt="0"/>
      <dgm:spPr/>
    </dgm:pt>
    <dgm:pt modelId="{C8439879-8F5E-4242-9F37-787B6E7D6E4B}" type="pres">
      <dgm:prSet presAssocID="{F5ABA630-7BC6-42AF-921F-CE80B2F9A2BF}" presName="Name28" presStyleLbl="parChTrans1D3" presStyleIdx="14" presStyleCnt="15"/>
      <dgm:spPr/>
    </dgm:pt>
    <dgm:pt modelId="{B614BD8A-F5AB-4F7C-85F3-F969D11A7112}" type="pres">
      <dgm:prSet presAssocID="{BD39C57A-E1BD-4500-A3A5-8CC96BFA4ECD}" presName="hierRoot2" presStyleCnt="0">
        <dgm:presLayoutVars>
          <dgm:hierBranch val="init"/>
        </dgm:presLayoutVars>
      </dgm:prSet>
      <dgm:spPr/>
    </dgm:pt>
    <dgm:pt modelId="{7F0AF15A-8B81-45FF-AEA7-354B72439739}" type="pres">
      <dgm:prSet presAssocID="{BD39C57A-E1BD-4500-A3A5-8CC96BFA4ECD}" presName="rootComposite2" presStyleCnt="0"/>
      <dgm:spPr/>
    </dgm:pt>
    <dgm:pt modelId="{7078D1B5-6D8B-42AF-AAE5-15E42A921B21}" type="pres">
      <dgm:prSet presAssocID="{BD39C57A-E1BD-4500-A3A5-8CC96BFA4ECD}" presName="rootText2" presStyleLbl="alignAcc1" presStyleIdx="0" presStyleCnt="0">
        <dgm:presLayoutVars>
          <dgm:chPref val="3"/>
        </dgm:presLayoutVars>
      </dgm:prSet>
      <dgm:spPr/>
    </dgm:pt>
    <dgm:pt modelId="{1D0A90DB-BD6A-462C-A375-387A3F258C6C}" type="pres">
      <dgm:prSet presAssocID="{BD39C57A-E1BD-4500-A3A5-8CC96BFA4ECD}" presName="topArc2" presStyleLbl="parChTrans1D1" presStyleIdx="42" presStyleCnt="44"/>
      <dgm:spPr/>
    </dgm:pt>
    <dgm:pt modelId="{4BCB81F0-E37B-40EF-83BE-EDD35CD0ABE6}" type="pres">
      <dgm:prSet presAssocID="{BD39C57A-E1BD-4500-A3A5-8CC96BFA4ECD}" presName="bottomArc2" presStyleLbl="parChTrans1D1" presStyleIdx="43" presStyleCnt="44"/>
      <dgm:spPr/>
    </dgm:pt>
    <dgm:pt modelId="{326C0032-A0A7-4A36-84B8-AA8E2F3CE937}" type="pres">
      <dgm:prSet presAssocID="{BD39C57A-E1BD-4500-A3A5-8CC96BFA4ECD}" presName="topConnNode2" presStyleLbl="node3" presStyleIdx="0" presStyleCnt="0"/>
      <dgm:spPr/>
    </dgm:pt>
    <dgm:pt modelId="{B058B68A-55D8-4AC6-BC1B-5501EADB0B9D}" type="pres">
      <dgm:prSet presAssocID="{BD39C57A-E1BD-4500-A3A5-8CC96BFA4ECD}" presName="hierChild4" presStyleCnt="0"/>
      <dgm:spPr/>
    </dgm:pt>
    <dgm:pt modelId="{4D19C33A-FEC1-4B8B-8FFC-94FA6DEAF294}" type="pres">
      <dgm:prSet presAssocID="{BD39C57A-E1BD-4500-A3A5-8CC96BFA4ECD}" presName="hierChild5" presStyleCnt="0"/>
      <dgm:spPr/>
    </dgm:pt>
    <dgm:pt modelId="{DABA393A-FEE6-4DC5-865A-4440A3428C77}" type="pres">
      <dgm:prSet presAssocID="{DFF6CFE4-B631-4390-BF40-A8D66D277C27}" presName="hierChild5" presStyleCnt="0"/>
      <dgm:spPr/>
    </dgm:pt>
    <dgm:pt modelId="{733E2B28-09B8-46CF-B4A9-80F3F6D8B7B0}" type="pres">
      <dgm:prSet presAssocID="{C0322541-BF30-404F-AE4F-4D7E85581B5A}" presName="hierChild3" presStyleCnt="0"/>
      <dgm:spPr/>
    </dgm:pt>
  </dgm:ptLst>
  <dgm:cxnLst>
    <dgm:cxn modelId="{8EECA700-E816-4214-A745-DCAAD4E66AD0}" type="presOf" srcId="{C0322541-BF30-404F-AE4F-4D7E85581B5A}" destId="{B0F44B67-E253-462E-84CB-22B59A682EAB}" srcOrd="0" destOrd="0" presId="urn:microsoft.com/office/officeart/2008/layout/HalfCircleOrganizationChart"/>
    <dgm:cxn modelId="{770BCB06-D862-43D0-8C6B-AD07B37D9C74}" type="presOf" srcId="{D1D28203-C626-4CFB-8ACD-9947A5B63EBF}" destId="{1B0A8E9B-713B-4631-A48E-965DA1DD31C1}" srcOrd="0" destOrd="0" presId="urn:microsoft.com/office/officeart/2008/layout/HalfCircleOrganizationChart"/>
    <dgm:cxn modelId="{E90C1208-EF21-495E-A3A4-A7C6E9FDE335}" type="presOf" srcId="{C0322541-BF30-404F-AE4F-4D7E85581B5A}" destId="{052122CC-4A5E-401C-9916-9F39A74625A7}" srcOrd="1" destOrd="0" presId="urn:microsoft.com/office/officeart/2008/layout/HalfCircleOrganizationChart"/>
    <dgm:cxn modelId="{DF5FA812-8555-4DFB-8900-B7CF5C5B5B67}" type="presOf" srcId="{8BAA5627-8CA5-4184-8000-1941A60E08AE}" destId="{41C3F63B-0C76-4E4F-B6C2-75F6B79FE022}" srcOrd="1" destOrd="0" presId="urn:microsoft.com/office/officeart/2008/layout/HalfCircleOrganizationChart"/>
    <dgm:cxn modelId="{34F09014-DEB7-4F63-BA2E-B73E27B55A32}" type="presOf" srcId="{EACA5E09-411E-4549-9AAD-C4154D863933}" destId="{261104B6-D63B-421C-80B3-9CCBD9272B40}" srcOrd="0" destOrd="0" presId="urn:microsoft.com/office/officeart/2008/layout/HalfCircleOrganizationChart"/>
    <dgm:cxn modelId="{C3401C16-261C-4B23-86F3-C1F47EA476C0}" srcId="{E442D222-987B-47B8-B048-6631650A94A9}" destId="{4411CB3C-30E7-4E3D-A5D3-8CDC29E9C33F}" srcOrd="0" destOrd="0" parTransId="{E9204ABE-EC93-4283-ACF8-32ECCE86B4CD}" sibTransId="{C2704980-DBD1-4F25-89AC-C534F8CA1B2A}"/>
    <dgm:cxn modelId="{05D5E118-895B-4AF3-9DB7-91798A227B8D}" srcId="{DFF6CFE4-B631-4390-BF40-A8D66D277C27}" destId="{8BAA5627-8CA5-4184-8000-1941A60E08AE}" srcOrd="0" destOrd="0" parTransId="{5E0B1493-7B9C-4FA6-BEDB-5FB1FD0F5244}" sibTransId="{A168B625-F82C-449C-BECC-024E9E81A933}"/>
    <dgm:cxn modelId="{5662EB1A-FE0F-47BF-A463-5100043D0CA4}" type="presOf" srcId="{D845E700-917A-4C5A-A00C-B5B35F9B64E9}" destId="{EC301864-8C0E-499A-8F40-137E3D6F6A5F}" srcOrd="0" destOrd="0" presId="urn:microsoft.com/office/officeart/2008/layout/HalfCircleOrganizationChart"/>
    <dgm:cxn modelId="{7FFA341B-A0A4-4B0E-9F49-E745B6B70D02}" type="presOf" srcId="{5E151D42-C186-4359-9889-7FDF5FC87835}" destId="{28CF2085-60FA-4B7E-8889-DCC2E9D8DC24}" srcOrd="0" destOrd="0" presId="urn:microsoft.com/office/officeart/2008/layout/HalfCircleOrganizationChart"/>
    <dgm:cxn modelId="{563C0B1E-C7CC-4E0F-A406-EEEBFE9EB975}" type="presOf" srcId="{5D312CA8-5EC7-4E4C-A0C0-9BB5E35CE42D}" destId="{6AB0ED46-C11D-4ECB-9893-015059A5F1C1}" srcOrd="1" destOrd="0" presId="urn:microsoft.com/office/officeart/2008/layout/HalfCircleOrganizationChart"/>
    <dgm:cxn modelId="{15A2C522-C60E-44E0-991D-CD6B64F3FB0B}" type="presOf" srcId="{F5ABA630-7BC6-42AF-921F-CE80B2F9A2BF}" destId="{C8439879-8F5E-4242-9F37-787B6E7D6E4B}" srcOrd="0" destOrd="0" presId="urn:microsoft.com/office/officeart/2008/layout/HalfCircleOrganizationChart"/>
    <dgm:cxn modelId="{6F9B0129-B2C2-4047-8B00-63D64CC8C975}" type="presOf" srcId="{4411CB3C-30E7-4E3D-A5D3-8CDC29E9C33F}" destId="{B9BC2535-FA1C-4362-85FC-ECDA2F5479A0}" srcOrd="1" destOrd="0" presId="urn:microsoft.com/office/officeart/2008/layout/HalfCircleOrganizationChart"/>
    <dgm:cxn modelId="{ABCFA232-3E4A-420B-8CB2-5C81521EAE82}" type="presOf" srcId="{BD39C57A-E1BD-4500-A3A5-8CC96BFA4ECD}" destId="{7078D1B5-6D8B-42AF-AAE5-15E42A921B21}" srcOrd="0" destOrd="0" presId="urn:microsoft.com/office/officeart/2008/layout/HalfCircleOrganizationChart"/>
    <dgm:cxn modelId="{972F5234-DD8D-4C85-A738-3D2FB640C866}" type="presOf" srcId="{5D312CA8-5EC7-4E4C-A0C0-9BB5E35CE42D}" destId="{8E746F9E-7DFF-47B5-95E5-00BF067796D4}" srcOrd="0" destOrd="0" presId="urn:microsoft.com/office/officeart/2008/layout/HalfCircleOrganizationChart"/>
    <dgm:cxn modelId="{F7AB8534-CDE2-4CD2-B3D5-F146813607E4}" type="presOf" srcId="{5D5AFF4A-E1C6-473B-A89D-931E5CBA417B}" destId="{C9761137-678C-4114-A91E-D566EF3489EF}" srcOrd="0" destOrd="0" presId="urn:microsoft.com/office/officeart/2008/layout/HalfCircleOrganizationChart"/>
    <dgm:cxn modelId="{F909333A-7EF1-4548-A06C-E28F079F8E92}" type="presOf" srcId="{60A008F9-DA12-4899-B1D3-EDB59D38E2BF}" destId="{80218F80-10C2-477F-BE26-0863B74F3CE3}" srcOrd="0" destOrd="0" presId="urn:microsoft.com/office/officeart/2008/layout/HalfCircleOrganizationChart"/>
    <dgm:cxn modelId="{4EBB2E3E-BD1A-46BC-B016-C896FAEB68E2}" type="presOf" srcId="{5E151D42-C186-4359-9889-7FDF5FC87835}" destId="{2BB73970-693E-42D0-BD26-FF20CD12EB58}" srcOrd="1" destOrd="0" presId="urn:microsoft.com/office/officeart/2008/layout/HalfCircleOrganizationChart"/>
    <dgm:cxn modelId="{AED3415C-5047-47ED-888F-020C95442222}" srcId="{5D5AFF4A-E1C6-473B-A89D-931E5CBA417B}" destId="{354135B8-4643-4FFB-B9E8-E7F1FD2D20CE}" srcOrd="1" destOrd="0" parTransId="{97C7D6DC-5E88-4F65-B5D5-20D2F6E877C5}" sibTransId="{A906AA5E-925B-4747-A72F-55606DAC7E2E}"/>
    <dgm:cxn modelId="{86013B5D-F80B-4672-8CBC-E08E1A2794B6}" type="presOf" srcId="{859495BD-8E1C-4F46-9621-FDE6A2FD1353}" destId="{4042EDE1-E574-4027-86C2-8DFD793AE3FA}" srcOrd="0" destOrd="0" presId="urn:microsoft.com/office/officeart/2008/layout/HalfCircleOrganizationChart"/>
    <dgm:cxn modelId="{F1C7135E-32B6-4EDD-99B4-97E5B2C8F5B4}" type="presOf" srcId="{F0A0E495-7A8C-4B46-98CA-ADBF4E73830A}" destId="{F504DC90-9E2F-48F1-A149-CB6379C645AB}" srcOrd="0" destOrd="0" presId="urn:microsoft.com/office/officeart/2008/layout/HalfCircleOrganizationChart"/>
    <dgm:cxn modelId="{4AE05B42-15B7-4DCA-87FF-E50E0427F255}" type="presOf" srcId="{24C6D4D0-21E5-441A-872E-BE919129616E}" destId="{5EAC19E6-BA15-45E9-8E9C-C2C7A4FEBF15}" srcOrd="0" destOrd="0" presId="urn:microsoft.com/office/officeart/2008/layout/HalfCircleOrganizationChart"/>
    <dgm:cxn modelId="{38314D42-120D-445C-9373-B703E17791FD}" type="presOf" srcId="{6AFC594B-DFAA-4ABA-B237-C04DCDC1FEDF}" destId="{8A20F614-CB1C-4453-AE14-91EE9E60FD2D}" srcOrd="0" destOrd="0" presId="urn:microsoft.com/office/officeart/2008/layout/HalfCircleOrganizationChart"/>
    <dgm:cxn modelId="{4173B742-9D3F-4262-B97B-8DC4ED064203}" type="presOf" srcId="{C462C9B0-06BA-43B3-B0DA-6CDDBF0C899E}" destId="{7CC09AF4-5295-48E0-9F7C-6939910D424C}" srcOrd="0" destOrd="0" presId="urn:microsoft.com/office/officeart/2008/layout/HalfCircleOrganizationChart"/>
    <dgm:cxn modelId="{41D25A43-AC72-4D80-9A1B-DF8E32BFBC50}" type="presOf" srcId="{4411CB3C-30E7-4E3D-A5D3-8CDC29E9C33F}" destId="{F4814682-46BB-4E69-A84C-1F1BC0704CB1}" srcOrd="0" destOrd="0" presId="urn:microsoft.com/office/officeart/2008/layout/HalfCircleOrganizationChart"/>
    <dgm:cxn modelId="{AE723445-DBF0-4A06-8D2C-FF92048D7345}" type="presOf" srcId="{37E1D2BC-A3D2-48D1-A8AD-7E3855967522}" destId="{33BF5A73-E83B-4978-B198-C1D153072987}" srcOrd="0" destOrd="0" presId="urn:microsoft.com/office/officeart/2008/layout/HalfCircleOrganizationChart"/>
    <dgm:cxn modelId="{D2245B68-1531-4BD6-BEB0-6F77A3E59461}" srcId="{DFF6CFE4-B631-4390-BF40-A8D66D277C27}" destId="{2C4FFDF9-23BF-4CB6-BC6A-D7C93A878982}" srcOrd="1" destOrd="0" parTransId="{F0EF789E-367E-4CD0-AC60-3673DB73CF51}" sibTransId="{AA2B8333-DF6C-4FBB-B551-CB2C6AF1E34B}"/>
    <dgm:cxn modelId="{1F226E68-085B-4C28-A53A-83ABD434B3BE}" srcId="{C0322541-BF30-404F-AE4F-4D7E85581B5A}" destId="{E442D222-987B-47B8-B048-6631650A94A9}" srcOrd="0" destOrd="0" parTransId="{34C242E6-64A5-4A56-BA83-B23FC14E7174}" sibTransId="{FFFA1B22-2706-4321-9DC5-24EFE442B3B2}"/>
    <dgm:cxn modelId="{36D3496B-EB42-4668-92EA-D2D48CE3993E}" srcId="{E442D222-987B-47B8-B048-6631650A94A9}" destId="{859495BD-8E1C-4F46-9621-FDE6A2FD1353}" srcOrd="1" destOrd="0" parTransId="{34090ED9-8261-4BF6-B966-71EE64E973C5}" sibTransId="{719F19E7-CEC7-447A-93B8-8C74AA503CCD}"/>
    <dgm:cxn modelId="{CD9B706B-5B03-4AE0-B8FE-D0C592A79B6E}" type="presOf" srcId="{24775EDE-0A74-4BAF-87F4-48A78F4F594D}" destId="{85A19F9A-123E-4C50-975B-BA993D16314C}" srcOrd="0" destOrd="0" presId="urn:microsoft.com/office/officeart/2008/layout/HalfCircleOrganizationChart"/>
    <dgm:cxn modelId="{7928A84B-7203-4EFF-84C9-9CF2ECA2EFD2}" type="presOf" srcId="{D7066D8D-A19F-429C-A935-F380859EA2F2}" destId="{6F26E87A-E9F7-4E9E-8F91-9D84C4C6240F}" srcOrd="0" destOrd="0" presId="urn:microsoft.com/office/officeart/2008/layout/HalfCircleOrganizationChart"/>
    <dgm:cxn modelId="{E0E5536E-1A9A-4323-9277-031E7A64DD4F}" type="presOf" srcId="{B1BD4E0A-DC3E-4B94-8226-9CFA37DCE2E6}" destId="{03DAA19E-3EBA-4D94-A4A5-C6C6E9F359B3}" srcOrd="0" destOrd="0" presId="urn:microsoft.com/office/officeart/2008/layout/HalfCircleOrganizationChart"/>
    <dgm:cxn modelId="{236E7A6F-D3C2-4688-AE4C-401F51106B5E}" srcId="{C462C9B0-06BA-43B3-B0DA-6CDDBF0C899E}" destId="{C0322541-BF30-404F-AE4F-4D7E85581B5A}" srcOrd="0" destOrd="0" parTransId="{B201F2BD-CAA5-43CA-99CC-6484F951E535}" sibTransId="{D2328BB7-6CDC-486B-957D-8FF1C7C93AB8}"/>
    <dgm:cxn modelId="{AF05D571-8C8D-46FE-A127-9902029093F2}" type="presOf" srcId="{2C4FFDF9-23BF-4CB6-BC6A-D7C93A878982}" destId="{E8616C46-4BA0-491F-BA30-B9BCB4231421}" srcOrd="0" destOrd="0" presId="urn:microsoft.com/office/officeart/2008/layout/HalfCircleOrganizationChart"/>
    <dgm:cxn modelId="{07CCC354-7AD8-4864-A811-5854B252272E}" type="presOf" srcId="{05CC62B9-519C-4187-B066-1A50FCC01CDE}" destId="{0EA2EEFA-600D-4BDE-B800-852C77E507FC}" srcOrd="0" destOrd="0" presId="urn:microsoft.com/office/officeart/2008/layout/HalfCircleOrganizationChart"/>
    <dgm:cxn modelId="{081C7156-4C6F-4BB5-A615-345406283CB7}" srcId="{C0322541-BF30-404F-AE4F-4D7E85581B5A}" destId="{D7066D8D-A19F-429C-A935-F380859EA2F2}" srcOrd="3" destOrd="0" parTransId="{37E1D2BC-A3D2-48D1-A8AD-7E3855967522}" sibTransId="{C6B5F143-2CB1-4344-AC28-0F3EF2BF91D6}"/>
    <dgm:cxn modelId="{CDEFB076-AAF9-4731-BC82-1A7DE765C08A}" srcId="{F0A0E495-7A8C-4B46-98CA-ADBF4E73830A}" destId="{EA908E47-47BF-4589-95BD-1C296542FB47}" srcOrd="1" destOrd="0" parTransId="{6DCDAF04-17BB-4B7B-B23E-7999EDF49454}" sibTransId="{47DDFBCB-DF18-4A26-B566-0DB7C10BB5C1}"/>
    <dgm:cxn modelId="{CC215F5A-A72C-4C94-8A61-973DDE910E64}" type="presOf" srcId="{E9204ABE-EC93-4283-ACF8-32ECCE86B4CD}" destId="{49177706-7245-4561-A61E-4933D55A7A78}" srcOrd="0" destOrd="0" presId="urn:microsoft.com/office/officeart/2008/layout/HalfCircleOrganizationChart"/>
    <dgm:cxn modelId="{22B4815A-81EA-4812-9D64-8EA11CA6AB6F}" type="presOf" srcId="{E442D222-987B-47B8-B048-6631650A94A9}" destId="{3CB563FC-15EA-4E5E-862F-6D6F4578C0B9}" srcOrd="0" destOrd="0" presId="urn:microsoft.com/office/officeart/2008/layout/HalfCircleOrganizationChart"/>
    <dgm:cxn modelId="{D2DF5D7E-7ABD-4EA7-A2D3-DD388440F391}" srcId="{F0A0E495-7A8C-4B46-98CA-ADBF4E73830A}" destId="{B89BF6F3-65F9-46D0-9E2C-5263B8EE207D}" srcOrd="2" destOrd="0" parTransId="{5CA2F955-1524-443C-AE65-F9DDFBD17489}" sibTransId="{05FB53A1-C486-4B80-B6A1-9A2B5AFDF671}"/>
    <dgm:cxn modelId="{71D27880-FC92-4258-AFB0-111FAEDDA8A0}" srcId="{3593B08F-BF3D-487E-BE04-4F746771F21C}" destId="{5D312CA8-5EC7-4E4C-A0C0-9BB5E35CE42D}" srcOrd="1" destOrd="0" parTransId="{79A70BB7-EBBE-46DC-B7A8-B840A6D3C02D}" sibTransId="{A45D57CA-297F-475F-A507-A9D295F56016}"/>
    <dgm:cxn modelId="{B1FA9081-3B15-43C7-BBB8-0426E8713DC2}" type="presOf" srcId="{34090ED9-8261-4BF6-B966-71EE64E973C5}" destId="{A193BC73-BB1F-4DB5-B49B-A150CB4E6C47}" srcOrd="0" destOrd="0" presId="urn:microsoft.com/office/officeart/2008/layout/HalfCircleOrganizationChart"/>
    <dgm:cxn modelId="{9DE92A84-A325-4A85-8DB7-95A6FF84B52A}" type="presOf" srcId="{354135B8-4643-4FFB-B9E8-E7F1FD2D20CE}" destId="{6FF22C4F-F4EE-4830-A311-54E427343C84}" srcOrd="0" destOrd="0" presId="urn:microsoft.com/office/officeart/2008/layout/HalfCircleOrganizationChart"/>
    <dgm:cxn modelId="{5508E784-63EC-4A1A-84AF-6176B9FE574A}" srcId="{3593B08F-BF3D-487E-BE04-4F746771F21C}" destId="{5E151D42-C186-4359-9889-7FDF5FC87835}" srcOrd="2" destOrd="0" parTransId="{574A3942-344E-4800-89EA-E798278E50AE}" sibTransId="{962874CB-4600-4987-ABC8-6C8B8F6037BF}"/>
    <dgm:cxn modelId="{4FDEF587-A215-4E56-A0A9-331AC4D721DB}" type="presOf" srcId="{97C7D6DC-5E88-4F65-B5D5-20D2F6E877C5}" destId="{69B18392-5890-42C5-A0E4-BDC644E0691C}" srcOrd="0" destOrd="0" presId="urn:microsoft.com/office/officeart/2008/layout/HalfCircleOrganizationChart"/>
    <dgm:cxn modelId="{7C57F18A-7C0F-422B-8EC8-A19B656C29AC}" srcId="{C0322541-BF30-404F-AE4F-4D7E85581B5A}" destId="{5D5AFF4A-E1C6-473B-A89D-931E5CBA417B}" srcOrd="1" destOrd="0" parTransId="{60A008F9-DA12-4899-B1D3-EDB59D38E2BF}" sibTransId="{CCE5D4BF-F6B4-457E-8641-7F7D2785DDE7}"/>
    <dgm:cxn modelId="{E17F868D-7385-4921-820E-2165E1C05365}" type="presOf" srcId="{5D5AFF4A-E1C6-473B-A89D-931E5CBA417B}" destId="{D9824897-3F67-4648-B808-D9B6CDBEC6CF}" srcOrd="1" destOrd="0" presId="urn:microsoft.com/office/officeart/2008/layout/HalfCircleOrganizationChart"/>
    <dgm:cxn modelId="{D23F4F92-A230-48D3-A0E6-3E83EB4BC237}" type="presOf" srcId="{A30815BA-C660-41D4-A937-AC55047DFBFB}" destId="{70CBB82F-AF2A-4FC0-A114-3B66258BDBBC}" srcOrd="1" destOrd="0" presId="urn:microsoft.com/office/officeart/2008/layout/HalfCircleOrganizationChart"/>
    <dgm:cxn modelId="{EB9DAB94-CD6C-481E-9AE8-FE77111C8DE4}" type="presOf" srcId="{859495BD-8E1C-4F46-9621-FDE6A2FD1353}" destId="{10193266-6EA5-4D10-93C4-8C341FCE73FA}" srcOrd="1" destOrd="0" presId="urn:microsoft.com/office/officeart/2008/layout/HalfCircleOrganizationChart"/>
    <dgm:cxn modelId="{DEC7EE94-3E5E-45A4-B601-E36F431F25CD}" srcId="{F0A0E495-7A8C-4B46-98CA-ADBF4E73830A}" destId="{B05D7AFE-0EFF-442E-ADC1-A2E27D78E3BF}" srcOrd="0" destOrd="0" parTransId="{D94385D8-3556-4DC6-ACA4-605B5DC5DD88}" sibTransId="{1F4E0036-B462-4CA2-B22B-72570DD796FC}"/>
    <dgm:cxn modelId="{D0E61D97-3685-4166-806F-3D1AC08461B8}" type="presOf" srcId="{354135B8-4643-4FFB-B9E8-E7F1FD2D20CE}" destId="{7B96E0F9-27F2-4011-AD9C-645E9802E5D1}" srcOrd="1" destOrd="0" presId="urn:microsoft.com/office/officeart/2008/layout/HalfCircleOrganizationChart"/>
    <dgm:cxn modelId="{57B54397-259C-424F-949A-9CC7885F5EDA}" type="presOf" srcId="{B89BF6F3-65F9-46D0-9E2C-5263B8EE207D}" destId="{2249C540-1362-43C4-AA29-70DC10DA2019}" srcOrd="0" destOrd="0" presId="urn:microsoft.com/office/officeart/2008/layout/HalfCircleOrganizationChart"/>
    <dgm:cxn modelId="{B5234A9A-F794-4310-A180-6073B292425D}" srcId="{5D5AFF4A-E1C6-473B-A89D-931E5CBA417B}" destId="{1D63047E-F0BA-4CC6-98D0-62447306B84D}" srcOrd="2" destOrd="0" parTransId="{D845E700-917A-4C5A-A00C-B5B35F9B64E9}" sibTransId="{9388A948-5967-43D0-B954-7729FCAACC83}"/>
    <dgm:cxn modelId="{23DF989D-85AB-496C-8801-650FBA5CF334}" type="presOf" srcId="{34C242E6-64A5-4A56-BA83-B23FC14E7174}" destId="{F691A017-C769-422F-B911-AA9BD3C1D531}" srcOrd="0" destOrd="0" presId="urn:microsoft.com/office/officeart/2008/layout/HalfCircleOrganizationChart"/>
    <dgm:cxn modelId="{140340A0-333E-4887-8089-4798D0B30E20}" type="presOf" srcId="{E9710117-DF2F-44CF-BA32-0AD033A5BDDA}" destId="{C8CC47FF-4AC4-4024-8D22-429F12DB8704}" srcOrd="0" destOrd="0" presId="urn:microsoft.com/office/officeart/2008/layout/HalfCircleOrganizationChart"/>
    <dgm:cxn modelId="{7D937BA2-EFE5-4E5B-8B2B-140CD9C8626D}" type="presOf" srcId="{F0EF789E-367E-4CD0-AC60-3673DB73CF51}" destId="{37FCF933-426C-4F83-8ED6-49C82C1B8DD2}" srcOrd="0" destOrd="0" presId="urn:microsoft.com/office/officeart/2008/layout/HalfCircleOrganizationChart"/>
    <dgm:cxn modelId="{7842A5A8-C309-435D-B737-E3231340F892}" type="presOf" srcId="{A30815BA-C660-41D4-A937-AC55047DFBFB}" destId="{19B7048E-D65E-4434-BC8A-EBC040E11B5A}" srcOrd="0" destOrd="0" presId="urn:microsoft.com/office/officeart/2008/layout/HalfCircleOrganizationChart"/>
    <dgm:cxn modelId="{C71EEEAD-0248-4131-983A-EC4161DC1757}" type="presOf" srcId="{24C6D4D0-21E5-441A-872E-BE919129616E}" destId="{E06B619D-B44F-4F91-86D6-976FF7EC50F0}" srcOrd="1" destOrd="0" presId="urn:microsoft.com/office/officeart/2008/layout/HalfCircleOrganizationChart"/>
    <dgm:cxn modelId="{96DC21AF-14C0-45DB-AB39-A050687D6F8A}" type="presOf" srcId="{79A70BB7-EBBE-46DC-B7A8-B840A6D3C02D}" destId="{B96DCF1A-E777-4EAB-BD83-FD74DDE5C7EF}" srcOrd="0" destOrd="0" presId="urn:microsoft.com/office/officeart/2008/layout/HalfCircleOrganizationChart"/>
    <dgm:cxn modelId="{CF04CCB4-46EC-45C0-B6FC-73659B4389BB}" srcId="{3593B08F-BF3D-487E-BE04-4F746771F21C}" destId="{A30815BA-C660-41D4-A937-AC55047DFBFB}" srcOrd="0" destOrd="0" parTransId="{D1D28203-C626-4CFB-8ACD-9947A5B63EBF}" sibTransId="{B56FC8D7-9474-42FB-808D-171AD71401BB}"/>
    <dgm:cxn modelId="{6F762AC0-8A01-4279-97D0-9F493F7430BA}" type="presOf" srcId="{1D63047E-F0BA-4CC6-98D0-62447306B84D}" destId="{9B3FBA64-4952-48BC-85B3-E388FD9F0A3F}" srcOrd="0" destOrd="0" presId="urn:microsoft.com/office/officeart/2008/layout/HalfCircleOrganizationChart"/>
    <dgm:cxn modelId="{5E5AB9C2-67EC-49A4-AAB5-6F3BF630F098}" type="presOf" srcId="{3593B08F-BF3D-487E-BE04-4F746771F21C}" destId="{7E33C580-AABB-4F56-87C3-CC28DE2755C0}" srcOrd="1" destOrd="0" presId="urn:microsoft.com/office/officeart/2008/layout/HalfCircleOrganizationChart"/>
    <dgm:cxn modelId="{4F8523C8-2F85-4B81-BD84-F6082C568997}" srcId="{5D5AFF4A-E1C6-473B-A89D-931E5CBA417B}" destId="{24C6D4D0-21E5-441A-872E-BE919129616E}" srcOrd="0" destOrd="0" parTransId="{24775EDE-0A74-4BAF-87F4-48A78F4F594D}" sibTransId="{EA50DCB8-8DC8-4252-931A-0E753640091F}"/>
    <dgm:cxn modelId="{47B55DCD-9A28-4FD9-82FD-D805639BB3E4}" srcId="{C0322541-BF30-404F-AE4F-4D7E85581B5A}" destId="{3593B08F-BF3D-487E-BE04-4F746771F21C}" srcOrd="2" destOrd="0" parTransId="{E9710117-DF2F-44CF-BA32-0AD033A5BDDA}" sibTransId="{60216A47-6540-439C-8DEB-900C13F0C16B}"/>
    <dgm:cxn modelId="{390E87CD-D99D-422A-8A3E-EBC11A4BDFCD}" srcId="{C0322541-BF30-404F-AE4F-4D7E85581B5A}" destId="{F0A0E495-7A8C-4B46-98CA-ADBF4E73830A}" srcOrd="4" destOrd="0" parTransId="{EACA5E09-411E-4549-9AAD-C4154D863933}" sibTransId="{EA957E42-29B7-4D16-BE30-3BFE48192963}"/>
    <dgm:cxn modelId="{3584A6CF-9ECC-4689-97AE-E1318F3EF472}" type="presOf" srcId="{F0A0E495-7A8C-4B46-98CA-ADBF4E73830A}" destId="{44FD3DDA-A78F-454E-ABDC-5B513FA5A5F7}" srcOrd="1" destOrd="0" presId="urn:microsoft.com/office/officeart/2008/layout/HalfCircleOrganizationChart"/>
    <dgm:cxn modelId="{9BEBABD0-5D4F-4FCB-BAD1-A6351551BFA4}" type="presOf" srcId="{E442D222-987B-47B8-B048-6631650A94A9}" destId="{E6D84CB6-23DE-48CB-8BB5-D186A6D2B203}" srcOrd="1" destOrd="0" presId="urn:microsoft.com/office/officeart/2008/layout/HalfCircleOrganizationChart"/>
    <dgm:cxn modelId="{6C58EFD0-E2F7-4465-B4C0-B30CEDBDBC73}" type="presOf" srcId="{8BAA5627-8CA5-4184-8000-1941A60E08AE}" destId="{555A55E4-0FDA-4EF5-88E4-692DBBEDEFEE}" srcOrd="0" destOrd="0" presId="urn:microsoft.com/office/officeart/2008/layout/HalfCircleOrganizationChart"/>
    <dgm:cxn modelId="{5FC80CD4-7FEE-4628-BDC2-768447FF6BE4}" type="presOf" srcId="{574A3942-344E-4800-89EA-E798278E50AE}" destId="{79E1C7BC-BA10-4FD9-9082-E3A580ABEDA8}" srcOrd="0" destOrd="0" presId="urn:microsoft.com/office/officeart/2008/layout/HalfCircleOrganizationChart"/>
    <dgm:cxn modelId="{95011DD5-1F54-48A1-8104-623E0D0EE044}" type="presOf" srcId="{EA908E47-47BF-4589-95BD-1C296542FB47}" destId="{443BA667-7BAA-45CD-9858-13E90F45F6D0}" srcOrd="0" destOrd="0" presId="urn:microsoft.com/office/officeart/2008/layout/HalfCircleOrganizationChart"/>
    <dgm:cxn modelId="{60A57ED6-066D-4FF6-A365-7C44E46DED07}" type="presOf" srcId="{B89BF6F3-65F9-46D0-9E2C-5263B8EE207D}" destId="{8FB3CBD4-631B-434E-B869-9C8B57EDFDBF}" srcOrd="1" destOrd="0" presId="urn:microsoft.com/office/officeart/2008/layout/HalfCircleOrganizationChart"/>
    <dgm:cxn modelId="{53F8A5D6-CBB2-4482-9B43-2FB57B77660C}" type="presOf" srcId="{B05D7AFE-0EFF-442E-ADC1-A2E27D78E3BF}" destId="{6996F6F9-A0D5-4576-BE4F-5EE8CB3BCE7B}" srcOrd="1" destOrd="0" presId="urn:microsoft.com/office/officeart/2008/layout/HalfCircleOrganizationChart"/>
    <dgm:cxn modelId="{DA4950D8-DBC0-418B-B3FF-DD78B21EA069}" type="presOf" srcId="{D94385D8-3556-4DC6-ACA4-605B5DC5DD88}" destId="{2A94B365-28FF-46A5-A464-42AC1E83A55B}" srcOrd="0" destOrd="0" presId="urn:microsoft.com/office/officeart/2008/layout/HalfCircleOrganizationChart"/>
    <dgm:cxn modelId="{BD17BDD8-050D-4A68-888E-F45059034EED}" srcId="{DFF6CFE4-B631-4390-BF40-A8D66D277C27}" destId="{BD39C57A-E1BD-4500-A3A5-8CC96BFA4ECD}" srcOrd="2" destOrd="0" parTransId="{F5ABA630-7BC6-42AF-921F-CE80B2F9A2BF}" sibTransId="{6C0C130F-F4D3-4D1F-98FB-13F40D84C52F}"/>
    <dgm:cxn modelId="{89C6D8D9-AB09-44BB-B573-93DD18CEB599}" type="presOf" srcId="{1D63047E-F0BA-4CC6-98D0-62447306B84D}" destId="{4E595F7B-ADE5-4EDE-8991-F9AB322AD7BA}" srcOrd="1" destOrd="0" presId="urn:microsoft.com/office/officeart/2008/layout/HalfCircleOrganizationChart"/>
    <dgm:cxn modelId="{C6BFF2D9-566C-44AB-945A-6A6C1B6A15F3}" type="presOf" srcId="{6AFC594B-DFAA-4ABA-B237-C04DCDC1FEDF}" destId="{8986E75C-9366-43CA-BFDE-790FAB550F09}" srcOrd="1" destOrd="0" presId="urn:microsoft.com/office/officeart/2008/layout/HalfCircleOrganizationChart"/>
    <dgm:cxn modelId="{62CDB4DC-6060-4941-9DFE-90B5E5F8EDED}" type="presOf" srcId="{D7066D8D-A19F-429C-A935-F380859EA2F2}" destId="{EAA63B8D-81E9-4312-8EAA-FE22B0611EAE}" srcOrd="1" destOrd="0" presId="urn:microsoft.com/office/officeart/2008/layout/HalfCircleOrganizationChart"/>
    <dgm:cxn modelId="{386CF9DC-CB22-486C-87F3-60FAD5474E5F}" type="presOf" srcId="{3593B08F-BF3D-487E-BE04-4F746771F21C}" destId="{265587D1-90D6-47CB-8ED7-DAE72C81C5B1}" srcOrd="0" destOrd="0" presId="urn:microsoft.com/office/officeart/2008/layout/HalfCircleOrganizationChart"/>
    <dgm:cxn modelId="{9D4EFCE4-89D5-4889-8B4F-EEAF3E1AEDA1}" type="presOf" srcId="{B05D7AFE-0EFF-442E-ADC1-A2E27D78E3BF}" destId="{2E2B0A4E-C20A-44A8-A529-00825F3AF458}" srcOrd="0" destOrd="0" presId="urn:microsoft.com/office/officeart/2008/layout/HalfCircleOrganizationChart"/>
    <dgm:cxn modelId="{FFC092EA-0A7C-4907-92F8-1FCBCBE14A67}" type="presOf" srcId="{EA908E47-47BF-4589-95BD-1C296542FB47}" destId="{4141DFF9-759D-43AE-B97C-65D49BBE1D27}" srcOrd="1" destOrd="0" presId="urn:microsoft.com/office/officeart/2008/layout/HalfCircleOrganizationChart"/>
    <dgm:cxn modelId="{72F987EC-6F87-4329-9ABA-3610134A41E4}" type="presOf" srcId="{5E0B1493-7B9C-4FA6-BEDB-5FB1FD0F5244}" destId="{0FFEE490-050F-4177-A3A9-54F6D8AF634B}" srcOrd="0" destOrd="0" presId="urn:microsoft.com/office/officeart/2008/layout/HalfCircleOrganizationChart"/>
    <dgm:cxn modelId="{4F9A77ED-B6CE-4C5A-BEB2-5C7F4DD2D41C}" srcId="{C0322541-BF30-404F-AE4F-4D7E85581B5A}" destId="{DFF6CFE4-B631-4390-BF40-A8D66D277C27}" srcOrd="5" destOrd="0" parTransId="{B1BD4E0A-DC3E-4B94-8226-9CFA37DCE2E6}" sibTransId="{21276802-82BA-4439-BCE0-D3D60E45B84C}"/>
    <dgm:cxn modelId="{FE2FCFED-9591-4DD0-A3FA-8BE042F873B6}" type="presOf" srcId="{DFF6CFE4-B631-4390-BF40-A8D66D277C27}" destId="{70865E89-0FC1-4035-A383-BCCEE397E5BC}" srcOrd="1" destOrd="0" presId="urn:microsoft.com/office/officeart/2008/layout/HalfCircleOrganizationChart"/>
    <dgm:cxn modelId="{38E9B1EF-198C-4ECB-9787-1F92C568F4FC}" type="presOf" srcId="{2C4FFDF9-23BF-4CB6-BC6A-D7C93A878982}" destId="{8B8301FD-E0DC-452E-BD61-B6458C549DC7}" srcOrd="1" destOrd="0" presId="urn:microsoft.com/office/officeart/2008/layout/HalfCircleOrganizationChart"/>
    <dgm:cxn modelId="{7C482FF2-68EE-40B1-B435-2C53C86EB610}" type="presOf" srcId="{6DCDAF04-17BB-4B7B-B23E-7999EDF49454}" destId="{CB836C7B-BB07-4A16-9742-2462A8B7A1A1}" srcOrd="0" destOrd="0" presId="urn:microsoft.com/office/officeart/2008/layout/HalfCircleOrganizationChart"/>
    <dgm:cxn modelId="{E8F80AF9-7FAB-4C21-BFC9-FA3DE6AC1D9B}" type="presOf" srcId="{5CA2F955-1524-443C-AE65-F9DDFBD17489}" destId="{8BF6BF40-4E94-4899-8443-73DC9C9931C6}" srcOrd="0" destOrd="0" presId="urn:microsoft.com/office/officeart/2008/layout/HalfCircleOrganizationChart"/>
    <dgm:cxn modelId="{1F6AC1F9-E038-4A7B-8F03-9F9C6B242635}" srcId="{E442D222-987B-47B8-B048-6631650A94A9}" destId="{6AFC594B-DFAA-4ABA-B237-C04DCDC1FEDF}" srcOrd="2" destOrd="0" parTransId="{05CC62B9-519C-4187-B066-1A50FCC01CDE}" sibTransId="{95F91D01-686E-4583-AB51-F88D8C677026}"/>
    <dgm:cxn modelId="{C9595AFA-7A3B-4303-A65B-29A423183C50}" type="presOf" srcId="{DFF6CFE4-B631-4390-BF40-A8D66D277C27}" destId="{C9708E23-05E5-49D3-92CE-704289FA9A9D}" srcOrd="0" destOrd="0" presId="urn:microsoft.com/office/officeart/2008/layout/HalfCircleOrganizationChart"/>
    <dgm:cxn modelId="{D9746BFB-6E9B-450D-86C3-D039611EC54C}" type="presOf" srcId="{BD39C57A-E1BD-4500-A3A5-8CC96BFA4ECD}" destId="{326C0032-A0A7-4A36-84B8-AA8E2F3CE937}" srcOrd="1" destOrd="0" presId="urn:microsoft.com/office/officeart/2008/layout/HalfCircleOrganizationChart"/>
    <dgm:cxn modelId="{1F6356BC-A936-428B-B3A8-556C378EA130}" type="presParOf" srcId="{7CC09AF4-5295-48E0-9F7C-6939910D424C}" destId="{CF3E96ED-1054-4DC7-8D09-5A9105C22E70}" srcOrd="0" destOrd="0" presId="urn:microsoft.com/office/officeart/2008/layout/HalfCircleOrganizationChart"/>
    <dgm:cxn modelId="{BDD9E3FD-F2A4-450F-8F3D-61B2793B4CCC}" type="presParOf" srcId="{CF3E96ED-1054-4DC7-8D09-5A9105C22E70}" destId="{A5D00252-3919-4EE3-B745-834414F71AA4}" srcOrd="0" destOrd="0" presId="urn:microsoft.com/office/officeart/2008/layout/HalfCircleOrganizationChart"/>
    <dgm:cxn modelId="{A1B18CAC-C20F-4E80-882A-85D4981F5C38}" type="presParOf" srcId="{A5D00252-3919-4EE3-B745-834414F71AA4}" destId="{B0F44B67-E253-462E-84CB-22B59A682EAB}" srcOrd="0" destOrd="0" presId="urn:microsoft.com/office/officeart/2008/layout/HalfCircleOrganizationChart"/>
    <dgm:cxn modelId="{3A22CA03-7EB0-4132-B22D-A9D9155E37B0}" type="presParOf" srcId="{A5D00252-3919-4EE3-B745-834414F71AA4}" destId="{42E4D9C3-5077-42FA-92B7-998DCC842E10}" srcOrd="1" destOrd="0" presId="urn:microsoft.com/office/officeart/2008/layout/HalfCircleOrganizationChart"/>
    <dgm:cxn modelId="{140CF8DC-9E2A-43ED-B23A-F018C0280ADB}" type="presParOf" srcId="{A5D00252-3919-4EE3-B745-834414F71AA4}" destId="{AF84CF05-4C5E-4A21-8095-8180CA1153AD}" srcOrd="2" destOrd="0" presId="urn:microsoft.com/office/officeart/2008/layout/HalfCircleOrganizationChart"/>
    <dgm:cxn modelId="{0EC0B327-B24F-47FA-A1AE-7E842CA32B05}" type="presParOf" srcId="{A5D00252-3919-4EE3-B745-834414F71AA4}" destId="{052122CC-4A5E-401C-9916-9F39A74625A7}" srcOrd="3" destOrd="0" presId="urn:microsoft.com/office/officeart/2008/layout/HalfCircleOrganizationChart"/>
    <dgm:cxn modelId="{0F6B1F6B-BC2E-4810-8F94-BEB3E9DBA09E}" type="presParOf" srcId="{CF3E96ED-1054-4DC7-8D09-5A9105C22E70}" destId="{2A812EFA-A933-478F-941C-0D704DC02E6D}" srcOrd="1" destOrd="0" presId="urn:microsoft.com/office/officeart/2008/layout/HalfCircleOrganizationChart"/>
    <dgm:cxn modelId="{E38413AF-9306-4E76-900C-E684CE4A307A}" type="presParOf" srcId="{2A812EFA-A933-478F-941C-0D704DC02E6D}" destId="{F691A017-C769-422F-B911-AA9BD3C1D531}" srcOrd="0" destOrd="0" presId="urn:microsoft.com/office/officeart/2008/layout/HalfCircleOrganizationChart"/>
    <dgm:cxn modelId="{8DBC4B54-FF46-4C49-908D-EC697A604C87}" type="presParOf" srcId="{2A812EFA-A933-478F-941C-0D704DC02E6D}" destId="{4265ACA7-415A-491B-B632-95520ED144DD}" srcOrd="1" destOrd="0" presId="urn:microsoft.com/office/officeart/2008/layout/HalfCircleOrganizationChart"/>
    <dgm:cxn modelId="{E8F30311-3082-4281-9908-98ABD08DE849}" type="presParOf" srcId="{4265ACA7-415A-491B-B632-95520ED144DD}" destId="{8C738584-D583-4931-8461-4913ACCC0695}" srcOrd="0" destOrd="0" presId="urn:microsoft.com/office/officeart/2008/layout/HalfCircleOrganizationChart"/>
    <dgm:cxn modelId="{0C636AD9-C726-41A2-9725-25F27EB70FF0}" type="presParOf" srcId="{8C738584-D583-4931-8461-4913ACCC0695}" destId="{3CB563FC-15EA-4E5E-862F-6D6F4578C0B9}" srcOrd="0" destOrd="0" presId="urn:microsoft.com/office/officeart/2008/layout/HalfCircleOrganizationChart"/>
    <dgm:cxn modelId="{27EF9981-6114-43F7-8F2D-3F8CB5ED0563}" type="presParOf" srcId="{8C738584-D583-4931-8461-4913ACCC0695}" destId="{38370D2B-B2F9-408E-9B15-B1433CE8BC26}" srcOrd="1" destOrd="0" presId="urn:microsoft.com/office/officeart/2008/layout/HalfCircleOrganizationChart"/>
    <dgm:cxn modelId="{1EDE1D02-9D5D-4EF9-B61A-8F2AA0278305}" type="presParOf" srcId="{8C738584-D583-4931-8461-4913ACCC0695}" destId="{C2AC8E14-998D-4549-A01C-4DCA4FE79B66}" srcOrd="2" destOrd="0" presId="urn:microsoft.com/office/officeart/2008/layout/HalfCircleOrganizationChart"/>
    <dgm:cxn modelId="{721E4E9A-F48E-4ACD-9E3F-857CF360244B}" type="presParOf" srcId="{8C738584-D583-4931-8461-4913ACCC0695}" destId="{E6D84CB6-23DE-48CB-8BB5-D186A6D2B203}" srcOrd="3" destOrd="0" presId="urn:microsoft.com/office/officeart/2008/layout/HalfCircleOrganizationChart"/>
    <dgm:cxn modelId="{91BE40F6-B706-4E9A-B18B-1E5CBF541A50}" type="presParOf" srcId="{4265ACA7-415A-491B-B632-95520ED144DD}" destId="{BE1B75E1-EFD6-4EFC-A6C6-5DB734033BEB}" srcOrd="1" destOrd="0" presId="urn:microsoft.com/office/officeart/2008/layout/HalfCircleOrganizationChart"/>
    <dgm:cxn modelId="{DB96BBF3-75A4-4769-BBE7-ACE9A7145931}" type="presParOf" srcId="{BE1B75E1-EFD6-4EFC-A6C6-5DB734033BEB}" destId="{49177706-7245-4561-A61E-4933D55A7A78}" srcOrd="0" destOrd="0" presId="urn:microsoft.com/office/officeart/2008/layout/HalfCircleOrganizationChart"/>
    <dgm:cxn modelId="{9CAAB947-E65A-43B4-B41F-5D3C086965C7}" type="presParOf" srcId="{BE1B75E1-EFD6-4EFC-A6C6-5DB734033BEB}" destId="{4DA18555-CA4D-4DCD-B238-1F78F1B710A2}" srcOrd="1" destOrd="0" presId="urn:microsoft.com/office/officeart/2008/layout/HalfCircleOrganizationChart"/>
    <dgm:cxn modelId="{46FA8454-7CD4-408E-8951-F64345270C4B}" type="presParOf" srcId="{4DA18555-CA4D-4DCD-B238-1F78F1B710A2}" destId="{7780BCF5-564C-4E40-AB3C-DC3F8A45F4AB}" srcOrd="0" destOrd="0" presId="urn:microsoft.com/office/officeart/2008/layout/HalfCircleOrganizationChart"/>
    <dgm:cxn modelId="{5449EACE-837D-4837-8CAB-14A7E9834D8A}" type="presParOf" srcId="{7780BCF5-564C-4E40-AB3C-DC3F8A45F4AB}" destId="{F4814682-46BB-4E69-A84C-1F1BC0704CB1}" srcOrd="0" destOrd="0" presId="urn:microsoft.com/office/officeart/2008/layout/HalfCircleOrganizationChart"/>
    <dgm:cxn modelId="{E84C288D-C60B-49A8-A1CC-EBA6E3FAA674}" type="presParOf" srcId="{7780BCF5-564C-4E40-AB3C-DC3F8A45F4AB}" destId="{7E21BF6E-2C74-42DF-BB7C-6EEAD8BE5482}" srcOrd="1" destOrd="0" presId="urn:microsoft.com/office/officeart/2008/layout/HalfCircleOrganizationChart"/>
    <dgm:cxn modelId="{76E2F727-E075-4CE8-AC50-83EF62DBBA58}" type="presParOf" srcId="{7780BCF5-564C-4E40-AB3C-DC3F8A45F4AB}" destId="{25D958F5-0CDB-48C8-89C7-6A73324C131F}" srcOrd="2" destOrd="0" presId="urn:microsoft.com/office/officeart/2008/layout/HalfCircleOrganizationChart"/>
    <dgm:cxn modelId="{78DE7A30-8965-424C-B918-C5BAF3827552}" type="presParOf" srcId="{7780BCF5-564C-4E40-AB3C-DC3F8A45F4AB}" destId="{B9BC2535-FA1C-4362-85FC-ECDA2F5479A0}" srcOrd="3" destOrd="0" presId="urn:microsoft.com/office/officeart/2008/layout/HalfCircleOrganizationChart"/>
    <dgm:cxn modelId="{0FEC8F8E-5211-4258-9D86-A6F50B0B973C}" type="presParOf" srcId="{4DA18555-CA4D-4DCD-B238-1F78F1B710A2}" destId="{746EADE8-1BD2-4EF2-BEA8-45E256DBAAA1}" srcOrd="1" destOrd="0" presId="urn:microsoft.com/office/officeart/2008/layout/HalfCircleOrganizationChart"/>
    <dgm:cxn modelId="{1ACA171D-65AC-40A7-A582-1E277CA96E1F}" type="presParOf" srcId="{4DA18555-CA4D-4DCD-B238-1F78F1B710A2}" destId="{F605F14F-9FE4-4E0A-9DE9-69807513F748}" srcOrd="2" destOrd="0" presId="urn:microsoft.com/office/officeart/2008/layout/HalfCircleOrganizationChart"/>
    <dgm:cxn modelId="{3F8BE230-62B8-49A4-845C-A64617742077}" type="presParOf" srcId="{BE1B75E1-EFD6-4EFC-A6C6-5DB734033BEB}" destId="{A193BC73-BB1F-4DB5-B49B-A150CB4E6C47}" srcOrd="2" destOrd="0" presId="urn:microsoft.com/office/officeart/2008/layout/HalfCircleOrganizationChart"/>
    <dgm:cxn modelId="{7CE242AB-A7B2-4132-85BA-D7EE436412D1}" type="presParOf" srcId="{BE1B75E1-EFD6-4EFC-A6C6-5DB734033BEB}" destId="{AD78459E-9A48-4CF7-808A-3EDE8C147AFB}" srcOrd="3" destOrd="0" presId="urn:microsoft.com/office/officeart/2008/layout/HalfCircleOrganizationChart"/>
    <dgm:cxn modelId="{388534CD-D17E-47E7-B5FA-F0DF2C3DFDCC}" type="presParOf" srcId="{AD78459E-9A48-4CF7-808A-3EDE8C147AFB}" destId="{4F386C8C-8D34-403F-BEC2-C70CB0047CFC}" srcOrd="0" destOrd="0" presId="urn:microsoft.com/office/officeart/2008/layout/HalfCircleOrganizationChart"/>
    <dgm:cxn modelId="{0B531517-693A-4773-8761-6962060CB2DB}" type="presParOf" srcId="{4F386C8C-8D34-403F-BEC2-C70CB0047CFC}" destId="{4042EDE1-E574-4027-86C2-8DFD793AE3FA}" srcOrd="0" destOrd="0" presId="urn:microsoft.com/office/officeart/2008/layout/HalfCircleOrganizationChart"/>
    <dgm:cxn modelId="{1FC6E89E-6B53-49F4-8CA2-8AB2BAFC4869}" type="presParOf" srcId="{4F386C8C-8D34-403F-BEC2-C70CB0047CFC}" destId="{F3F585ED-0DF7-4C7E-8183-03CEDD73EEBC}" srcOrd="1" destOrd="0" presId="urn:microsoft.com/office/officeart/2008/layout/HalfCircleOrganizationChart"/>
    <dgm:cxn modelId="{894F70B1-C10C-4C88-936F-AB79DAB6D8E8}" type="presParOf" srcId="{4F386C8C-8D34-403F-BEC2-C70CB0047CFC}" destId="{A9F0C4A9-BE0B-465B-8BF7-C5C3CFA2B0C8}" srcOrd="2" destOrd="0" presId="urn:microsoft.com/office/officeart/2008/layout/HalfCircleOrganizationChart"/>
    <dgm:cxn modelId="{A823B3CF-B91E-426B-A190-F567849FFB12}" type="presParOf" srcId="{4F386C8C-8D34-403F-BEC2-C70CB0047CFC}" destId="{10193266-6EA5-4D10-93C4-8C341FCE73FA}" srcOrd="3" destOrd="0" presId="urn:microsoft.com/office/officeart/2008/layout/HalfCircleOrganizationChart"/>
    <dgm:cxn modelId="{DAE92623-734E-4E9D-AB4A-A0CBE919AA46}" type="presParOf" srcId="{AD78459E-9A48-4CF7-808A-3EDE8C147AFB}" destId="{0AFD4A00-2D30-4488-B05F-755769F5A480}" srcOrd="1" destOrd="0" presId="urn:microsoft.com/office/officeart/2008/layout/HalfCircleOrganizationChart"/>
    <dgm:cxn modelId="{39610EB9-C7F8-4830-89CA-BAE7E4EF898B}" type="presParOf" srcId="{AD78459E-9A48-4CF7-808A-3EDE8C147AFB}" destId="{C36B78CF-1719-453B-AC63-9CA227476E9F}" srcOrd="2" destOrd="0" presId="urn:microsoft.com/office/officeart/2008/layout/HalfCircleOrganizationChart"/>
    <dgm:cxn modelId="{250F7AA2-C5B8-43FD-AF6A-AC1BE98A4312}" type="presParOf" srcId="{BE1B75E1-EFD6-4EFC-A6C6-5DB734033BEB}" destId="{0EA2EEFA-600D-4BDE-B800-852C77E507FC}" srcOrd="4" destOrd="0" presId="urn:microsoft.com/office/officeart/2008/layout/HalfCircleOrganizationChart"/>
    <dgm:cxn modelId="{D048116F-C75C-46A9-9DF1-77253A780243}" type="presParOf" srcId="{BE1B75E1-EFD6-4EFC-A6C6-5DB734033BEB}" destId="{B12784BB-14A8-4EFC-9341-3B2D09A7CC20}" srcOrd="5" destOrd="0" presId="urn:microsoft.com/office/officeart/2008/layout/HalfCircleOrganizationChart"/>
    <dgm:cxn modelId="{A85D5B87-9B2D-41C2-8EB3-E6910EF72DE3}" type="presParOf" srcId="{B12784BB-14A8-4EFC-9341-3B2D09A7CC20}" destId="{CC7977AF-D8B1-4F79-82C0-31D7D99FCE6A}" srcOrd="0" destOrd="0" presId="urn:microsoft.com/office/officeart/2008/layout/HalfCircleOrganizationChart"/>
    <dgm:cxn modelId="{2BF71F6B-8CEF-4101-8102-558BBBBFCD47}" type="presParOf" srcId="{CC7977AF-D8B1-4F79-82C0-31D7D99FCE6A}" destId="{8A20F614-CB1C-4453-AE14-91EE9E60FD2D}" srcOrd="0" destOrd="0" presId="urn:microsoft.com/office/officeart/2008/layout/HalfCircleOrganizationChart"/>
    <dgm:cxn modelId="{1734FD11-3C6D-427D-AE46-5A82AEF8B7C7}" type="presParOf" srcId="{CC7977AF-D8B1-4F79-82C0-31D7D99FCE6A}" destId="{FA81F10E-306F-4574-ADB8-3B53C63A797B}" srcOrd="1" destOrd="0" presId="urn:microsoft.com/office/officeart/2008/layout/HalfCircleOrganizationChart"/>
    <dgm:cxn modelId="{6241FB60-48ED-4C08-8E79-12975F71D616}" type="presParOf" srcId="{CC7977AF-D8B1-4F79-82C0-31D7D99FCE6A}" destId="{3BC69E7B-C614-441B-BEC9-FC209E9609A0}" srcOrd="2" destOrd="0" presId="urn:microsoft.com/office/officeart/2008/layout/HalfCircleOrganizationChart"/>
    <dgm:cxn modelId="{F5A98EE2-87EE-46E5-A937-ACEE3A69EA6A}" type="presParOf" srcId="{CC7977AF-D8B1-4F79-82C0-31D7D99FCE6A}" destId="{8986E75C-9366-43CA-BFDE-790FAB550F09}" srcOrd="3" destOrd="0" presId="urn:microsoft.com/office/officeart/2008/layout/HalfCircleOrganizationChart"/>
    <dgm:cxn modelId="{91527F69-36E5-4542-9B50-483C90153C6E}" type="presParOf" srcId="{B12784BB-14A8-4EFC-9341-3B2D09A7CC20}" destId="{FA9F939D-C05F-4458-A1D2-3013279BF6F2}" srcOrd="1" destOrd="0" presId="urn:microsoft.com/office/officeart/2008/layout/HalfCircleOrganizationChart"/>
    <dgm:cxn modelId="{7EE81C34-1C02-4A78-8018-FA2FB82BF6F0}" type="presParOf" srcId="{B12784BB-14A8-4EFC-9341-3B2D09A7CC20}" destId="{804FEBCC-F982-4CC6-87C6-04CEB87807A5}" srcOrd="2" destOrd="0" presId="urn:microsoft.com/office/officeart/2008/layout/HalfCircleOrganizationChart"/>
    <dgm:cxn modelId="{615DD39E-D4F6-423E-8C3A-BB2867C07A29}" type="presParOf" srcId="{4265ACA7-415A-491B-B632-95520ED144DD}" destId="{04530F48-ED34-4D5C-A89E-BCCC4261BD49}" srcOrd="2" destOrd="0" presId="urn:microsoft.com/office/officeart/2008/layout/HalfCircleOrganizationChart"/>
    <dgm:cxn modelId="{00402B69-CE15-405B-A03B-68D352C3AC19}" type="presParOf" srcId="{2A812EFA-A933-478F-941C-0D704DC02E6D}" destId="{80218F80-10C2-477F-BE26-0863B74F3CE3}" srcOrd="2" destOrd="0" presId="urn:microsoft.com/office/officeart/2008/layout/HalfCircleOrganizationChart"/>
    <dgm:cxn modelId="{62D49DE5-47A1-494F-911D-7BC88073C0BD}" type="presParOf" srcId="{2A812EFA-A933-478F-941C-0D704DC02E6D}" destId="{8E5AAEDD-529C-4A93-A42D-4335B9AE4BB1}" srcOrd="3" destOrd="0" presId="urn:microsoft.com/office/officeart/2008/layout/HalfCircleOrganizationChart"/>
    <dgm:cxn modelId="{5F6F6C98-2472-4864-B32A-6181E7380C53}" type="presParOf" srcId="{8E5AAEDD-529C-4A93-A42D-4335B9AE4BB1}" destId="{8C524ED8-70EF-4875-9B0A-CB74B31E83FA}" srcOrd="0" destOrd="0" presId="urn:microsoft.com/office/officeart/2008/layout/HalfCircleOrganizationChart"/>
    <dgm:cxn modelId="{E7E6FA83-6E06-48F6-914C-ACEB96B70EB5}" type="presParOf" srcId="{8C524ED8-70EF-4875-9B0A-CB74B31E83FA}" destId="{C9761137-678C-4114-A91E-D566EF3489EF}" srcOrd="0" destOrd="0" presId="urn:microsoft.com/office/officeart/2008/layout/HalfCircleOrganizationChart"/>
    <dgm:cxn modelId="{D67A121D-6D22-4C9D-849F-2B5EF91AE29C}" type="presParOf" srcId="{8C524ED8-70EF-4875-9B0A-CB74B31E83FA}" destId="{1CB79E70-CCF8-4ECE-A53C-E9C5D18A34B7}" srcOrd="1" destOrd="0" presId="urn:microsoft.com/office/officeart/2008/layout/HalfCircleOrganizationChart"/>
    <dgm:cxn modelId="{3D12316A-1CF3-493F-AC79-277DB198F9C3}" type="presParOf" srcId="{8C524ED8-70EF-4875-9B0A-CB74B31E83FA}" destId="{92665A83-ABA8-42D5-967D-7A90A38ADD9B}" srcOrd="2" destOrd="0" presId="urn:microsoft.com/office/officeart/2008/layout/HalfCircleOrganizationChart"/>
    <dgm:cxn modelId="{78BCB3D1-85E9-4A11-825A-B18D8F396574}" type="presParOf" srcId="{8C524ED8-70EF-4875-9B0A-CB74B31E83FA}" destId="{D9824897-3F67-4648-B808-D9B6CDBEC6CF}" srcOrd="3" destOrd="0" presId="urn:microsoft.com/office/officeart/2008/layout/HalfCircleOrganizationChart"/>
    <dgm:cxn modelId="{C1839873-2F8F-4AE7-B7BC-50928124A268}" type="presParOf" srcId="{8E5AAEDD-529C-4A93-A42D-4335B9AE4BB1}" destId="{E5F6DCE3-A231-401C-8585-F06C327F917B}" srcOrd="1" destOrd="0" presId="urn:microsoft.com/office/officeart/2008/layout/HalfCircleOrganizationChart"/>
    <dgm:cxn modelId="{3114020D-0C3A-4EA4-9E68-BFFE80FE5262}" type="presParOf" srcId="{E5F6DCE3-A231-401C-8585-F06C327F917B}" destId="{85A19F9A-123E-4C50-975B-BA993D16314C}" srcOrd="0" destOrd="0" presId="urn:microsoft.com/office/officeart/2008/layout/HalfCircleOrganizationChart"/>
    <dgm:cxn modelId="{571AA2E2-E1BF-4428-A19C-B2451097C0F3}" type="presParOf" srcId="{E5F6DCE3-A231-401C-8585-F06C327F917B}" destId="{2E39ACF5-215F-477A-B3DA-0F86FAC4D666}" srcOrd="1" destOrd="0" presId="urn:microsoft.com/office/officeart/2008/layout/HalfCircleOrganizationChart"/>
    <dgm:cxn modelId="{B694521D-CF02-49F7-B918-45298EE5B048}" type="presParOf" srcId="{2E39ACF5-215F-477A-B3DA-0F86FAC4D666}" destId="{C4A479CA-C91F-4F9F-BAD3-B260FC23AE9F}" srcOrd="0" destOrd="0" presId="urn:microsoft.com/office/officeart/2008/layout/HalfCircleOrganizationChart"/>
    <dgm:cxn modelId="{B06AEAF3-1CCB-41E0-B00F-7088445AB035}" type="presParOf" srcId="{C4A479CA-C91F-4F9F-BAD3-B260FC23AE9F}" destId="{5EAC19E6-BA15-45E9-8E9C-C2C7A4FEBF15}" srcOrd="0" destOrd="0" presId="urn:microsoft.com/office/officeart/2008/layout/HalfCircleOrganizationChart"/>
    <dgm:cxn modelId="{D314A871-DDC2-48CB-B4B5-9C528218B76B}" type="presParOf" srcId="{C4A479CA-C91F-4F9F-BAD3-B260FC23AE9F}" destId="{951F2C2D-A6D1-490D-96B0-5539933F473F}" srcOrd="1" destOrd="0" presId="urn:microsoft.com/office/officeart/2008/layout/HalfCircleOrganizationChart"/>
    <dgm:cxn modelId="{77A521F8-9611-4BBA-9B27-03982F141115}" type="presParOf" srcId="{C4A479CA-C91F-4F9F-BAD3-B260FC23AE9F}" destId="{CF170A25-B174-4E8F-9A82-67DA45F05A94}" srcOrd="2" destOrd="0" presId="urn:microsoft.com/office/officeart/2008/layout/HalfCircleOrganizationChart"/>
    <dgm:cxn modelId="{96989CFB-5CDC-4F00-BC98-E0255E262AF9}" type="presParOf" srcId="{C4A479CA-C91F-4F9F-BAD3-B260FC23AE9F}" destId="{E06B619D-B44F-4F91-86D6-976FF7EC50F0}" srcOrd="3" destOrd="0" presId="urn:microsoft.com/office/officeart/2008/layout/HalfCircleOrganizationChart"/>
    <dgm:cxn modelId="{B3DFBC5E-9D29-4C72-950D-1F5682D7B97D}" type="presParOf" srcId="{2E39ACF5-215F-477A-B3DA-0F86FAC4D666}" destId="{AA59E8EA-BBC2-45D2-9402-7086672931CF}" srcOrd="1" destOrd="0" presId="urn:microsoft.com/office/officeart/2008/layout/HalfCircleOrganizationChart"/>
    <dgm:cxn modelId="{57987D18-8FF5-4483-813E-51E73EF93699}" type="presParOf" srcId="{2E39ACF5-215F-477A-B3DA-0F86FAC4D666}" destId="{B72A63DD-FFCA-43E9-AB28-604AA3373799}" srcOrd="2" destOrd="0" presId="urn:microsoft.com/office/officeart/2008/layout/HalfCircleOrganizationChart"/>
    <dgm:cxn modelId="{535FB674-FD28-46F1-9E89-B43137D96C04}" type="presParOf" srcId="{E5F6DCE3-A231-401C-8585-F06C327F917B}" destId="{69B18392-5890-42C5-A0E4-BDC644E0691C}" srcOrd="2" destOrd="0" presId="urn:microsoft.com/office/officeart/2008/layout/HalfCircleOrganizationChart"/>
    <dgm:cxn modelId="{9AA0F33C-A9D2-4396-9A41-45A7C291219A}" type="presParOf" srcId="{E5F6DCE3-A231-401C-8585-F06C327F917B}" destId="{17CBE2F3-977F-4BF1-8F53-43B44F54B097}" srcOrd="3" destOrd="0" presId="urn:microsoft.com/office/officeart/2008/layout/HalfCircleOrganizationChart"/>
    <dgm:cxn modelId="{57ACB4F6-9BA8-46AB-B60A-7E4FE91FF3FB}" type="presParOf" srcId="{17CBE2F3-977F-4BF1-8F53-43B44F54B097}" destId="{9BD8111E-2BDF-492E-A637-89B551D7D3F5}" srcOrd="0" destOrd="0" presId="urn:microsoft.com/office/officeart/2008/layout/HalfCircleOrganizationChart"/>
    <dgm:cxn modelId="{796D9A79-1154-4E44-A75F-8CB8D4FD84A4}" type="presParOf" srcId="{9BD8111E-2BDF-492E-A637-89B551D7D3F5}" destId="{6FF22C4F-F4EE-4830-A311-54E427343C84}" srcOrd="0" destOrd="0" presId="urn:microsoft.com/office/officeart/2008/layout/HalfCircleOrganizationChart"/>
    <dgm:cxn modelId="{96B16EFB-A4C1-44DB-A36E-42D6D7D77D95}" type="presParOf" srcId="{9BD8111E-2BDF-492E-A637-89B551D7D3F5}" destId="{C56A5909-59BF-4C2E-8252-0B41DA76F8B7}" srcOrd="1" destOrd="0" presId="urn:microsoft.com/office/officeart/2008/layout/HalfCircleOrganizationChart"/>
    <dgm:cxn modelId="{18E2BC47-A9D0-47F8-8B2F-AA71A7422092}" type="presParOf" srcId="{9BD8111E-2BDF-492E-A637-89B551D7D3F5}" destId="{712E6F3E-8332-4AC7-BD75-A2C40CC49C45}" srcOrd="2" destOrd="0" presId="urn:microsoft.com/office/officeart/2008/layout/HalfCircleOrganizationChart"/>
    <dgm:cxn modelId="{8AAB2941-01AF-4B59-8A7C-D5CED6191B02}" type="presParOf" srcId="{9BD8111E-2BDF-492E-A637-89B551D7D3F5}" destId="{7B96E0F9-27F2-4011-AD9C-645E9802E5D1}" srcOrd="3" destOrd="0" presId="urn:microsoft.com/office/officeart/2008/layout/HalfCircleOrganizationChart"/>
    <dgm:cxn modelId="{8B10FFDD-4497-4F94-8AC3-AC7ADFC44E25}" type="presParOf" srcId="{17CBE2F3-977F-4BF1-8F53-43B44F54B097}" destId="{C5FAC9AA-21A3-4103-B833-3CE0E8DD6AF1}" srcOrd="1" destOrd="0" presId="urn:microsoft.com/office/officeart/2008/layout/HalfCircleOrganizationChart"/>
    <dgm:cxn modelId="{F01BC156-75A6-46CA-A57C-C7BB923B2220}" type="presParOf" srcId="{17CBE2F3-977F-4BF1-8F53-43B44F54B097}" destId="{AD346E6A-D5F9-4F86-9ABF-63227259C6B5}" srcOrd="2" destOrd="0" presId="urn:microsoft.com/office/officeart/2008/layout/HalfCircleOrganizationChart"/>
    <dgm:cxn modelId="{FAD1A3EF-F156-47AA-951D-521E170CC2F9}" type="presParOf" srcId="{E5F6DCE3-A231-401C-8585-F06C327F917B}" destId="{EC301864-8C0E-499A-8F40-137E3D6F6A5F}" srcOrd="4" destOrd="0" presId="urn:microsoft.com/office/officeart/2008/layout/HalfCircleOrganizationChart"/>
    <dgm:cxn modelId="{E3AB6DEF-6791-4F1A-B469-894339518B35}" type="presParOf" srcId="{E5F6DCE3-A231-401C-8585-F06C327F917B}" destId="{1F6EE1C7-9302-497F-A9B8-0391FEE23FC6}" srcOrd="5" destOrd="0" presId="urn:microsoft.com/office/officeart/2008/layout/HalfCircleOrganizationChart"/>
    <dgm:cxn modelId="{11BD1CFE-6A28-4990-9033-CDADB6F39DCF}" type="presParOf" srcId="{1F6EE1C7-9302-497F-A9B8-0391FEE23FC6}" destId="{F1E9B098-0377-46D1-841B-D581442BFF2F}" srcOrd="0" destOrd="0" presId="urn:microsoft.com/office/officeart/2008/layout/HalfCircleOrganizationChart"/>
    <dgm:cxn modelId="{BC7CAF49-D7E0-4B34-9AE8-6CE4530ECE28}" type="presParOf" srcId="{F1E9B098-0377-46D1-841B-D581442BFF2F}" destId="{9B3FBA64-4952-48BC-85B3-E388FD9F0A3F}" srcOrd="0" destOrd="0" presId="urn:microsoft.com/office/officeart/2008/layout/HalfCircleOrganizationChart"/>
    <dgm:cxn modelId="{55C1707A-2439-4CAF-B444-F4D32494E721}" type="presParOf" srcId="{F1E9B098-0377-46D1-841B-D581442BFF2F}" destId="{DF73D067-66FC-49E9-89EA-B4AB75D58DE1}" srcOrd="1" destOrd="0" presId="urn:microsoft.com/office/officeart/2008/layout/HalfCircleOrganizationChart"/>
    <dgm:cxn modelId="{F232CCF9-9D15-4D30-9A16-BCB527752C6C}" type="presParOf" srcId="{F1E9B098-0377-46D1-841B-D581442BFF2F}" destId="{98FC17E3-7021-4CAF-8D8D-1845B68A2AAD}" srcOrd="2" destOrd="0" presId="urn:microsoft.com/office/officeart/2008/layout/HalfCircleOrganizationChart"/>
    <dgm:cxn modelId="{5DD3FA67-FFE2-444D-9DA3-1AC81D5F6F96}" type="presParOf" srcId="{F1E9B098-0377-46D1-841B-D581442BFF2F}" destId="{4E595F7B-ADE5-4EDE-8991-F9AB322AD7BA}" srcOrd="3" destOrd="0" presId="urn:microsoft.com/office/officeart/2008/layout/HalfCircleOrganizationChart"/>
    <dgm:cxn modelId="{92ED31C1-0A67-4C98-864F-D986C54F0C60}" type="presParOf" srcId="{1F6EE1C7-9302-497F-A9B8-0391FEE23FC6}" destId="{E0416451-505F-4246-9222-21D3E21CA1A3}" srcOrd="1" destOrd="0" presId="urn:microsoft.com/office/officeart/2008/layout/HalfCircleOrganizationChart"/>
    <dgm:cxn modelId="{656629E0-846F-41ED-BA20-428A6DCA4C9E}" type="presParOf" srcId="{1F6EE1C7-9302-497F-A9B8-0391FEE23FC6}" destId="{9FF4B0FD-737B-4344-9101-EAD8E6109768}" srcOrd="2" destOrd="0" presId="urn:microsoft.com/office/officeart/2008/layout/HalfCircleOrganizationChart"/>
    <dgm:cxn modelId="{616BA672-FFB5-41F6-B993-55EA7E71CB99}" type="presParOf" srcId="{8E5AAEDD-529C-4A93-A42D-4335B9AE4BB1}" destId="{0D3B8120-AEF3-4438-A53F-B009D75EC18E}" srcOrd="2" destOrd="0" presId="urn:microsoft.com/office/officeart/2008/layout/HalfCircleOrganizationChart"/>
    <dgm:cxn modelId="{922EBBE7-0768-48DE-904D-EE0DA874A773}" type="presParOf" srcId="{2A812EFA-A933-478F-941C-0D704DC02E6D}" destId="{C8CC47FF-4AC4-4024-8D22-429F12DB8704}" srcOrd="4" destOrd="0" presId="urn:microsoft.com/office/officeart/2008/layout/HalfCircleOrganizationChart"/>
    <dgm:cxn modelId="{05EC4730-44A3-4A8B-8036-8D126FD2A8D9}" type="presParOf" srcId="{2A812EFA-A933-478F-941C-0D704DC02E6D}" destId="{06A33F41-E73F-4D28-9FC9-037E1864F627}" srcOrd="5" destOrd="0" presId="urn:microsoft.com/office/officeart/2008/layout/HalfCircleOrganizationChart"/>
    <dgm:cxn modelId="{D3E45850-EFE3-4ED9-AD79-F26DD3651053}" type="presParOf" srcId="{06A33F41-E73F-4D28-9FC9-037E1864F627}" destId="{CBD3D5D9-6A33-4D90-8BFB-2781EF06206F}" srcOrd="0" destOrd="0" presId="urn:microsoft.com/office/officeart/2008/layout/HalfCircleOrganizationChart"/>
    <dgm:cxn modelId="{D7FE1AC0-A881-4EC1-BDF8-A62EC4A80A6F}" type="presParOf" srcId="{CBD3D5D9-6A33-4D90-8BFB-2781EF06206F}" destId="{265587D1-90D6-47CB-8ED7-DAE72C81C5B1}" srcOrd="0" destOrd="0" presId="urn:microsoft.com/office/officeart/2008/layout/HalfCircleOrganizationChart"/>
    <dgm:cxn modelId="{83EC767F-33B1-4040-82EF-E0D5D9FDFD0A}" type="presParOf" srcId="{CBD3D5D9-6A33-4D90-8BFB-2781EF06206F}" destId="{9FD26FB6-03AF-43F6-902D-D27F6998419B}" srcOrd="1" destOrd="0" presId="urn:microsoft.com/office/officeart/2008/layout/HalfCircleOrganizationChart"/>
    <dgm:cxn modelId="{29C6DF28-EBE3-4761-94A8-DA76FCC82A52}" type="presParOf" srcId="{CBD3D5D9-6A33-4D90-8BFB-2781EF06206F}" destId="{0352E86A-54E5-42FA-9345-D1313A54E965}" srcOrd="2" destOrd="0" presId="urn:microsoft.com/office/officeart/2008/layout/HalfCircleOrganizationChart"/>
    <dgm:cxn modelId="{0D9B4B30-D202-4335-BDC6-CCC95CCDB356}" type="presParOf" srcId="{CBD3D5D9-6A33-4D90-8BFB-2781EF06206F}" destId="{7E33C580-AABB-4F56-87C3-CC28DE2755C0}" srcOrd="3" destOrd="0" presId="urn:microsoft.com/office/officeart/2008/layout/HalfCircleOrganizationChart"/>
    <dgm:cxn modelId="{CACF50C0-FEEF-43F7-B25A-7573DA49338C}" type="presParOf" srcId="{06A33F41-E73F-4D28-9FC9-037E1864F627}" destId="{32D8AB58-9051-4CF7-99AA-43B290473137}" srcOrd="1" destOrd="0" presId="urn:microsoft.com/office/officeart/2008/layout/HalfCircleOrganizationChart"/>
    <dgm:cxn modelId="{E0632DAA-CCC5-40F4-9145-7D4678E0357C}" type="presParOf" srcId="{32D8AB58-9051-4CF7-99AA-43B290473137}" destId="{1B0A8E9B-713B-4631-A48E-965DA1DD31C1}" srcOrd="0" destOrd="0" presId="urn:microsoft.com/office/officeart/2008/layout/HalfCircleOrganizationChart"/>
    <dgm:cxn modelId="{05774804-674C-4990-A24D-2E49EB0422B3}" type="presParOf" srcId="{32D8AB58-9051-4CF7-99AA-43B290473137}" destId="{3348791E-8C1D-43D8-B44F-6D91FD9C39F3}" srcOrd="1" destOrd="0" presId="urn:microsoft.com/office/officeart/2008/layout/HalfCircleOrganizationChart"/>
    <dgm:cxn modelId="{63160290-E1B0-44D7-BCC2-4DFB9BA146C0}" type="presParOf" srcId="{3348791E-8C1D-43D8-B44F-6D91FD9C39F3}" destId="{182B8FC8-0FB4-410A-BE81-DFF33F63455F}" srcOrd="0" destOrd="0" presId="urn:microsoft.com/office/officeart/2008/layout/HalfCircleOrganizationChart"/>
    <dgm:cxn modelId="{E3038261-5F51-4DCD-A0ED-40C0087A77E2}" type="presParOf" srcId="{182B8FC8-0FB4-410A-BE81-DFF33F63455F}" destId="{19B7048E-D65E-4434-BC8A-EBC040E11B5A}" srcOrd="0" destOrd="0" presId="urn:microsoft.com/office/officeart/2008/layout/HalfCircleOrganizationChart"/>
    <dgm:cxn modelId="{191AC227-F78B-4CCC-A2A1-E0BC7EC55A3B}" type="presParOf" srcId="{182B8FC8-0FB4-410A-BE81-DFF33F63455F}" destId="{AC52B1B2-DC11-4DF1-9F76-3CE2F95ECC11}" srcOrd="1" destOrd="0" presId="urn:microsoft.com/office/officeart/2008/layout/HalfCircleOrganizationChart"/>
    <dgm:cxn modelId="{53214975-8523-4AEA-A5B3-381611985C6E}" type="presParOf" srcId="{182B8FC8-0FB4-410A-BE81-DFF33F63455F}" destId="{677F1D1E-BB26-4C52-B190-0219BE11B91C}" srcOrd="2" destOrd="0" presId="urn:microsoft.com/office/officeart/2008/layout/HalfCircleOrganizationChart"/>
    <dgm:cxn modelId="{018DD5F4-5AF4-4E7D-A84E-7581ADAAF81E}" type="presParOf" srcId="{182B8FC8-0FB4-410A-BE81-DFF33F63455F}" destId="{70CBB82F-AF2A-4FC0-A114-3B66258BDBBC}" srcOrd="3" destOrd="0" presId="urn:microsoft.com/office/officeart/2008/layout/HalfCircleOrganizationChart"/>
    <dgm:cxn modelId="{BE8966D0-7FFB-48C1-968D-6A4361CDCDFA}" type="presParOf" srcId="{3348791E-8C1D-43D8-B44F-6D91FD9C39F3}" destId="{0DC9B0C2-6486-4D49-8F82-3196FFB5A594}" srcOrd="1" destOrd="0" presId="urn:microsoft.com/office/officeart/2008/layout/HalfCircleOrganizationChart"/>
    <dgm:cxn modelId="{0275D340-E387-4706-9C9D-78F63673E2BF}" type="presParOf" srcId="{3348791E-8C1D-43D8-B44F-6D91FD9C39F3}" destId="{27430C29-7DE4-4478-AC82-93E4887948D6}" srcOrd="2" destOrd="0" presId="urn:microsoft.com/office/officeart/2008/layout/HalfCircleOrganizationChart"/>
    <dgm:cxn modelId="{E4B4DDD0-1118-4D6F-975E-6FEC6BB866B8}" type="presParOf" srcId="{32D8AB58-9051-4CF7-99AA-43B290473137}" destId="{B96DCF1A-E777-4EAB-BD83-FD74DDE5C7EF}" srcOrd="2" destOrd="0" presId="urn:microsoft.com/office/officeart/2008/layout/HalfCircleOrganizationChart"/>
    <dgm:cxn modelId="{B01D8F98-16E0-461D-A2DC-7A39EAFF6EE5}" type="presParOf" srcId="{32D8AB58-9051-4CF7-99AA-43B290473137}" destId="{83EB5A68-CF40-4A49-8B59-F188976E5DC3}" srcOrd="3" destOrd="0" presId="urn:microsoft.com/office/officeart/2008/layout/HalfCircleOrganizationChart"/>
    <dgm:cxn modelId="{8B486A5A-5258-4874-8A9D-BCB3CAFBDB7F}" type="presParOf" srcId="{83EB5A68-CF40-4A49-8B59-F188976E5DC3}" destId="{DF01AA8C-75EB-4A73-91F2-8C27DABEAC6D}" srcOrd="0" destOrd="0" presId="urn:microsoft.com/office/officeart/2008/layout/HalfCircleOrganizationChart"/>
    <dgm:cxn modelId="{1685EAF3-2F08-4450-8022-5E93DE138958}" type="presParOf" srcId="{DF01AA8C-75EB-4A73-91F2-8C27DABEAC6D}" destId="{8E746F9E-7DFF-47B5-95E5-00BF067796D4}" srcOrd="0" destOrd="0" presId="urn:microsoft.com/office/officeart/2008/layout/HalfCircleOrganizationChart"/>
    <dgm:cxn modelId="{6345CAC1-5F6C-4A7C-91F8-B7FE4F596567}" type="presParOf" srcId="{DF01AA8C-75EB-4A73-91F2-8C27DABEAC6D}" destId="{F0350CE4-9AD8-4752-8CD8-9EF4D43F38B2}" srcOrd="1" destOrd="0" presId="urn:microsoft.com/office/officeart/2008/layout/HalfCircleOrganizationChart"/>
    <dgm:cxn modelId="{70622E42-6977-4199-B503-505F43722E10}" type="presParOf" srcId="{DF01AA8C-75EB-4A73-91F2-8C27DABEAC6D}" destId="{437E5CF8-C076-4635-94D8-A587DA12312D}" srcOrd="2" destOrd="0" presId="urn:microsoft.com/office/officeart/2008/layout/HalfCircleOrganizationChart"/>
    <dgm:cxn modelId="{D3227506-03BD-436F-8149-EC51C5C80981}" type="presParOf" srcId="{DF01AA8C-75EB-4A73-91F2-8C27DABEAC6D}" destId="{6AB0ED46-C11D-4ECB-9893-015059A5F1C1}" srcOrd="3" destOrd="0" presId="urn:microsoft.com/office/officeart/2008/layout/HalfCircleOrganizationChart"/>
    <dgm:cxn modelId="{70F2888C-9672-466C-8173-7FE6E10D43CD}" type="presParOf" srcId="{83EB5A68-CF40-4A49-8B59-F188976E5DC3}" destId="{A887A3C2-450C-46F3-84BB-7D33466598F1}" srcOrd="1" destOrd="0" presId="urn:microsoft.com/office/officeart/2008/layout/HalfCircleOrganizationChart"/>
    <dgm:cxn modelId="{0C559A5A-F468-4DA8-9D79-A601C0C40836}" type="presParOf" srcId="{83EB5A68-CF40-4A49-8B59-F188976E5DC3}" destId="{6FFF9D22-0DC9-47EB-B155-5C54B9835ED5}" srcOrd="2" destOrd="0" presId="urn:microsoft.com/office/officeart/2008/layout/HalfCircleOrganizationChart"/>
    <dgm:cxn modelId="{9C9DB727-5C04-45A2-84D5-C5E72D88E42F}" type="presParOf" srcId="{32D8AB58-9051-4CF7-99AA-43B290473137}" destId="{79E1C7BC-BA10-4FD9-9082-E3A580ABEDA8}" srcOrd="4" destOrd="0" presId="urn:microsoft.com/office/officeart/2008/layout/HalfCircleOrganizationChart"/>
    <dgm:cxn modelId="{7A324A52-FC04-4A06-856B-99FB66CAE411}" type="presParOf" srcId="{32D8AB58-9051-4CF7-99AA-43B290473137}" destId="{01762F53-CD21-4D11-8027-C34469DB7670}" srcOrd="5" destOrd="0" presId="urn:microsoft.com/office/officeart/2008/layout/HalfCircleOrganizationChart"/>
    <dgm:cxn modelId="{E81CA5D3-3FAF-4BE9-A3AF-05F7DB64FA90}" type="presParOf" srcId="{01762F53-CD21-4D11-8027-C34469DB7670}" destId="{E63CE258-8ADD-413E-B0BF-AE8C9286597C}" srcOrd="0" destOrd="0" presId="urn:microsoft.com/office/officeart/2008/layout/HalfCircleOrganizationChart"/>
    <dgm:cxn modelId="{3072A3C0-5FFF-41AE-9F42-0D3C5DE5D478}" type="presParOf" srcId="{E63CE258-8ADD-413E-B0BF-AE8C9286597C}" destId="{28CF2085-60FA-4B7E-8889-DCC2E9D8DC24}" srcOrd="0" destOrd="0" presId="urn:microsoft.com/office/officeart/2008/layout/HalfCircleOrganizationChart"/>
    <dgm:cxn modelId="{2361FC8F-B384-41E4-A022-4044FAAE720C}" type="presParOf" srcId="{E63CE258-8ADD-413E-B0BF-AE8C9286597C}" destId="{12E80A57-1CE1-45AF-8EED-88341B47EB69}" srcOrd="1" destOrd="0" presId="urn:microsoft.com/office/officeart/2008/layout/HalfCircleOrganizationChart"/>
    <dgm:cxn modelId="{DADFE74B-1BD6-4548-87E3-0B155B60B50D}" type="presParOf" srcId="{E63CE258-8ADD-413E-B0BF-AE8C9286597C}" destId="{BA7E800E-9D01-4008-9819-5328C5461EBD}" srcOrd="2" destOrd="0" presId="urn:microsoft.com/office/officeart/2008/layout/HalfCircleOrganizationChart"/>
    <dgm:cxn modelId="{7F18EC88-F243-4AD6-BF68-8245A3C05AB2}" type="presParOf" srcId="{E63CE258-8ADD-413E-B0BF-AE8C9286597C}" destId="{2BB73970-693E-42D0-BD26-FF20CD12EB58}" srcOrd="3" destOrd="0" presId="urn:microsoft.com/office/officeart/2008/layout/HalfCircleOrganizationChart"/>
    <dgm:cxn modelId="{B08311D4-2433-4977-BAFA-159A17A26907}" type="presParOf" srcId="{01762F53-CD21-4D11-8027-C34469DB7670}" destId="{37BAF0A5-6660-4A41-A77D-B9D88FFD0A85}" srcOrd="1" destOrd="0" presId="urn:microsoft.com/office/officeart/2008/layout/HalfCircleOrganizationChart"/>
    <dgm:cxn modelId="{A100EE9C-449B-4987-BCF7-3F83D0FF1E36}" type="presParOf" srcId="{01762F53-CD21-4D11-8027-C34469DB7670}" destId="{45A0F561-1E7B-403A-9937-A7CFB2513F97}" srcOrd="2" destOrd="0" presId="urn:microsoft.com/office/officeart/2008/layout/HalfCircleOrganizationChart"/>
    <dgm:cxn modelId="{9E162A25-0353-4162-96E0-AB9C27A3043D}" type="presParOf" srcId="{06A33F41-E73F-4D28-9FC9-037E1864F627}" destId="{D315F581-9AE3-4F8D-AA4D-43C75706C2D7}" srcOrd="2" destOrd="0" presId="urn:microsoft.com/office/officeart/2008/layout/HalfCircleOrganizationChart"/>
    <dgm:cxn modelId="{D784506B-15FC-42F2-BD73-EDE98E70CC95}" type="presParOf" srcId="{2A812EFA-A933-478F-941C-0D704DC02E6D}" destId="{33BF5A73-E83B-4978-B198-C1D153072987}" srcOrd="6" destOrd="0" presId="urn:microsoft.com/office/officeart/2008/layout/HalfCircleOrganizationChart"/>
    <dgm:cxn modelId="{597563FD-9888-4973-901D-8D55BF452A5A}" type="presParOf" srcId="{2A812EFA-A933-478F-941C-0D704DC02E6D}" destId="{F4394447-8E46-47F0-ACC3-67F28A014702}" srcOrd="7" destOrd="0" presId="urn:microsoft.com/office/officeart/2008/layout/HalfCircleOrganizationChart"/>
    <dgm:cxn modelId="{34DBF21C-999F-473E-B6BD-01F668AFEC0C}" type="presParOf" srcId="{F4394447-8E46-47F0-ACC3-67F28A014702}" destId="{A37B4818-AFEE-42A6-9C4C-3D3959543128}" srcOrd="0" destOrd="0" presId="urn:microsoft.com/office/officeart/2008/layout/HalfCircleOrganizationChart"/>
    <dgm:cxn modelId="{CF21C1BE-5C1D-4A40-874F-F3C7A27A32FC}" type="presParOf" srcId="{A37B4818-AFEE-42A6-9C4C-3D3959543128}" destId="{6F26E87A-E9F7-4E9E-8F91-9D84C4C6240F}" srcOrd="0" destOrd="0" presId="urn:microsoft.com/office/officeart/2008/layout/HalfCircleOrganizationChart"/>
    <dgm:cxn modelId="{9436F19E-C0C4-439C-9B62-1DDD1F4C9A9B}" type="presParOf" srcId="{A37B4818-AFEE-42A6-9C4C-3D3959543128}" destId="{F9DB6CBB-610C-4665-8E40-B61B0EF018FA}" srcOrd="1" destOrd="0" presId="urn:microsoft.com/office/officeart/2008/layout/HalfCircleOrganizationChart"/>
    <dgm:cxn modelId="{286B6F60-C24B-464C-BAC5-2FC414CDB1DE}" type="presParOf" srcId="{A37B4818-AFEE-42A6-9C4C-3D3959543128}" destId="{060E40F7-5B9C-444E-84C2-92CD2EEFF7E3}" srcOrd="2" destOrd="0" presId="urn:microsoft.com/office/officeart/2008/layout/HalfCircleOrganizationChart"/>
    <dgm:cxn modelId="{EA8B8561-1560-477C-AFB5-CA3FF16727FC}" type="presParOf" srcId="{A37B4818-AFEE-42A6-9C4C-3D3959543128}" destId="{EAA63B8D-81E9-4312-8EAA-FE22B0611EAE}" srcOrd="3" destOrd="0" presId="urn:microsoft.com/office/officeart/2008/layout/HalfCircleOrganizationChart"/>
    <dgm:cxn modelId="{B729221E-8DDF-4B2D-BD08-FDFDFFE4880B}" type="presParOf" srcId="{F4394447-8E46-47F0-ACC3-67F28A014702}" destId="{6083EF53-ED6D-4C8C-91C0-DD53833407BD}" srcOrd="1" destOrd="0" presId="urn:microsoft.com/office/officeart/2008/layout/HalfCircleOrganizationChart"/>
    <dgm:cxn modelId="{04FCA0B5-511C-4C92-8F20-8DE1ABE66C57}" type="presParOf" srcId="{F4394447-8E46-47F0-ACC3-67F28A014702}" destId="{5A8758F1-248C-4619-8F99-B47FDD8D532F}" srcOrd="2" destOrd="0" presId="urn:microsoft.com/office/officeart/2008/layout/HalfCircleOrganizationChart"/>
    <dgm:cxn modelId="{B7161EE0-213B-446C-8650-A8BC7E09C0F1}" type="presParOf" srcId="{2A812EFA-A933-478F-941C-0D704DC02E6D}" destId="{261104B6-D63B-421C-80B3-9CCBD9272B40}" srcOrd="8" destOrd="0" presId="urn:microsoft.com/office/officeart/2008/layout/HalfCircleOrganizationChart"/>
    <dgm:cxn modelId="{6048F74B-9C26-4A8F-917C-CB5B7A98C5B2}" type="presParOf" srcId="{2A812EFA-A933-478F-941C-0D704DC02E6D}" destId="{4EA342F4-34E3-4C91-96EF-C973550E7B23}" srcOrd="9" destOrd="0" presId="urn:microsoft.com/office/officeart/2008/layout/HalfCircleOrganizationChart"/>
    <dgm:cxn modelId="{BB356CB2-B8F8-4DB7-B243-A9F5D9828454}" type="presParOf" srcId="{4EA342F4-34E3-4C91-96EF-C973550E7B23}" destId="{3CC4408D-8786-46A7-9CF6-74314F59AFFF}" srcOrd="0" destOrd="0" presId="urn:microsoft.com/office/officeart/2008/layout/HalfCircleOrganizationChart"/>
    <dgm:cxn modelId="{23A5D254-4203-4C7D-A6AF-1EEB2EC16448}" type="presParOf" srcId="{3CC4408D-8786-46A7-9CF6-74314F59AFFF}" destId="{F504DC90-9E2F-48F1-A149-CB6379C645AB}" srcOrd="0" destOrd="0" presId="urn:microsoft.com/office/officeart/2008/layout/HalfCircleOrganizationChart"/>
    <dgm:cxn modelId="{E9BF3170-5BCA-4CAE-AEEF-AADA4757051B}" type="presParOf" srcId="{3CC4408D-8786-46A7-9CF6-74314F59AFFF}" destId="{3B4623FB-F379-4774-BFAF-09AC18BA808F}" srcOrd="1" destOrd="0" presId="urn:microsoft.com/office/officeart/2008/layout/HalfCircleOrganizationChart"/>
    <dgm:cxn modelId="{695BEC9A-FE8E-4517-9F79-3FA72431AEFA}" type="presParOf" srcId="{3CC4408D-8786-46A7-9CF6-74314F59AFFF}" destId="{4CF38616-73FF-4732-BE59-F4BE54886A0D}" srcOrd="2" destOrd="0" presId="urn:microsoft.com/office/officeart/2008/layout/HalfCircleOrganizationChart"/>
    <dgm:cxn modelId="{7F8C1CA3-50B1-42AD-9E48-08A8502347DC}" type="presParOf" srcId="{3CC4408D-8786-46A7-9CF6-74314F59AFFF}" destId="{44FD3DDA-A78F-454E-ABDC-5B513FA5A5F7}" srcOrd="3" destOrd="0" presId="urn:microsoft.com/office/officeart/2008/layout/HalfCircleOrganizationChart"/>
    <dgm:cxn modelId="{EB1250D4-2745-4851-A680-E76BB485A767}" type="presParOf" srcId="{4EA342F4-34E3-4C91-96EF-C973550E7B23}" destId="{086FF1D9-FE32-4941-8815-E9A301F4D1A1}" srcOrd="1" destOrd="0" presId="urn:microsoft.com/office/officeart/2008/layout/HalfCircleOrganizationChart"/>
    <dgm:cxn modelId="{2E7AA481-6E12-493F-BCF3-BEBC98333F7B}" type="presParOf" srcId="{086FF1D9-FE32-4941-8815-E9A301F4D1A1}" destId="{2A94B365-28FF-46A5-A464-42AC1E83A55B}" srcOrd="0" destOrd="0" presId="urn:microsoft.com/office/officeart/2008/layout/HalfCircleOrganizationChart"/>
    <dgm:cxn modelId="{680AC90F-5A96-413E-A4B7-C24EEDE383EF}" type="presParOf" srcId="{086FF1D9-FE32-4941-8815-E9A301F4D1A1}" destId="{A40AC3DC-83BA-474E-A0A8-7F7872D3D0F1}" srcOrd="1" destOrd="0" presId="urn:microsoft.com/office/officeart/2008/layout/HalfCircleOrganizationChart"/>
    <dgm:cxn modelId="{F375EB16-EAF6-4220-83DB-6259403C530D}" type="presParOf" srcId="{A40AC3DC-83BA-474E-A0A8-7F7872D3D0F1}" destId="{0F578A7F-DF45-4081-8446-74D65383F7E1}" srcOrd="0" destOrd="0" presId="urn:microsoft.com/office/officeart/2008/layout/HalfCircleOrganizationChart"/>
    <dgm:cxn modelId="{929A42D7-1330-4E4B-A906-D07611FCBED5}" type="presParOf" srcId="{0F578A7F-DF45-4081-8446-74D65383F7E1}" destId="{2E2B0A4E-C20A-44A8-A529-00825F3AF458}" srcOrd="0" destOrd="0" presId="urn:microsoft.com/office/officeart/2008/layout/HalfCircleOrganizationChart"/>
    <dgm:cxn modelId="{F38A1149-5D43-4A37-BE7B-EBEC40FCF399}" type="presParOf" srcId="{0F578A7F-DF45-4081-8446-74D65383F7E1}" destId="{EE47FC51-4599-4D9B-AF41-329E4D375182}" srcOrd="1" destOrd="0" presId="urn:microsoft.com/office/officeart/2008/layout/HalfCircleOrganizationChart"/>
    <dgm:cxn modelId="{B7D91F47-0599-4C4B-BC17-FAA684BBC769}" type="presParOf" srcId="{0F578A7F-DF45-4081-8446-74D65383F7E1}" destId="{3BB0C588-3DD0-44B1-8C71-EFBB2D576C90}" srcOrd="2" destOrd="0" presId="urn:microsoft.com/office/officeart/2008/layout/HalfCircleOrganizationChart"/>
    <dgm:cxn modelId="{8D7336E4-8DC1-4CD1-B271-FB020C0351A1}" type="presParOf" srcId="{0F578A7F-DF45-4081-8446-74D65383F7E1}" destId="{6996F6F9-A0D5-4576-BE4F-5EE8CB3BCE7B}" srcOrd="3" destOrd="0" presId="urn:microsoft.com/office/officeart/2008/layout/HalfCircleOrganizationChart"/>
    <dgm:cxn modelId="{ACEA935C-BF09-461D-AF2B-A0258DC48589}" type="presParOf" srcId="{A40AC3DC-83BA-474E-A0A8-7F7872D3D0F1}" destId="{2EBFBFE0-05D6-401D-8068-37B92CBE3F37}" srcOrd="1" destOrd="0" presId="urn:microsoft.com/office/officeart/2008/layout/HalfCircleOrganizationChart"/>
    <dgm:cxn modelId="{D0973B8D-EBC7-4BE2-86EA-96232D0A9285}" type="presParOf" srcId="{A40AC3DC-83BA-474E-A0A8-7F7872D3D0F1}" destId="{DC9C91A8-BE43-4DF8-B36D-B2FBECC57FBE}" srcOrd="2" destOrd="0" presId="urn:microsoft.com/office/officeart/2008/layout/HalfCircleOrganizationChart"/>
    <dgm:cxn modelId="{DEA52348-5274-4218-8B1B-85E89819AB43}" type="presParOf" srcId="{086FF1D9-FE32-4941-8815-E9A301F4D1A1}" destId="{CB836C7B-BB07-4A16-9742-2462A8B7A1A1}" srcOrd="2" destOrd="0" presId="urn:microsoft.com/office/officeart/2008/layout/HalfCircleOrganizationChart"/>
    <dgm:cxn modelId="{CDBE80F6-A8AE-42A9-94EB-26484F8837A9}" type="presParOf" srcId="{086FF1D9-FE32-4941-8815-E9A301F4D1A1}" destId="{48327F46-6E2A-41A1-9B21-3EF448387124}" srcOrd="3" destOrd="0" presId="urn:microsoft.com/office/officeart/2008/layout/HalfCircleOrganizationChart"/>
    <dgm:cxn modelId="{66A958B2-1B9A-4575-91A4-FFDE77218134}" type="presParOf" srcId="{48327F46-6E2A-41A1-9B21-3EF448387124}" destId="{A86BCB26-ECD5-4B60-AE74-8003D4119243}" srcOrd="0" destOrd="0" presId="urn:microsoft.com/office/officeart/2008/layout/HalfCircleOrganizationChart"/>
    <dgm:cxn modelId="{FEBB84DA-307F-476B-BAB1-FFDC86C5582F}" type="presParOf" srcId="{A86BCB26-ECD5-4B60-AE74-8003D4119243}" destId="{443BA667-7BAA-45CD-9858-13E90F45F6D0}" srcOrd="0" destOrd="0" presId="urn:microsoft.com/office/officeart/2008/layout/HalfCircleOrganizationChart"/>
    <dgm:cxn modelId="{9E6A6AC9-CE30-4CB0-911E-7C4094B349F4}" type="presParOf" srcId="{A86BCB26-ECD5-4B60-AE74-8003D4119243}" destId="{1EB3EDBD-659B-429B-AB27-6354070F8252}" srcOrd="1" destOrd="0" presId="urn:microsoft.com/office/officeart/2008/layout/HalfCircleOrganizationChart"/>
    <dgm:cxn modelId="{824E6711-65BF-4F58-952A-F4D89F204895}" type="presParOf" srcId="{A86BCB26-ECD5-4B60-AE74-8003D4119243}" destId="{996586DD-EF95-4B8D-9DD8-8CAF092A4DCF}" srcOrd="2" destOrd="0" presId="urn:microsoft.com/office/officeart/2008/layout/HalfCircleOrganizationChart"/>
    <dgm:cxn modelId="{B5A340B7-7154-46FE-BA04-3F7BAF7CD005}" type="presParOf" srcId="{A86BCB26-ECD5-4B60-AE74-8003D4119243}" destId="{4141DFF9-759D-43AE-B97C-65D49BBE1D27}" srcOrd="3" destOrd="0" presId="urn:microsoft.com/office/officeart/2008/layout/HalfCircleOrganizationChart"/>
    <dgm:cxn modelId="{2FABF08F-C563-4EE5-B7E5-CD925D0A272D}" type="presParOf" srcId="{48327F46-6E2A-41A1-9B21-3EF448387124}" destId="{57FFC725-3FAB-4C54-8981-65A07E835E0E}" srcOrd="1" destOrd="0" presId="urn:microsoft.com/office/officeart/2008/layout/HalfCircleOrganizationChart"/>
    <dgm:cxn modelId="{4251C9CB-ADC8-4809-880A-B95EE69F5465}" type="presParOf" srcId="{48327F46-6E2A-41A1-9B21-3EF448387124}" destId="{9C87EB8E-9BC8-4F35-A686-823995EF625E}" srcOrd="2" destOrd="0" presId="urn:microsoft.com/office/officeart/2008/layout/HalfCircleOrganizationChart"/>
    <dgm:cxn modelId="{B9A79A43-462D-45D9-ABEC-54EEE9508ACD}" type="presParOf" srcId="{086FF1D9-FE32-4941-8815-E9A301F4D1A1}" destId="{8BF6BF40-4E94-4899-8443-73DC9C9931C6}" srcOrd="4" destOrd="0" presId="urn:microsoft.com/office/officeart/2008/layout/HalfCircleOrganizationChart"/>
    <dgm:cxn modelId="{656F726E-F614-476B-919C-883AD8AFEFBC}" type="presParOf" srcId="{086FF1D9-FE32-4941-8815-E9A301F4D1A1}" destId="{33F538CA-B5D7-499C-930A-430EE0E45E3F}" srcOrd="5" destOrd="0" presId="urn:microsoft.com/office/officeart/2008/layout/HalfCircleOrganizationChart"/>
    <dgm:cxn modelId="{34D2DE3F-1EF7-4DC8-B40E-B48A4BEE27DA}" type="presParOf" srcId="{33F538CA-B5D7-499C-930A-430EE0E45E3F}" destId="{3C7C179C-A1F0-452E-BBD5-046A293AABB6}" srcOrd="0" destOrd="0" presId="urn:microsoft.com/office/officeart/2008/layout/HalfCircleOrganizationChart"/>
    <dgm:cxn modelId="{98E454F8-FC89-40B4-967F-A270DAF44BB8}" type="presParOf" srcId="{3C7C179C-A1F0-452E-BBD5-046A293AABB6}" destId="{2249C540-1362-43C4-AA29-70DC10DA2019}" srcOrd="0" destOrd="0" presId="urn:microsoft.com/office/officeart/2008/layout/HalfCircleOrganizationChart"/>
    <dgm:cxn modelId="{1EA09F59-34AB-4B55-BED0-8A6B4F9289F9}" type="presParOf" srcId="{3C7C179C-A1F0-452E-BBD5-046A293AABB6}" destId="{B740B3B8-7CB3-4773-8B7C-21066430A13A}" srcOrd="1" destOrd="0" presId="urn:microsoft.com/office/officeart/2008/layout/HalfCircleOrganizationChart"/>
    <dgm:cxn modelId="{00C11399-87CA-4BDF-A52C-5B9999EB523E}" type="presParOf" srcId="{3C7C179C-A1F0-452E-BBD5-046A293AABB6}" destId="{DB043A2A-2D2D-47AB-9FB5-6B36234A66D5}" srcOrd="2" destOrd="0" presId="urn:microsoft.com/office/officeart/2008/layout/HalfCircleOrganizationChart"/>
    <dgm:cxn modelId="{74B092B2-3EDC-495A-86BF-A333331AFB5B}" type="presParOf" srcId="{3C7C179C-A1F0-452E-BBD5-046A293AABB6}" destId="{8FB3CBD4-631B-434E-B869-9C8B57EDFDBF}" srcOrd="3" destOrd="0" presId="urn:microsoft.com/office/officeart/2008/layout/HalfCircleOrganizationChart"/>
    <dgm:cxn modelId="{59BE4D22-A6D9-4E75-994E-0339ADBCF95E}" type="presParOf" srcId="{33F538CA-B5D7-499C-930A-430EE0E45E3F}" destId="{9594F778-77E5-4A9F-97F5-077BADA864CE}" srcOrd="1" destOrd="0" presId="urn:microsoft.com/office/officeart/2008/layout/HalfCircleOrganizationChart"/>
    <dgm:cxn modelId="{CEBAC869-4365-4B1F-85FD-63574982019D}" type="presParOf" srcId="{33F538CA-B5D7-499C-930A-430EE0E45E3F}" destId="{53FE5831-C72F-4D3B-BEDC-694D4A1AC70C}" srcOrd="2" destOrd="0" presId="urn:microsoft.com/office/officeart/2008/layout/HalfCircleOrganizationChart"/>
    <dgm:cxn modelId="{CA1F91E1-7803-4B68-AA0E-9ED10B3F41A2}" type="presParOf" srcId="{4EA342F4-34E3-4C91-96EF-C973550E7B23}" destId="{B1BD46A2-7BF9-481B-9F40-F1D01A699A4B}" srcOrd="2" destOrd="0" presId="urn:microsoft.com/office/officeart/2008/layout/HalfCircleOrganizationChart"/>
    <dgm:cxn modelId="{3D0BF1B5-E44E-441D-82DB-CB9E45AA1130}" type="presParOf" srcId="{2A812EFA-A933-478F-941C-0D704DC02E6D}" destId="{03DAA19E-3EBA-4D94-A4A5-C6C6E9F359B3}" srcOrd="10" destOrd="0" presId="urn:microsoft.com/office/officeart/2008/layout/HalfCircleOrganizationChart"/>
    <dgm:cxn modelId="{5DD3AA74-E353-435F-838A-6BEFDF9E0A01}" type="presParOf" srcId="{2A812EFA-A933-478F-941C-0D704DC02E6D}" destId="{1837D590-593B-4230-8364-029D3B831593}" srcOrd="11" destOrd="0" presId="urn:microsoft.com/office/officeart/2008/layout/HalfCircleOrganizationChart"/>
    <dgm:cxn modelId="{23EA22B8-2191-4B96-B349-7CF9BE6CBEC4}" type="presParOf" srcId="{1837D590-593B-4230-8364-029D3B831593}" destId="{806C680A-2223-48AB-BF03-7EA9A597C20E}" srcOrd="0" destOrd="0" presId="urn:microsoft.com/office/officeart/2008/layout/HalfCircleOrganizationChart"/>
    <dgm:cxn modelId="{ADA64842-C334-4399-99B9-B8AE2DB737DF}" type="presParOf" srcId="{806C680A-2223-48AB-BF03-7EA9A597C20E}" destId="{C9708E23-05E5-49D3-92CE-704289FA9A9D}" srcOrd="0" destOrd="0" presId="urn:microsoft.com/office/officeart/2008/layout/HalfCircleOrganizationChart"/>
    <dgm:cxn modelId="{0ECF7173-4D8B-400D-85B6-67419FB459E4}" type="presParOf" srcId="{806C680A-2223-48AB-BF03-7EA9A597C20E}" destId="{EBB963E4-F35F-4020-AD98-21C116C7C347}" srcOrd="1" destOrd="0" presId="urn:microsoft.com/office/officeart/2008/layout/HalfCircleOrganizationChart"/>
    <dgm:cxn modelId="{5C1E1C47-2260-4658-9436-88DD6754F64C}" type="presParOf" srcId="{806C680A-2223-48AB-BF03-7EA9A597C20E}" destId="{9E6BF00C-9A6C-412E-9650-31E26B09FC5D}" srcOrd="2" destOrd="0" presId="urn:microsoft.com/office/officeart/2008/layout/HalfCircleOrganizationChart"/>
    <dgm:cxn modelId="{15F405FC-9C89-472C-874F-21B5EDAFF657}" type="presParOf" srcId="{806C680A-2223-48AB-BF03-7EA9A597C20E}" destId="{70865E89-0FC1-4035-A383-BCCEE397E5BC}" srcOrd="3" destOrd="0" presId="urn:microsoft.com/office/officeart/2008/layout/HalfCircleOrganizationChart"/>
    <dgm:cxn modelId="{10C316FF-1558-4C14-A977-9A1B4973792F}" type="presParOf" srcId="{1837D590-593B-4230-8364-029D3B831593}" destId="{BAEA771B-88EF-49BB-8C67-D258B1EBDEA9}" srcOrd="1" destOrd="0" presId="urn:microsoft.com/office/officeart/2008/layout/HalfCircleOrganizationChart"/>
    <dgm:cxn modelId="{1BD683E3-637A-4C31-BCFD-04C3575BF636}" type="presParOf" srcId="{BAEA771B-88EF-49BB-8C67-D258B1EBDEA9}" destId="{0FFEE490-050F-4177-A3A9-54F6D8AF634B}" srcOrd="0" destOrd="0" presId="urn:microsoft.com/office/officeart/2008/layout/HalfCircleOrganizationChart"/>
    <dgm:cxn modelId="{131C5494-AC9D-4156-AA54-2AF0364C21F7}" type="presParOf" srcId="{BAEA771B-88EF-49BB-8C67-D258B1EBDEA9}" destId="{8D090475-2D5C-4B67-9F55-DB19D6B93BAE}" srcOrd="1" destOrd="0" presId="urn:microsoft.com/office/officeart/2008/layout/HalfCircleOrganizationChart"/>
    <dgm:cxn modelId="{AA214399-09BF-42A5-BD03-DBD49FF19388}" type="presParOf" srcId="{8D090475-2D5C-4B67-9F55-DB19D6B93BAE}" destId="{856B5A86-7C11-4F03-AB62-BA4EDAF3B3E5}" srcOrd="0" destOrd="0" presId="urn:microsoft.com/office/officeart/2008/layout/HalfCircleOrganizationChart"/>
    <dgm:cxn modelId="{E7A7E0B9-4BBB-4BFE-8FA8-998B51B92208}" type="presParOf" srcId="{856B5A86-7C11-4F03-AB62-BA4EDAF3B3E5}" destId="{555A55E4-0FDA-4EF5-88E4-692DBBEDEFEE}" srcOrd="0" destOrd="0" presId="urn:microsoft.com/office/officeart/2008/layout/HalfCircleOrganizationChart"/>
    <dgm:cxn modelId="{072AEC44-965F-4576-8E1E-6A8439B9100F}" type="presParOf" srcId="{856B5A86-7C11-4F03-AB62-BA4EDAF3B3E5}" destId="{E282A84E-C961-4E60-9538-DD0345EB9F89}" srcOrd="1" destOrd="0" presId="urn:microsoft.com/office/officeart/2008/layout/HalfCircleOrganizationChart"/>
    <dgm:cxn modelId="{1B42CEBB-A9DD-4A85-AB3D-3E4C96F9E94C}" type="presParOf" srcId="{856B5A86-7C11-4F03-AB62-BA4EDAF3B3E5}" destId="{86D424D8-32A3-48E3-8365-FEF7CF868F40}" srcOrd="2" destOrd="0" presId="urn:microsoft.com/office/officeart/2008/layout/HalfCircleOrganizationChart"/>
    <dgm:cxn modelId="{102199A1-2DBA-4704-8AAF-5B1367D860BD}" type="presParOf" srcId="{856B5A86-7C11-4F03-AB62-BA4EDAF3B3E5}" destId="{41C3F63B-0C76-4E4F-B6C2-75F6B79FE022}" srcOrd="3" destOrd="0" presId="urn:microsoft.com/office/officeart/2008/layout/HalfCircleOrganizationChart"/>
    <dgm:cxn modelId="{0A165C06-2AEC-46E7-A0DE-EEFAA7E3819D}" type="presParOf" srcId="{8D090475-2D5C-4B67-9F55-DB19D6B93BAE}" destId="{094C3569-2304-4C5A-B683-E95E217AF043}" srcOrd="1" destOrd="0" presId="urn:microsoft.com/office/officeart/2008/layout/HalfCircleOrganizationChart"/>
    <dgm:cxn modelId="{AC6C09FA-AD6F-4316-89AE-B00CCB70E148}" type="presParOf" srcId="{8D090475-2D5C-4B67-9F55-DB19D6B93BAE}" destId="{80C1BB6F-BA1D-492E-B66F-F857162E8439}" srcOrd="2" destOrd="0" presId="urn:microsoft.com/office/officeart/2008/layout/HalfCircleOrganizationChart"/>
    <dgm:cxn modelId="{63178CE2-732C-454A-8F9D-21B2CED1552B}" type="presParOf" srcId="{BAEA771B-88EF-49BB-8C67-D258B1EBDEA9}" destId="{37FCF933-426C-4F83-8ED6-49C82C1B8DD2}" srcOrd="2" destOrd="0" presId="urn:microsoft.com/office/officeart/2008/layout/HalfCircleOrganizationChart"/>
    <dgm:cxn modelId="{53203D2C-C0C6-412F-9CF6-868A916760AE}" type="presParOf" srcId="{BAEA771B-88EF-49BB-8C67-D258B1EBDEA9}" destId="{62CA9C7E-1F55-4817-8B74-BD7DE4703436}" srcOrd="3" destOrd="0" presId="urn:microsoft.com/office/officeart/2008/layout/HalfCircleOrganizationChart"/>
    <dgm:cxn modelId="{F65D3A15-9249-43DE-8B18-7E97534317E9}" type="presParOf" srcId="{62CA9C7E-1F55-4817-8B74-BD7DE4703436}" destId="{48D3D2D7-6B30-4563-A9D5-216CF84A7CAD}" srcOrd="0" destOrd="0" presId="urn:microsoft.com/office/officeart/2008/layout/HalfCircleOrganizationChart"/>
    <dgm:cxn modelId="{643CF9D8-0EF2-4538-B286-BC7C728BFAB1}" type="presParOf" srcId="{48D3D2D7-6B30-4563-A9D5-216CF84A7CAD}" destId="{E8616C46-4BA0-491F-BA30-B9BCB4231421}" srcOrd="0" destOrd="0" presId="urn:microsoft.com/office/officeart/2008/layout/HalfCircleOrganizationChart"/>
    <dgm:cxn modelId="{006A9D5A-B135-47AF-B0A1-2987D476D594}" type="presParOf" srcId="{48D3D2D7-6B30-4563-A9D5-216CF84A7CAD}" destId="{4F3592DE-28BD-4E9E-8488-445D06EA408F}" srcOrd="1" destOrd="0" presId="urn:microsoft.com/office/officeart/2008/layout/HalfCircleOrganizationChart"/>
    <dgm:cxn modelId="{FDAAE45B-828A-4529-B700-B17040AA1691}" type="presParOf" srcId="{48D3D2D7-6B30-4563-A9D5-216CF84A7CAD}" destId="{B41F540B-F7BA-4F7C-9256-C4ABBADD8CB5}" srcOrd="2" destOrd="0" presId="urn:microsoft.com/office/officeart/2008/layout/HalfCircleOrganizationChart"/>
    <dgm:cxn modelId="{52875E08-37A0-43F6-9FC8-2BF3187E6D66}" type="presParOf" srcId="{48D3D2D7-6B30-4563-A9D5-216CF84A7CAD}" destId="{8B8301FD-E0DC-452E-BD61-B6458C549DC7}" srcOrd="3" destOrd="0" presId="urn:microsoft.com/office/officeart/2008/layout/HalfCircleOrganizationChart"/>
    <dgm:cxn modelId="{34F43A6E-7154-452D-95CC-CF353C7CCAA4}" type="presParOf" srcId="{62CA9C7E-1F55-4817-8B74-BD7DE4703436}" destId="{BF881A26-6DAE-4A55-945A-CE0623966EE0}" srcOrd="1" destOrd="0" presId="urn:microsoft.com/office/officeart/2008/layout/HalfCircleOrganizationChart"/>
    <dgm:cxn modelId="{4B19096A-DC55-4552-B1D8-817D960A9B70}" type="presParOf" srcId="{62CA9C7E-1F55-4817-8B74-BD7DE4703436}" destId="{5FCCC7CC-F92C-4ED0-874C-0B1B4A26A469}" srcOrd="2" destOrd="0" presId="urn:microsoft.com/office/officeart/2008/layout/HalfCircleOrganizationChart"/>
    <dgm:cxn modelId="{8A3DA86F-62F8-458A-933E-2A6975E953F2}" type="presParOf" srcId="{BAEA771B-88EF-49BB-8C67-D258B1EBDEA9}" destId="{C8439879-8F5E-4242-9F37-787B6E7D6E4B}" srcOrd="4" destOrd="0" presId="urn:microsoft.com/office/officeart/2008/layout/HalfCircleOrganizationChart"/>
    <dgm:cxn modelId="{854209E0-65D2-45DA-8877-603E252E76D1}" type="presParOf" srcId="{BAEA771B-88EF-49BB-8C67-D258B1EBDEA9}" destId="{B614BD8A-F5AB-4F7C-85F3-F969D11A7112}" srcOrd="5" destOrd="0" presId="urn:microsoft.com/office/officeart/2008/layout/HalfCircleOrganizationChart"/>
    <dgm:cxn modelId="{E990BE8D-97EE-46AD-9EB3-AAB9A4C4B93F}" type="presParOf" srcId="{B614BD8A-F5AB-4F7C-85F3-F969D11A7112}" destId="{7F0AF15A-8B81-45FF-AEA7-354B72439739}" srcOrd="0" destOrd="0" presId="urn:microsoft.com/office/officeart/2008/layout/HalfCircleOrganizationChart"/>
    <dgm:cxn modelId="{F8E93060-54E0-4A67-90D4-5D5561E5C116}" type="presParOf" srcId="{7F0AF15A-8B81-45FF-AEA7-354B72439739}" destId="{7078D1B5-6D8B-42AF-AAE5-15E42A921B21}" srcOrd="0" destOrd="0" presId="urn:microsoft.com/office/officeart/2008/layout/HalfCircleOrganizationChart"/>
    <dgm:cxn modelId="{75896D7C-E794-4A59-B8C1-F14643C57FBC}" type="presParOf" srcId="{7F0AF15A-8B81-45FF-AEA7-354B72439739}" destId="{1D0A90DB-BD6A-462C-A375-387A3F258C6C}" srcOrd="1" destOrd="0" presId="urn:microsoft.com/office/officeart/2008/layout/HalfCircleOrganizationChart"/>
    <dgm:cxn modelId="{36A5A292-055A-4945-A020-D5303DDE176F}" type="presParOf" srcId="{7F0AF15A-8B81-45FF-AEA7-354B72439739}" destId="{4BCB81F0-E37B-40EF-83BE-EDD35CD0ABE6}" srcOrd="2" destOrd="0" presId="urn:microsoft.com/office/officeart/2008/layout/HalfCircleOrganizationChart"/>
    <dgm:cxn modelId="{443F2638-9D46-427E-A275-EB6B00BC95CE}" type="presParOf" srcId="{7F0AF15A-8B81-45FF-AEA7-354B72439739}" destId="{326C0032-A0A7-4A36-84B8-AA8E2F3CE937}" srcOrd="3" destOrd="0" presId="urn:microsoft.com/office/officeart/2008/layout/HalfCircleOrganizationChart"/>
    <dgm:cxn modelId="{76A09AC8-DA3C-49FA-B979-CFD167D6A751}" type="presParOf" srcId="{B614BD8A-F5AB-4F7C-85F3-F969D11A7112}" destId="{B058B68A-55D8-4AC6-BC1B-5501EADB0B9D}" srcOrd="1" destOrd="0" presId="urn:microsoft.com/office/officeart/2008/layout/HalfCircleOrganizationChart"/>
    <dgm:cxn modelId="{D4A1EEEE-AF7C-4FA4-98BB-A3DC08A9A1C7}" type="presParOf" srcId="{B614BD8A-F5AB-4F7C-85F3-F969D11A7112}" destId="{4D19C33A-FEC1-4B8B-8FFC-94FA6DEAF294}" srcOrd="2" destOrd="0" presId="urn:microsoft.com/office/officeart/2008/layout/HalfCircleOrganizationChart"/>
    <dgm:cxn modelId="{7692BB6C-BC7A-41FE-A740-1457A0550571}" type="presParOf" srcId="{1837D590-593B-4230-8364-029D3B831593}" destId="{DABA393A-FEE6-4DC5-865A-4440A3428C77}" srcOrd="2" destOrd="0" presId="urn:microsoft.com/office/officeart/2008/layout/HalfCircleOrganizationChart"/>
    <dgm:cxn modelId="{122D155A-0DB2-415B-8786-7BDE23D739E2}" type="presParOf" srcId="{CF3E96ED-1054-4DC7-8D09-5A9105C22E70}" destId="{733E2B28-09B8-46CF-B4A9-80F3F6D8B7B0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FE90C6-2F56-4920-887A-4EEF79590B06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B3EE3F78-3539-44E0-88B6-F3318F1514C0}">
      <dgm:prSet phldrT="[Text]" custT="1"/>
      <dgm:spPr/>
      <dgm:t>
        <a:bodyPr/>
        <a:lstStyle/>
        <a:p>
          <a:r>
            <a:rPr lang="en-US" sz="1400" dirty="0"/>
            <a:t>Improvement Project Name</a:t>
          </a:r>
        </a:p>
      </dgm:t>
    </dgm:pt>
    <dgm:pt modelId="{42DB1849-7202-47C7-BB2E-98E67FE24BF0}" type="parTrans" cxnId="{18157C2C-1ECD-46D4-9ABA-D7403DF7AC68}">
      <dgm:prSet/>
      <dgm:spPr/>
      <dgm:t>
        <a:bodyPr/>
        <a:lstStyle/>
        <a:p>
          <a:endParaRPr lang="en-US" sz="1400"/>
        </a:p>
      </dgm:t>
    </dgm:pt>
    <dgm:pt modelId="{E057F3CD-2B6A-4E28-8C88-B33CBCF5AADC}" type="sibTrans" cxnId="{18157C2C-1ECD-46D4-9ABA-D7403DF7AC68}">
      <dgm:prSet/>
      <dgm:spPr/>
      <dgm:t>
        <a:bodyPr/>
        <a:lstStyle/>
        <a:p>
          <a:endParaRPr lang="en-US" sz="1400"/>
        </a:p>
      </dgm:t>
    </dgm:pt>
    <dgm:pt modelId="{8A21A943-4244-4DDC-9796-BE4F732CB549}">
      <dgm:prSet custT="1"/>
      <dgm:spPr/>
      <dgm:t>
        <a:bodyPr/>
        <a:lstStyle/>
        <a:p>
          <a:pPr rtl="0"/>
          <a:r>
            <a:rPr lang="en-US" sz="1400" dirty="0"/>
            <a:t>A: </a:t>
          </a:r>
          <a:r>
            <a:rPr lang="en-US" sz="1400" dirty="0">
              <a:latin typeface="Calibri"/>
            </a:rPr>
            <a:t>Management &amp; Coordination</a:t>
          </a:r>
          <a:endParaRPr lang="en-US" sz="1400" dirty="0"/>
        </a:p>
      </dgm:t>
    </dgm:pt>
    <dgm:pt modelId="{50376E46-E1AF-4E43-9FEE-1C795533C1E7}" type="parTrans" cxnId="{FAF6BBF3-5B1A-4650-81FD-423234164C51}">
      <dgm:prSet/>
      <dgm:spPr/>
      <dgm:t>
        <a:bodyPr/>
        <a:lstStyle/>
        <a:p>
          <a:endParaRPr lang="en-US" sz="1400"/>
        </a:p>
      </dgm:t>
    </dgm:pt>
    <dgm:pt modelId="{74BD42A6-C153-469D-A4A1-527AE3C73972}" type="sibTrans" cxnId="{FAF6BBF3-5B1A-4650-81FD-423234164C51}">
      <dgm:prSet/>
      <dgm:spPr/>
      <dgm:t>
        <a:bodyPr/>
        <a:lstStyle/>
        <a:p>
          <a:endParaRPr lang="en-US" sz="1400"/>
        </a:p>
      </dgm:t>
    </dgm:pt>
    <dgm:pt modelId="{AB9CB8BC-4D64-4F5E-B135-9710167179DE}">
      <dgm:prSet custT="1"/>
      <dgm:spPr/>
      <dgm:t>
        <a:bodyPr/>
        <a:lstStyle/>
        <a:p>
          <a:pPr rtl="0"/>
          <a:r>
            <a:rPr lang="en-CA" sz="1400" dirty="0"/>
            <a:t>A1: </a:t>
          </a:r>
          <a:r>
            <a:rPr lang="en-CA" sz="1400" dirty="0">
              <a:latin typeface="Calibri"/>
            </a:rPr>
            <a:t>Core Team Meetings</a:t>
          </a:r>
          <a:endParaRPr lang="en-US" sz="1400" dirty="0"/>
        </a:p>
      </dgm:t>
    </dgm:pt>
    <dgm:pt modelId="{2875EABA-8631-444E-81D1-E5935DF67B4C}" type="parTrans" cxnId="{61BBEA93-C457-4C8B-9C56-1B50FD65B282}">
      <dgm:prSet/>
      <dgm:spPr/>
      <dgm:t>
        <a:bodyPr/>
        <a:lstStyle/>
        <a:p>
          <a:endParaRPr lang="en-US" sz="1400"/>
        </a:p>
      </dgm:t>
    </dgm:pt>
    <dgm:pt modelId="{58EA5BE1-24E3-4B5A-9DBE-C8CBD22E57F6}" type="sibTrans" cxnId="{61BBEA93-C457-4C8B-9C56-1B50FD65B282}">
      <dgm:prSet/>
      <dgm:spPr/>
      <dgm:t>
        <a:bodyPr/>
        <a:lstStyle/>
        <a:p>
          <a:endParaRPr lang="en-US" sz="1400"/>
        </a:p>
      </dgm:t>
    </dgm:pt>
    <dgm:pt modelId="{30731A85-0C4F-4786-B15A-42520053AFEA}">
      <dgm:prSet custT="1"/>
      <dgm:spPr/>
      <dgm:t>
        <a:bodyPr/>
        <a:lstStyle/>
        <a:p>
          <a:pPr rtl="0"/>
          <a:r>
            <a:rPr lang="en-US" sz="1400" dirty="0"/>
            <a:t>A3: Monthly</a:t>
          </a:r>
          <a:r>
            <a:rPr lang="en-US" sz="1400" dirty="0">
              <a:latin typeface="Calibri"/>
            </a:rPr>
            <a:t> Progress Reports</a:t>
          </a:r>
        </a:p>
      </dgm:t>
    </dgm:pt>
    <dgm:pt modelId="{58991722-4A34-4C63-8733-3D16641BCA38}" type="parTrans" cxnId="{58D54A18-19A3-4B90-8555-F252AF45C32A}">
      <dgm:prSet/>
      <dgm:spPr/>
      <dgm:t>
        <a:bodyPr/>
        <a:lstStyle/>
        <a:p>
          <a:endParaRPr lang="en-US" sz="1400"/>
        </a:p>
      </dgm:t>
    </dgm:pt>
    <dgm:pt modelId="{F66ED5DF-EFFC-4A96-BF79-4D52341D50FC}" type="sibTrans" cxnId="{58D54A18-19A3-4B90-8555-F252AF45C32A}">
      <dgm:prSet/>
      <dgm:spPr/>
      <dgm:t>
        <a:bodyPr/>
        <a:lstStyle/>
        <a:p>
          <a:endParaRPr lang="en-US" sz="1400"/>
        </a:p>
      </dgm:t>
    </dgm:pt>
    <dgm:pt modelId="{79AA6204-A951-4131-BB53-97AEC7AD5994}">
      <dgm:prSet custT="1"/>
      <dgm:spPr/>
      <dgm:t>
        <a:bodyPr/>
        <a:lstStyle/>
        <a:p>
          <a:pPr rtl="0"/>
          <a:r>
            <a:rPr lang="en-US" sz="1400" dirty="0"/>
            <a:t>B: PDSA </a:t>
          </a:r>
          <a:r>
            <a:rPr lang="en-US" sz="1400" dirty="0">
              <a:latin typeface="Calibri"/>
            </a:rPr>
            <a:t>Iterations </a:t>
          </a:r>
          <a:endParaRPr lang="en-US" sz="1400" dirty="0"/>
        </a:p>
      </dgm:t>
    </dgm:pt>
    <dgm:pt modelId="{0D814165-E6BD-4AB1-9AEF-53E44E125267}" type="parTrans" cxnId="{B9027332-DC93-490B-8F6C-88EC0BABE7EC}">
      <dgm:prSet/>
      <dgm:spPr/>
      <dgm:t>
        <a:bodyPr/>
        <a:lstStyle/>
        <a:p>
          <a:endParaRPr lang="en-US" sz="1400"/>
        </a:p>
      </dgm:t>
    </dgm:pt>
    <dgm:pt modelId="{7ECC91C9-BC2B-4D29-8264-C78797F7D3FB}" type="sibTrans" cxnId="{B9027332-DC93-490B-8F6C-88EC0BABE7EC}">
      <dgm:prSet/>
      <dgm:spPr/>
      <dgm:t>
        <a:bodyPr/>
        <a:lstStyle/>
        <a:p>
          <a:endParaRPr lang="en-US" sz="1400"/>
        </a:p>
      </dgm:t>
    </dgm:pt>
    <dgm:pt modelId="{834AC621-BEAB-4CB3-A754-33C2B4597460}">
      <dgm:prSet custT="1"/>
      <dgm:spPr/>
      <dgm:t>
        <a:bodyPr/>
        <a:lstStyle/>
        <a:p>
          <a:pPr rtl="0"/>
          <a:r>
            <a:rPr lang="en-US" sz="1400" dirty="0"/>
            <a:t>B1: Plan for 1st</a:t>
          </a:r>
          <a:r>
            <a:rPr lang="en-US" sz="1400" dirty="0">
              <a:latin typeface="Calibri"/>
            </a:rPr>
            <a:t> Change  </a:t>
          </a:r>
          <a:endParaRPr lang="en-US" sz="1400" dirty="0"/>
        </a:p>
      </dgm:t>
    </dgm:pt>
    <dgm:pt modelId="{42BE91A7-487E-4DA5-B43F-D4AA343DBC02}" type="parTrans" cxnId="{206825F5-33B7-4B4F-AC4A-85D4F37819E2}">
      <dgm:prSet/>
      <dgm:spPr/>
      <dgm:t>
        <a:bodyPr/>
        <a:lstStyle/>
        <a:p>
          <a:endParaRPr lang="en-US" sz="1400"/>
        </a:p>
      </dgm:t>
    </dgm:pt>
    <dgm:pt modelId="{BAD23A7C-2089-45B5-BC93-36F7995EE164}" type="sibTrans" cxnId="{206825F5-33B7-4B4F-AC4A-85D4F37819E2}">
      <dgm:prSet/>
      <dgm:spPr/>
      <dgm:t>
        <a:bodyPr/>
        <a:lstStyle/>
        <a:p>
          <a:endParaRPr lang="en-US" sz="1400"/>
        </a:p>
      </dgm:t>
    </dgm:pt>
    <dgm:pt modelId="{1F6E5887-D245-481A-9A09-C5AC36E912A2}">
      <dgm:prSet custT="1"/>
      <dgm:spPr/>
      <dgm:t>
        <a:bodyPr/>
        <a:lstStyle/>
        <a:p>
          <a:r>
            <a:rPr lang="en-US" sz="1400" dirty="0"/>
            <a:t>B2: PDSA Iterations</a:t>
          </a:r>
        </a:p>
      </dgm:t>
    </dgm:pt>
    <dgm:pt modelId="{15D3ADBC-4156-4C6A-B538-95467AE498DF}" type="parTrans" cxnId="{DBF65F92-AEA2-46DD-B238-0C29D5212326}">
      <dgm:prSet/>
      <dgm:spPr/>
      <dgm:t>
        <a:bodyPr/>
        <a:lstStyle/>
        <a:p>
          <a:endParaRPr lang="en-US" sz="1400"/>
        </a:p>
      </dgm:t>
    </dgm:pt>
    <dgm:pt modelId="{BE756E6B-3720-4848-AEB6-9EE74C07C97E}" type="sibTrans" cxnId="{DBF65F92-AEA2-46DD-B238-0C29D5212326}">
      <dgm:prSet/>
      <dgm:spPr/>
      <dgm:t>
        <a:bodyPr/>
        <a:lstStyle/>
        <a:p>
          <a:endParaRPr lang="en-US" sz="1400"/>
        </a:p>
      </dgm:t>
    </dgm:pt>
    <dgm:pt modelId="{007E628C-C6DD-4B13-9BBB-EBDCF19546E7}">
      <dgm:prSet custT="1"/>
      <dgm:spPr/>
      <dgm:t>
        <a:bodyPr/>
        <a:lstStyle/>
        <a:p>
          <a:r>
            <a:rPr lang="en-US" sz="1400" dirty="0"/>
            <a:t>B3: Analyzed Outcomes</a:t>
          </a:r>
        </a:p>
      </dgm:t>
    </dgm:pt>
    <dgm:pt modelId="{70E1B385-C221-4FA7-B2C8-E2098BA6F345}" type="parTrans" cxnId="{A7426DF5-1F1E-4DF6-A68A-F96302C93273}">
      <dgm:prSet/>
      <dgm:spPr/>
      <dgm:t>
        <a:bodyPr/>
        <a:lstStyle/>
        <a:p>
          <a:endParaRPr lang="en-US" sz="1400"/>
        </a:p>
      </dgm:t>
    </dgm:pt>
    <dgm:pt modelId="{CEA0CE30-16E1-425A-81EE-EA098AE125DC}" type="sibTrans" cxnId="{A7426DF5-1F1E-4DF6-A68A-F96302C93273}">
      <dgm:prSet/>
      <dgm:spPr/>
      <dgm:t>
        <a:bodyPr/>
        <a:lstStyle/>
        <a:p>
          <a:endParaRPr lang="en-US" sz="1400"/>
        </a:p>
      </dgm:t>
    </dgm:pt>
    <dgm:pt modelId="{52F6376F-9A7E-42EF-B2FA-F9C2AB9E8242}">
      <dgm:prSet custT="1"/>
      <dgm:spPr/>
      <dgm:t>
        <a:bodyPr/>
        <a:lstStyle/>
        <a:p>
          <a:r>
            <a:rPr lang="en-US" sz="1400" dirty="0"/>
            <a:t>C: Implemented Improved Process</a:t>
          </a:r>
        </a:p>
      </dgm:t>
    </dgm:pt>
    <dgm:pt modelId="{D6E94972-AB40-4B76-97FB-8EEB9D832472}" type="parTrans" cxnId="{0DC9A68D-8E62-4018-B18E-F09554653BB3}">
      <dgm:prSet/>
      <dgm:spPr/>
      <dgm:t>
        <a:bodyPr/>
        <a:lstStyle/>
        <a:p>
          <a:endParaRPr lang="en-US" sz="1400"/>
        </a:p>
      </dgm:t>
    </dgm:pt>
    <dgm:pt modelId="{46348BB1-5A00-41E2-A9BF-C0C90E44F1A8}" type="sibTrans" cxnId="{0DC9A68D-8E62-4018-B18E-F09554653BB3}">
      <dgm:prSet/>
      <dgm:spPr/>
      <dgm:t>
        <a:bodyPr/>
        <a:lstStyle/>
        <a:p>
          <a:endParaRPr lang="en-US" sz="1400"/>
        </a:p>
      </dgm:t>
    </dgm:pt>
    <dgm:pt modelId="{87ADB2CC-1A6E-44F9-9E4F-E27D085FB377}">
      <dgm:prSet custT="1"/>
      <dgm:spPr/>
      <dgm:t>
        <a:bodyPr/>
        <a:lstStyle/>
        <a:p>
          <a:r>
            <a:rPr lang="en-US" sz="1400" dirty="0"/>
            <a:t>C2: Lessons Learned</a:t>
          </a:r>
        </a:p>
      </dgm:t>
    </dgm:pt>
    <dgm:pt modelId="{B3ED9655-83DD-4E7F-8F14-400A5F13B282}" type="parTrans" cxnId="{58230A4E-DC8C-4FE5-80C2-3038BA057B88}">
      <dgm:prSet/>
      <dgm:spPr/>
      <dgm:t>
        <a:bodyPr/>
        <a:lstStyle/>
        <a:p>
          <a:endParaRPr lang="en-US" sz="1400"/>
        </a:p>
      </dgm:t>
    </dgm:pt>
    <dgm:pt modelId="{C918748C-700D-46C4-A31E-31FDC797BD55}" type="sibTrans" cxnId="{58230A4E-DC8C-4FE5-80C2-3038BA057B88}">
      <dgm:prSet/>
      <dgm:spPr/>
      <dgm:t>
        <a:bodyPr/>
        <a:lstStyle/>
        <a:p>
          <a:endParaRPr lang="en-US" sz="1400"/>
        </a:p>
      </dgm:t>
    </dgm:pt>
    <dgm:pt modelId="{25CF56BD-C0A7-431E-B42B-0EB57304222A}">
      <dgm:prSet custT="1"/>
      <dgm:spPr/>
      <dgm:t>
        <a:bodyPr/>
        <a:lstStyle/>
        <a:p>
          <a:r>
            <a:rPr lang="en-US" sz="1400" dirty="0"/>
            <a:t>C1: Process Document for Stakeholders</a:t>
          </a:r>
        </a:p>
      </dgm:t>
    </dgm:pt>
    <dgm:pt modelId="{404B00ED-FB71-4F36-9BDA-3A1865163CAC}" type="parTrans" cxnId="{6EA2D80D-3C89-4987-A101-90A6CC2C3F42}">
      <dgm:prSet/>
      <dgm:spPr/>
      <dgm:t>
        <a:bodyPr/>
        <a:lstStyle/>
        <a:p>
          <a:endParaRPr lang="en-US" sz="1400"/>
        </a:p>
      </dgm:t>
    </dgm:pt>
    <dgm:pt modelId="{DE3EBC5B-80EF-436A-A0E0-72A0FB482ED7}" type="sibTrans" cxnId="{6EA2D80D-3C89-4987-A101-90A6CC2C3F42}">
      <dgm:prSet/>
      <dgm:spPr/>
      <dgm:t>
        <a:bodyPr/>
        <a:lstStyle/>
        <a:p>
          <a:endParaRPr lang="en-US" sz="1400"/>
        </a:p>
      </dgm:t>
    </dgm:pt>
    <dgm:pt modelId="{0D651606-B406-4909-8955-B48BE741554F}">
      <dgm:prSet custT="1"/>
      <dgm:spPr/>
      <dgm:t>
        <a:bodyPr/>
        <a:lstStyle/>
        <a:p>
          <a:r>
            <a:rPr lang="en-US" sz="1400" dirty="0"/>
            <a:t>C3: Plan for Implementation</a:t>
          </a:r>
        </a:p>
      </dgm:t>
    </dgm:pt>
    <dgm:pt modelId="{75D2A224-BD29-411D-9F9D-F8EBABCB21F4}" type="parTrans" cxnId="{29FE87FA-8037-4757-9CF2-F2E792DACEBA}">
      <dgm:prSet/>
      <dgm:spPr/>
      <dgm:t>
        <a:bodyPr/>
        <a:lstStyle/>
        <a:p>
          <a:endParaRPr lang="en-US" sz="1400"/>
        </a:p>
      </dgm:t>
    </dgm:pt>
    <dgm:pt modelId="{B2B95C01-3E5B-43D2-ADAF-D3193A4BDC02}" type="sibTrans" cxnId="{29FE87FA-8037-4757-9CF2-F2E792DACEBA}">
      <dgm:prSet/>
      <dgm:spPr/>
      <dgm:t>
        <a:bodyPr/>
        <a:lstStyle/>
        <a:p>
          <a:endParaRPr lang="en-US" sz="1400"/>
        </a:p>
      </dgm:t>
    </dgm:pt>
    <dgm:pt modelId="{65933825-87AF-446F-9C9C-DA902E1670AD}">
      <dgm:prSet custT="1"/>
      <dgm:spPr/>
      <dgm:t>
        <a:bodyPr/>
        <a:lstStyle/>
        <a:p>
          <a:r>
            <a:rPr lang="en-US" sz="1400" dirty="0"/>
            <a:t>A2: Driver Diagram</a:t>
          </a:r>
        </a:p>
      </dgm:t>
    </dgm:pt>
    <dgm:pt modelId="{8D121781-A6C6-4D77-A243-8E7F73F8BC8A}" type="parTrans" cxnId="{6B5E7461-1094-4C8C-9766-30F8797ADD1D}">
      <dgm:prSet/>
      <dgm:spPr/>
      <dgm:t>
        <a:bodyPr/>
        <a:lstStyle/>
        <a:p>
          <a:endParaRPr lang="en-CA" sz="1400"/>
        </a:p>
      </dgm:t>
    </dgm:pt>
    <dgm:pt modelId="{F1ED7389-454C-4DB8-8FBB-3C0AFEB3FEE5}" type="sibTrans" cxnId="{6B5E7461-1094-4C8C-9766-30F8797ADD1D}">
      <dgm:prSet/>
      <dgm:spPr/>
      <dgm:t>
        <a:bodyPr/>
        <a:lstStyle/>
        <a:p>
          <a:endParaRPr lang="en-CA" sz="1400"/>
        </a:p>
      </dgm:t>
    </dgm:pt>
    <dgm:pt modelId="{769C285A-31D1-4840-8C8F-C6BD040C9C76}">
      <dgm:prSet custT="1"/>
      <dgm:spPr/>
      <dgm:t>
        <a:bodyPr/>
        <a:lstStyle/>
        <a:p>
          <a:r>
            <a:rPr lang="en-US" sz="1400" dirty="0"/>
            <a:t>B4: Documented Final Process</a:t>
          </a:r>
        </a:p>
      </dgm:t>
    </dgm:pt>
    <dgm:pt modelId="{2BCBE1B5-3B40-47E8-AC4C-C9DD3B318D47}" type="parTrans" cxnId="{CD1E47CC-A63A-41DB-919A-32AABCCC47FD}">
      <dgm:prSet/>
      <dgm:spPr/>
      <dgm:t>
        <a:bodyPr/>
        <a:lstStyle/>
        <a:p>
          <a:endParaRPr lang="en-CA" sz="1400"/>
        </a:p>
      </dgm:t>
    </dgm:pt>
    <dgm:pt modelId="{2ACA072F-DEC8-4717-ACF4-CB8386F7EFFD}" type="sibTrans" cxnId="{CD1E47CC-A63A-41DB-919A-32AABCCC47FD}">
      <dgm:prSet/>
      <dgm:spPr/>
      <dgm:t>
        <a:bodyPr/>
        <a:lstStyle/>
        <a:p>
          <a:endParaRPr lang="en-CA" sz="1400"/>
        </a:p>
      </dgm:t>
    </dgm:pt>
    <dgm:pt modelId="{7A4380A0-5222-438D-84CB-81D170AD6BE8}" type="pres">
      <dgm:prSet presAssocID="{C5FE90C6-2F56-4920-887A-4EEF79590B0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C811F10-6610-415D-A719-F82043B29A35}" type="pres">
      <dgm:prSet presAssocID="{B3EE3F78-3539-44E0-88B6-F3318F1514C0}" presName="hierRoot1" presStyleCnt="0">
        <dgm:presLayoutVars>
          <dgm:hierBranch val="init"/>
        </dgm:presLayoutVars>
      </dgm:prSet>
      <dgm:spPr/>
    </dgm:pt>
    <dgm:pt modelId="{D3183084-ECAE-487F-9153-9CF65040506A}" type="pres">
      <dgm:prSet presAssocID="{B3EE3F78-3539-44E0-88B6-F3318F1514C0}" presName="rootComposite1" presStyleCnt="0"/>
      <dgm:spPr/>
    </dgm:pt>
    <dgm:pt modelId="{E777FD27-7AB7-4C22-B299-ADE624F83E4A}" type="pres">
      <dgm:prSet presAssocID="{B3EE3F78-3539-44E0-88B6-F3318F1514C0}" presName="rootText1" presStyleLbl="alignAcc1" presStyleIdx="0" presStyleCnt="0">
        <dgm:presLayoutVars>
          <dgm:chPref val="3"/>
        </dgm:presLayoutVars>
      </dgm:prSet>
      <dgm:spPr/>
    </dgm:pt>
    <dgm:pt modelId="{09F396D3-6510-483C-AAF7-7E75C1E749B8}" type="pres">
      <dgm:prSet presAssocID="{B3EE3F78-3539-44E0-88B6-F3318F1514C0}" presName="topArc1" presStyleLbl="parChTrans1D1" presStyleIdx="0" presStyleCnt="28"/>
      <dgm:spPr/>
    </dgm:pt>
    <dgm:pt modelId="{E9048F50-0446-4A05-8C2B-170687207F22}" type="pres">
      <dgm:prSet presAssocID="{B3EE3F78-3539-44E0-88B6-F3318F1514C0}" presName="bottomArc1" presStyleLbl="parChTrans1D1" presStyleIdx="1" presStyleCnt="28"/>
      <dgm:spPr/>
    </dgm:pt>
    <dgm:pt modelId="{DC420610-9961-4A72-A5C2-01C3A3409C45}" type="pres">
      <dgm:prSet presAssocID="{B3EE3F78-3539-44E0-88B6-F3318F1514C0}" presName="topConnNode1" presStyleLbl="node1" presStyleIdx="0" presStyleCnt="0"/>
      <dgm:spPr/>
    </dgm:pt>
    <dgm:pt modelId="{A7E2C7F2-B809-4D0F-B944-74B02561744E}" type="pres">
      <dgm:prSet presAssocID="{B3EE3F78-3539-44E0-88B6-F3318F1514C0}" presName="hierChild2" presStyleCnt="0"/>
      <dgm:spPr/>
    </dgm:pt>
    <dgm:pt modelId="{CFFD1744-5006-4372-ACC7-178510EA8092}" type="pres">
      <dgm:prSet presAssocID="{50376E46-E1AF-4E43-9FEE-1C795533C1E7}" presName="Name28" presStyleLbl="parChTrans1D2" presStyleIdx="0" presStyleCnt="3"/>
      <dgm:spPr/>
    </dgm:pt>
    <dgm:pt modelId="{7354BFF3-B5F6-4DF8-8BEF-B07737CDE709}" type="pres">
      <dgm:prSet presAssocID="{8A21A943-4244-4DDC-9796-BE4F732CB549}" presName="hierRoot2" presStyleCnt="0">
        <dgm:presLayoutVars>
          <dgm:hierBranch val="r"/>
        </dgm:presLayoutVars>
      </dgm:prSet>
      <dgm:spPr/>
    </dgm:pt>
    <dgm:pt modelId="{ADE7D87A-C3EF-43D8-811C-9807D6B663A6}" type="pres">
      <dgm:prSet presAssocID="{8A21A943-4244-4DDC-9796-BE4F732CB549}" presName="rootComposite2" presStyleCnt="0"/>
      <dgm:spPr/>
    </dgm:pt>
    <dgm:pt modelId="{18DF86D8-B052-4054-AF1C-AB6892819311}" type="pres">
      <dgm:prSet presAssocID="{8A21A943-4244-4DDC-9796-BE4F732CB549}" presName="rootText2" presStyleLbl="alignAcc1" presStyleIdx="0" presStyleCnt="0">
        <dgm:presLayoutVars>
          <dgm:chPref val="3"/>
        </dgm:presLayoutVars>
      </dgm:prSet>
      <dgm:spPr/>
    </dgm:pt>
    <dgm:pt modelId="{377A3BE4-654E-4D3B-A566-AD2B05DC624F}" type="pres">
      <dgm:prSet presAssocID="{8A21A943-4244-4DDC-9796-BE4F732CB549}" presName="topArc2" presStyleLbl="parChTrans1D1" presStyleIdx="2" presStyleCnt="28"/>
      <dgm:spPr/>
    </dgm:pt>
    <dgm:pt modelId="{B4B62ED8-E063-4F33-A906-5E60AC787CF9}" type="pres">
      <dgm:prSet presAssocID="{8A21A943-4244-4DDC-9796-BE4F732CB549}" presName="bottomArc2" presStyleLbl="parChTrans1D1" presStyleIdx="3" presStyleCnt="28"/>
      <dgm:spPr/>
    </dgm:pt>
    <dgm:pt modelId="{72462F7E-BC57-4D34-A009-CEB9D97111D8}" type="pres">
      <dgm:prSet presAssocID="{8A21A943-4244-4DDC-9796-BE4F732CB549}" presName="topConnNode2" presStyleLbl="node2" presStyleIdx="0" presStyleCnt="0"/>
      <dgm:spPr/>
    </dgm:pt>
    <dgm:pt modelId="{5492A1E4-4C70-4925-8B38-33A3E7018A2D}" type="pres">
      <dgm:prSet presAssocID="{8A21A943-4244-4DDC-9796-BE4F732CB549}" presName="hierChild4" presStyleCnt="0"/>
      <dgm:spPr/>
    </dgm:pt>
    <dgm:pt modelId="{4398F41A-3C13-4B1A-B899-CFE9E80A5223}" type="pres">
      <dgm:prSet presAssocID="{2875EABA-8631-444E-81D1-E5935DF67B4C}" presName="Name28" presStyleLbl="parChTrans1D3" presStyleIdx="0" presStyleCnt="10"/>
      <dgm:spPr/>
    </dgm:pt>
    <dgm:pt modelId="{B1312639-BA4F-47F6-88B5-BA1D7A159299}" type="pres">
      <dgm:prSet presAssocID="{AB9CB8BC-4D64-4F5E-B135-9710167179DE}" presName="hierRoot2" presStyleCnt="0">
        <dgm:presLayoutVars>
          <dgm:hierBranch val="init"/>
        </dgm:presLayoutVars>
      </dgm:prSet>
      <dgm:spPr/>
    </dgm:pt>
    <dgm:pt modelId="{76F6DFC0-E842-4088-B1D4-07FAEE371EAF}" type="pres">
      <dgm:prSet presAssocID="{AB9CB8BC-4D64-4F5E-B135-9710167179DE}" presName="rootComposite2" presStyleCnt="0"/>
      <dgm:spPr/>
    </dgm:pt>
    <dgm:pt modelId="{C30805B1-9365-4516-B5A3-E1D102EF9D5C}" type="pres">
      <dgm:prSet presAssocID="{AB9CB8BC-4D64-4F5E-B135-9710167179DE}" presName="rootText2" presStyleLbl="alignAcc1" presStyleIdx="0" presStyleCnt="0">
        <dgm:presLayoutVars>
          <dgm:chPref val="3"/>
        </dgm:presLayoutVars>
      </dgm:prSet>
      <dgm:spPr/>
    </dgm:pt>
    <dgm:pt modelId="{99205F4D-FD7A-4F0C-9D19-DB659EF09068}" type="pres">
      <dgm:prSet presAssocID="{AB9CB8BC-4D64-4F5E-B135-9710167179DE}" presName="topArc2" presStyleLbl="parChTrans1D1" presStyleIdx="4" presStyleCnt="28"/>
      <dgm:spPr/>
    </dgm:pt>
    <dgm:pt modelId="{98AE3D1A-C217-4B5F-8490-1303AC296601}" type="pres">
      <dgm:prSet presAssocID="{AB9CB8BC-4D64-4F5E-B135-9710167179DE}" presName="bottomArc2" presStyleLbl="parChTrans1D1" presStyleIdx="5" presStyleCnt="28"/>
      <dgm:spPr/>
    </dgm:pt>
    <dgm:pt modelId="{35A1CD51-CA1B-4B35-83A5-AAC3B4D28ED3}" type="pres">
      <dgm:prSet presAssocID="{AB9CB8BC-4D64-4F5E-B135-9710167179DE}" presName="topConnNode2" presStyleLbl="node3" presStyleIdx="0" presStyleCnt="0"/>
      <dgm:spPr/>
    </dgm:pt>
    <dgm:pt modelId="{061BE962-0B7D-402A-88DB-070D1E30B6A2}" type="pres">
      <dgm:prSet presAssocID="{AB9CB8BC-4D64-4F5E-B135-9710167179DE}" presName="hierChild4" presStyleCnt="0"/>
      <dgm:spPr/>
    </dgm:pt>
    <dgm:pt modelId="{8DAD716E-E61D-4720-9DB4-25064A73F83A}" type="pres">
      <dgm:prSet presAssocID="{AB9CB8BC-4D64-4F5E-B135-9710167179DE}" presName="hierChild5" presStyleCnt="0"/>
      <dgm:spPr/>
    </dgm:pt>
    <dgm:pt modelId="{341AF4FB-2979-4948-835E-0E308F359799}" type="pres">
      <dgm:prSet presAssocID="{8D121781-A6C6-4D77-A243-8E7F73F8BC8A}" presName="Name28" presStyleLbl="parChTrans1D3" presStyleIdx="1" presStyleCnt="10"/>
      <dgm:spPr/>
    </dgm:pt>
    <dgm:pt modelId="{27E4AE4E-52A5-4639-BF26-984C7A216F39}" type="pres">
      <dgm:prSet presAssocID="{65933825-87AF-446F-9C9C-DA902E1670AD}" presName="hierRoot2" presStyleCnt="0">
        <dgm:presLayoutVars>
          <dgm:hierBranch val="init"/>
        </dgm:presLayoutVars>
      </dgm:prSet>
      <dgm:spPr/>
    </dgm:pt>
    <dgm:pt modelId="{747FE45C-A302-402F-8E39-56F7387FD424}" type="pres">
      <dgm:prSet presAssocID="{65933825-87AF-446F-9C9C-DA902E1670AD}" presName="rootComposite2" presStyleCnt="0"/>
      <dgm:spPr/>
    </dgm:pt>
    <dgm:pt modelId="{FE386BC4-EE2A-4547-A366-A63BAF6A51D7}" type="pres">
      <dgm:prSet presAssocID="{65933825-87AF-446F-9C9C-DA902E1670AD}" presName="rootText2" presStyleLbl="alignAcc1" presStyleIdx="0" presStyleCnt="0">
        <dgm:presLayoutVars>
          <dgm:chPref val="3"/>
        </dgm:presLayoutVars>
      </dgm:prSet>
      <dgm:spPr/>
    </dgm:pt>
    <dgm:pt modelId="{53F99051-820C-401C-9A1C-E1D05260600D}" type="pres">
      <dgm:prSet presAssocID="{65933825-87AF-446F-9C9C-DA902E1670AD}" presName="topArc2" presStyleLbl="parChTrans1D1" presStyleIdx="6" presStyleCnt="28"/>
      <dgm:spPr/>
    </dgm:pt>
    <dgm:pt modelId="{3AA9E178-A66D-491C-8FC4-95D1F8B82AB2}" type="pres">
      <dgm:prSet presAssocID="{65933825-87AF-446F-9C9C-DA902E1670AD}" presName="bottomArc2" presStyleLbl="parChTrans1D1" presStyleIdx="7" presStyleCnt="28"/>
      <dgm:spPr/>
    </dgm:pt>
    <dgm:pt modelId="{5F25A058-79B3-4A48-99C4-872E10D12357}" type="pres">
      <dgm:prSet presAssocID="{65933825-87AF-446F-9C9C-DA902E1670AD}" presName="topConnNode2" presStyleLbl="node3" presStyleIdx="0" presStyleCnt="0"/>
      <dgm:spPr/>
    </dgm:pt>
    <dgm:pt modelId="{C14F3526-4673-4EA3-807D-97A014C429C0}" type="pres">
      <dgm:prSet presAssocID="{65933825-87AF-446F-9C9C-DA902E1670AD}" presName="hierChild4" presStyleCnt="0"/>
      <dgm:spPr/>
    </dgm:pt>
    <dgm:pt modelId="{2F4BCEC0-159C-4E72-BB54-C89D466A97C7}" type="pres">
      <dgm:prSet presAssocID="{65933825-87AF-446F-9C9C-DA902E1670AD}" presName="hierChild5" presStyleCnt="0"/>
      <dgm:spPr/>
    </dgm:pt>
    <dgm:pt modelId="{A5DF20E7-BF2F-4BC6-8361-DCD973F295CB}" type="pres">
      <dgm:prSet presAssocID="{58991722-4A34-4C63-8733-3D16641BCA38}" presName="Name28" presStyleLbl="parChTrans1D3" presStyleIdx="2" presStyleCnt="10"/>
      <dgm:spPr/>
    </dgm:pt>
    <dgm:pt modelId="{4C526B09-257F-400A-9FE1-5F766744C97B}" type="pres">
      <dgm:prSet presAssocID="{30731A85-0C4F-4786-B15A-42520053AFEA}" presName="hierRoot2" presStyleCnt="0">
        <dgm:presLayoutVars>
          <dgm:hierBranch val="init"/>
        </dgm:presLayoutVars>
      </dgm:prSet>
      <dgm:spPr/>
    </dgm:pt>
    <dgm:pt modelId="{718A0D9C-2454-4FC4-A7A9-1D27AE46871C}" type="pres">
      <dgm:prSet presAssocID="{30731A85-0C4F-4786-B15A-42520053AFEA}" presName="rootComposite2" presStyleCnt="0"/>
      <dgm:spPr/>
    </dgm:pt>
    <dgm:pt modelId="{2DB64AAF-15BC-4D6D-A5E4-6FC1F29714E9}" type="pres">
      <dgm:prSet presAssocID="{30731A85-0C4F-4786-B15A-42520053AFEA}" presName="rootText2" presStyleLbl="alignAcc1" presStyleIdx="0" presStyleCnt="0">
        <dgm:presLayoutVars>
          <dgm:chPref val="3"/>
        </dgm:presLayoutVars>
      </dgm:prSet>
      <dgm:spPr/>
    </dgm:pt>
    <dgm:pt modelId="{6EC951B0-4FFC-4FA7-9B6F-96232BD3C70E}" type="pres">
      <dgm:prSet presAssocID="{30731A85-0C4F-4786-B15A-42520053AFEA}" presName="topArc2" presStyleLbl="parChTrans1D1" presStyleIdx="8" presStyleCnt="28"/>
      <dgm:spPr/>
    </dgm:pt>
    <dgm:pt modelId="{A6DBDA21-558F-4B47-A823-FA2F4E2295FF}" type="pres">
      <dgm:prSet presAssocID="{30731A85-0C4F-4786-B15A-42520053AFEA}" presName="bottomArc2" presStyleLbl="parChTrans1D1" presStyleIdx="9" presStyleCnt="28"/>
      <dgm:spPr/>
    </dgm:pt>
    <dgm:pt modelId="{A9CEB9E6-FEA1-40DF-A497-D7F71E5D06A5}" type="pres">
      <dgm:prSet presAssocID="{30731A85-0C4F-4786-B15A-42520053AFEA}" presName="topConnNode2" presStyleLbl="node3" presStyleIdx="0" presStyleCnt="0"/>
      <dgm:spPr/>
    </dgm:pt>
    <dgm:pt modelId="{FD60F542-6FAE-4785-82D0-A927CB37CA96}" type="pres">
      <dgm:prSet presAssocID="{30731A85-0C4F-4786-B15A-42520053AFEA}" presName="hierChild4" presStyleCnt="0"/>
      <dgm:spPr/>
    </dgm:pt>
    <dgm:pt modelId="{B1354860-6B42-4818-A43E-A53DE233034F}" type="pres">
      <dgm:prSet presAssocID="{30731A85-0C4F-4786-B15A-42520053AFEA}" presName="hierChild5" presStyleCnt="0"/>
      <dgm:spPr/>
    </dgm:pt>
    <dgm:pt modelId="{5D972A31-2580-4975-9864-5B9444319843}" type="pres">
      <dgm:prSet presAssocID="{8A21A943-4244-4DDC-9796-BE4F732CB549}" presName="hierChild5" presStyleCnt="0"/>
      <dgm:spPr/>
    </dgm:pt>
    <dgm:pt modelId="{8821F3E0-22FE-44B0-A7A3-697F2054128F}" type="pres">
      <dgm:prSet presAssocID="{0D814165-E6BD-4AB1-9AEF-53E44E125267}" presName="Name28" presStyleLbl="parChTrans1D2" presStyleIdx="1" presStyleCnt="3"/>
      <dgm:spPr/>
    </dgm:pt>
    <dgm:pt modelId="{D8101D10-F54B-48D3-BF19-77835C0F2A84}" type="pres">
      <dgm:prSet presAssocID="{79AA6204-A951-4131-BB53-97AEC7AD5994}" presName="hierRoot2" presStyleCnt="0">
        <dgm:presLayoutVars>
          <dgm:hierBranch val="hang"/>
        </dgm:presLayoutVars>
      </dgm:prSet>
      <dgm:spPr/>
    </dgm:pt>
    <dgm:pt modelId="{16E5570E-9A38-47FA-97A7-838623A9407F}" type="pres">
      <dgm:prSet presAssocID="{79AA6204-A951-4131-BB53-97AEC7AD5994}" presName="rootComposite2" presStyleCnt="0"/>
      <dgm:spPr/>
    </dgm:pt>
    <dgm:pt modelId="{0F98AE29-AFD3-4DD6-8854-6127C81C09A2}" type="pres">
      <dgm:prSet presAssocID="{79AA6204-A951-4131-BB53-97AEC7AD5994}" presName="rootText2" presStyleLbl="alignAcc1" presStyleIdx="0" presStyleCnt="0">
        <dgm:presLayoutVars>
          <dgm:chPref val="3"/>
        </dgm:presLayoutVars>
      </dgm:prSet>
      <dgm:spPr/>
    </dgm:pt>
    <dgm:pt modelId="{25A574F4-E1E9-426B-8023-80ADA546DC64}" type="pres">
      <dgm:prSet presAssocID="{79AA6204-A951-4131-BB53-97AEC7AD5994}" presName="topArc2" presStyleLbl="parChTrans1D1" presStyleIdx="10" presStyleCnt="28"/>
      <dgm:spPr/>
    </dgm:pt>
    <dgm:pt modelId="{863C1296-ACD6-4EBF-ABB0-27CB82D117E1}" type="pres">
      <dgm:prSet presAssocID="{79AA6204-A951-4131-BB53-97AEC7AD5994}" presName="bottomArc2" presStyleLbl="parChTrans1D1" presStyleIdx="11" presStyleCnt="28"/>
      <dgm:spPr/>
    </dgm:pt>
    <dgm:pt modelId="{15913382-BCB4-452C-90C9-7138873AFE31}" type="pres">
      <dgm:prSet presAssocID="{79AA6204-A951-4131-BB53-97AEC7AD5994}" presName="topConnNode2" presStyleLbl="node2" presStyleIdx="0" presStyleCnt="0"/>
      <dgm:spPr/>
    </dgm:pt>
    <dgm:pt modelId="{0D812ED5-1285-4B4B-BEB8-61BAE544392E}" type="pres">
      <dgm:prSet presAssocID="{79AA6204-A951-4131-BB53-97AEC7AD5994}" presName="hierChild4" presStyleCnt="0"/>
      <dgm:spPr/>
    </dgm:pt>
    <dgm:pt modelId="{115BD233-ACD0-4DF1-BD40-E2DF5A690BE8}" type="pres">
      <dgm:prSet presAssocID="{42BE91A7-487E-4DA5-B43F-D4AA343DBC02}" presName="Name28" presStyleLbl="parChTrans1D3" presStyleIdx="3" presStyleCnt="10"/>
      <dgm:spPr/>
    </dgm:pt>
    <dgm:pt modelId="{F2BDC29C-0189-46CC-AC60-70DC65279F53}" type="pres">
      <dgm:prSet presAssocID="{834AC621-BEAB-4CB3-A754-33C2B4597460}" presName="hierRoot2" presStyleCnt="0">
        <dgm:presLayoutVars>
          <dgm:hierBranch val="init"/>
        </dgm:presLayoutVars>
      </dgm:prSet>
      <dgm:spPr/>
    </dgm:pt>
    <dgm:pt modelId="{99203921-BF4E-4885-86FF-DDE63C4C2A36}" type="pres">
      <dgm:prSet presAssocID="{834AC621-BEAB-4CB3-A754-33C2B4597460}" presName="rootComposite2" presStyleCnt="0"/>
      <dgm:spPr/>
    </dgm:pt>
    <dgm:pt modelId="{29FC9A2A-469E-4B88-9D9E-989B0CBAE0B0}" type="pres">
      <dgm:prSet presAssocID="{834AC621-BEAB-4CB3-A754-33C2B4597460}" presName="rootText2" presStyleLbl="alignAcc1" presStyleIdx="0" presStyleCnt="0">
        <dgm:presLayoutVars>
          <dgm:chPref val="3"/>
        </dgm:presLayoutVars>
      </dgm:prSet>
      <dgm:spPr/>
    </dgm:pt>
    <dgm:pt modelId="{D32B5AE8-3960-48F8-BE05-54146B0358C4}" type="pres">
      <dgm:prSet presAssocID="{834AC621-BEAB-4CB3-A754-33C2B4597460}" presName="topArc2" presStyleLbl="parChTrans1D1" presStyleIdx="12" presStyleCnt="28"/>
      <dgm:spPr/>
    </dgm:pt>
    <dgm:pt modelId="{C634457E-C94F-425B-96C3-E8D53A54970A}" type="pres">
      <dgm:prSet presAssocID="{834AC621-BEAB-4CB3-A754-33C2B4597460}" presName="bottomArc2" presStyleLbl="parChTrans1D1" presStyleIdx="13" presStyleCnt="28"/>
      <dgm:spPr/>
    </dgm:pt>
    <dgm:pt modelId="{60997EE5-5982-4A56-8F74-834131307A58}" type="pres">
      <dgm:prSet presAssocID="{834AC621-BEAB-4CB3-A754-33C2B4597460}" presName="topConnNode2" presStyleLbl="node3" presStyleIdx="0" presStyleCnt="0"/>
      <dgm:spPr/>
    </dgm:pt>
    <dgm:pt modelId="{23CF1630-3C4A-49E9-91B4-FCDF1DB041BB}" type="pres">
      <dgm:prSet presAssocID="{834AC621-BEAB-4CB3-A754-33C2B4597460}" presName="hierChild4" presStyleCnt="0"/>
      <dgm:spPr/>
    </dgm:pt>
    <dgm:pt modelId="{3F9B9064-88C1-475C-A34B-A56AAF6D9996}" type="pres">
      <dgm:prSet presAssocID="{834AC621-BEAB-4CB3-A754-33C2B4597460}" presName="hierChild5" presStyleCnt="0"/>
      <dgm:spPr/>
    </dgm:pt>
    <dgm:pt modelId="{4D7CD457-B581-4C0F-8C39-504742936609}" type="pres">
      <dgm:prSet presAssocID="{15D3ADBC-4156-4C6A-B538-95467AE498DF}" presName="Name28" presStyleLbl="parChTrans1D3" presStyleIdx="4" presStyleCnt="10"/>
      <dgm:spPr/>
    </dgm:pt>
    <dgm:pt modelId="{EF420D0F-E3DD-45F6-8C8F-5C45C621B367}" type="pres">
      <dgm:prSet presAssocID="{1F6E5887-D245-481A-9A09-C5AC36E912A2}" presName="hierRoot2" presStyleCnt="0">
        <dgm:presLayoutVars>
          <dgm:hierBranch val="init"/>
        </dgm:presLayoutVars>
      </dgm:prSet>
      <dgm:spPr/>
    </dgm:pt>
    <dgm:pt modelId="{DF1BE509-E845-43D1-BF7E-FB54DF0F5EFC}" type="pres">
      <dgm:prSet presAssocID="{1F6E5887-D245-481A-9A09-C5AC36E912A2}" presName="rootComposite2" presStyleCnt="0"/>
      <dgm:spPr/>
    </dgm:pt>
    <dgm:pt modelId="{46395A62-B9E3-45E7-935E-2A238CEBD278}" type="pres">
      <dgm:prSet presAssocID="{1F6E5887-D245-481A-9A09-C5AC36E912A2}" presName="rootText2" presStyleLbl="alignAcc1" presStyleIdx="0" presStyleCnt="0">
        <dgm:presLayoutVars>
          <dgm:chPref val="3"/>
        </dgm:presLayoutVars>
      </dgm:prSet>
      <dgm:spPr/>
    </dgm:pt>
    <dgm:pt modelId="{B3B153CF-74CF-4B48-9BA4-4FF5A3DBF6EE}" type="pres">
      <dgm:prSet presAssocID="{1F6E5887-D245-481A-9A09-C5AC36E912A2}" presName="topArc2" presStyleLbl="parChTrans1D1" presStyleIdx="14" presStyleCnt="28"/>
      <dgm:spPr/>
    </dgm:pt>
    <dgm:pt modelId="{045AEA8F-E992-4BD4-9D4F-8042994BDCE5}" type="pres">
      <dgm:prSet presAssocID="{1F6E5887-D245-481A-9A09-C5AC36E912A2}" presName="bottomArc2" presStyleLbl="parChTrans1D1" presStyleIdx="15" presStyleCnt="28"/>
      <dgm:spPr/>
    </dgm:pt>
    <dgm:pt modelId="{378AA510-F993-4898-ABE9-C8EC9EF4967B}" type="pres">
      <dgm:prSet presAssocID="{1F6E5887-D245-481A-9A09-C5AC36E912A2}" presName="topConnNode2" presStyleLbl="node3" presStyleIdx="0" presStyleCnt="0"/>
      <dgm:spPr/>
    </dgm:pt>
    <dgm:pt modelId="{9EF1EE03-DC20-49F1-B1B6-02E4E7DACF21}" type="pres">
      <dgm:prSet presAssocID="{1F6E5887-D245-481A-9A09-C5AC36E912A2}" presName="hierChild4" presStyleCnt="0"/>
      <dgm:spPr/>
    </dgm:pt>
    <dgm:pt modelId="{FFFC6744-87DB-413A-A3AF-0B59CDE4DDE4}" type="pres">
      <dgm:prSet presAssocID="{1F6E5887-D245-481A-9A09-C5AC36E912A2}" presName="hierChild5" presStyleCnt="0"/>
      <dgm:spPr/>
    </dgm:pt>
    <dgm:pt modelId="{761E3839-B52A-4748-8692-F9A45EC5997C}" type="pres">
      <dgm:prSet presAssocID="{70E1B385-C221-4FA7-B2C8-E2098BA6F345}" presName="Name28" presStyleLbl="parChTrans1D3" presStyleIdx="5" presStyleCnt="10"/>
      <dgm:spPr/>
    </dgm:pt>
    <dgm:pt modelId="{9F7A1080-6604-4B6F-908E-C0D8C4549018}" type="pres">
      <dgm:prSet presAssocID="{007E628C-C6DD-4B13-9BBB-EBDCF19546E7}" presName="hierRoot2" presStyleCnt="0">
        <dgm:presLayoutVars>
          <dgm:hierBranch val="init"/>
        </dgm:presLayoutVars>
      </dgm:prSet>
      <dgm:spPr/>
    </dgm:pt>
    <dgm:pt modelId="{681B313C-09E3-409B-A792-E5B807F4D80B}" type="pres">
      <dgm:prSet presAssocID="{007E628C-C6DD-4B13-9BBB-EBDCF19546E7}" presName="rootComposite2" presStyleCnt="0"/>
      <dgm:spPr/>
    </dgm:pt>
    <dgm:pt modelId="{E2E9E448-2AF4-47BC-BE09-FB181A3AA987}" type="pres">
      <dgm:prSet presAssocID="{007E628C-C6DD-4B13-9BBB-EBDCF19546E7}" presName="rootText2" presStyleLbl="alignAcc1" presStyleIdx="0" presStyleCnt="0">
        <dgm:presLayoutVars>
          <dgm:chPref val="3"/>
        </dgm:presLayoutVars>
      </dgm:prSet>
      <dgm:spPr/>
    </dgm:pt>
    <dgm:pt modelId="{8B8B5C78-B2B6-4EF8-8D1E-555E9CF90D82}" type="pres">
      <dgm:prSet presAssocID="{007E628C-C6DD-4B13-9BBB-EBDCF19546E7}" presName="topArc2" presStyleLbl="parChTrans1D1" presStyleIdx="16" presStyleCnt="28"/>
      <dgm:spPr/>
    </dgm:pt>
    <dgm:pt modelId="{C728A00B-3AF2-405B-AEE5-E651323AD474}" type="pres">
      <dgm:prSet presAssocID="{007E628C-C6DD-4B13-9BBB-EBDCF19546E7}" presName="bottomArc2" presStyleLbl="parChTrans1D1" presStyleIdx="17" presStyleCnt="28"/>
      <dgm:spPr/>
    </dgm:pt>
    <dgm:pt modelId="{FA2FEA23-848B-4AE3-B02B-0644FACD79F1}" type="pres">
      <dgm:prSet presAssocID="{007E628C-C6DD-4B13-9BBB-EBDCF19546E7}" presName="topConnNode2" presStyleLbl="node3" presStyleIdx="0" presStyleCnt="0"/>
      <dgm:spPr/>
    </dgm:pt>
    <dgm:pt modelId="{18C8CB2B-0DF8-47F0-85E0-21317176B1E9}" type="pres">
      <dgm:prSet presAssocID="{007E628C-C6DD-4B13-9BBB-EBDCF19546E7}" presName="hierChild4" presStyleCnt="0"/>
      <dgm:spPr/>
    </dgm:pt>
    <dgm:pt modelId="{6F0B607C-2E18-4AAF-8190-852851828DA6}" type="pres">
      <dgm:prSet presAssocID="{007E628C-C6DD-4B13-9BBB-EBDCF19546E7}" presName="hierChild5" presStyleCnt="0"/>
      <dgm:spPr/>
    </dgm:pt>
    <dgm:pt modelId="{52D1F008-A2B4-4143-B9EB-346EEED7287A}" type="pres">
      <dgm:prSet presAssocID="{2BCBE1B5-3B40-47E8-AC4C-C9DD3B318D47}" presName="Name28" presStyleLbl="parChTrans1D3" presStyleIdx="6" presStyleCnt="10"/>
      <dgm:spPr/>
    </dgm:pt>
    <dgm:pt modelId="{21CCA291-730C-4053-8771-A42438BFDC75}" type="pres">
      <dgm:prSet presAssocID="{769C285A-31D1-4840-8C8F-C6BD040C9C76}" presName="hierRoot2" presStyleCnt="0">
        <dgm:presLayoutVars>
          <dgm:hierBranch val="init"/>
        </dgm:presLayoutVars>
      </dgm:prSet>
      <dgm:spPr/>
    </dgm:pt>
    <dgm:pt modelId="{85C4F7C3-C2FD-4866-AE2F-E518635408FF}" type="pres">
      <dgm:prSet presAssocID="{769C285A-31D1-4840-8C8F-C6BD040C9C76}" presName="rootComposite2" presStyleCnt="0"/>
      <dgm:spPr/>
    </dgm:pt>
    <dgm:pt modelId="{FC8BB495-880E-4784-946B-C4D6E28AA18A}" type="pres">
      <dgm:prSet presAssocID="{769C285A-31D1-4840-8C8F-C6BD040C9C76}" presName="rootText2" presStyleLbl="alignAcc1" presStyleIdx="0" presStyleCnt="0">
        <dgm:presLayoutVars>
          <dgm:chPref val="3"/>
        </dgm:presLayoutVars>
      </dgm:prSet>
      <dgm:spPr/>
    </dgm:pt>
    <dgm:pt modelId="{3CA93CD1-E0D2-42D8-951B-DC6E74D3E510}" type="pres">
      <dgm:prSet presAssocID="{769C285A-31D1-4840-8C8F-C6BD040C9C76}" presName="topArc2" presStyleLbl="parChTrans1D1" presStyleIdx="18" presStyleCnt="28"/>
      <dgm:spPr/>
    </dgm:pt>
    <dgm:pt modelId="{F11B66FA-14DE-412F-B189-35A88DAA4B03}" type="pres">
      <dgm:prSet presAssocID="{769C285A-31D1-4840-8C8F-C6BD040C9C76}" presName="bottomArc2" presStyleLbl="parChTrans1D1" presStyleIdx="19" presStyleCnt="28"/>
      <dgm:spPr/>
    </dgm:pt>
    <dgm:pt modelId="{526F9EFE-B4C0-494D-A0B2-A090C5534716}" type="pres">
      <dgm:prSet presAssocID="{769C285A-31D1-4840-8C8F-C6BD040C9C76}" presName="topConnNode2" presStyleLbl="node3" presStyleIdx="0" presStyleCnt="0"/>
      <dgm:spPr/>
    </dgm:pt>
    <dgm:pt modelId="{3B3BA6CF-8653-43FC-91BE-B40E1255ADAF}" type="pres">
      <dgm:prSet presAssocID="{769C285A-31D1-4840-8C8F-C6BD040C9C76}" presName="hierChild4" presStyleCnt="0"/>
      <dgm:spPr/>
    </dgm:pt>
    <dgm:pt modelId="{2A43D215-10A5-4C17-B48C-4FFE655BC6EA}" type="pres">
      <dgm:prSet presAssocID="{769C285A-31D1-4840-8C8F-C6BD040C9C76}" presName="hierChild5" presStyleCnt="0"/>
      <dgm:spPr/>
    </dgm:pt>
    <dgm:pt modelId="{020BBECC-5081-4C7E-A478-BEEDF458E33B}" type="pres">
      <dgm:prSet presAssocID="{79AA6204-A951-4131-BB53-97AEC7AD5994}" presName="hierChild5" presStyleCnt="0"/>
      <dgm:spPr/>
    </dgm:pt>
    <dgm:pt modelId="{099E6FC3-BF73-41F3-A80D-3425C6CCD330}" type="pres">
      <dgm:prSet presAssocID="{D6E94972-AB40-4B76-97FB-8EEB9D832472}" presName="Name28" presStyleLbl="parChTrans1D2" presStyleIdx="2" presStyleCnt="3"/>
      <dgm:spPr/>
    </dgm:pt>
    <dgm:pt modelId="{613B05A1-B484-4F6B-8E8F-78F9865956F1}" type="pres">
      <dgm:prSet presAssocID="{52F6376F-9A7E-42EF-B2FA-F9C2AB9E8242}" presName="hierRoot2" presStyleCnt="0">
        <dgm:presLayoutVars>
          <dgm:hierBranch val="r"/>
        </dgm:presLayoutVars>
      </dgm:prSet>
      <dgm:spPr/>
    </dgm:pt>
    <dgm:pt modelId="{7BDA03DA-73A0-4D19-8D74-FF94641CF1BD}" type="pres">
      <dgm:prSet presAssocID="{52F6376F-9A7E-42EF-B2FA-F9C2AB9E8242}" presName="rootComposite2" presStyleCnt="0"/>
      <dgm:spPr/>
    </dgm:pt>
    <dgm:pt modelId="{CD816287-2C5E-47E0-9027-0A988BB2CF64}" type="pres">
      <dgm:prSet presAssocID="{52F6376F-9A7E-42EF-B2FA-F9C2AB9E8242}" presName="rootText2" presStyleLbl="alignAcc1" presStyleIdx="0" presStyleCnt="0">
        <dgm:presLayoutVars>
          <dgm:chPref val="3"/>
        </dgm:presLayoutVars>
      </dgm:prSet>
      <dgm:spPr/>
    </dgm:pt>
    <dgm:pt modelId="{F7F8C3E7-8BF6-4521-9B11-9546E8CB932A}" type="pres">
      <dgm:prSet presAssocID="{52F6376F-9A7E-42EF-B2FA-F9C2AB9E8242}" presName="topArc2" presStyleLbl="parChTrans1D1" presStyleIdx="20" presStyleCnt="28"/>
      <dgm:spPr/>
    </dgm:pt>
    <dgm:pt modelId="{1240F274-E589-4312-9BDA-070C0D39F80C}" type="pres">
      <dgm:prSet presAssocID="{52F6376F-9A7E-42EF-B2FA-F9C2AB9E8242}" presName="bottomArc2" presStyleLbl="parChTrans1D1" presStyleIdx="21" presStyleCnt="28"/>
      <dgm:spPr/>
    </dgm:pt>
    <dgm:pt modelId="{0DE2C983-CB25-48BC-835C-668FDC4F304C}" type="pres">
      <dgm:prSet presAssocID="{52F6376F-9A7E-42EF-B2FA-F9C2AB9E8242}" presName="topConnNode2" presStyleLbl="node2" presStyleIdx="0" presStyleCnt="0"/>
      <dgm:spPr/>
    </dgm:pt>
    <dgm:pt modelId="{7F42A12E-224F-4473-AD6D-0347D43654F2}" type="pres">
      <dgm:prSet presAssocID="{52F6376F-9A7E-42EF-B2FA-F9C2AB9E8242}" presName="hierChild4" presStyleCnt="0"/>
      <dgm:spPr/>
    </dgm:pt>
    <dgm:pt modelId="{9B8DC88C-3832-493A-B7D4-7D74B9B370F5}" type="pres">
      <dgm:prSet presAssocID="{404B00ED-FB71-4F36-9BDA-3A1865163CAC}" presName="Name28" presStyleLbl="parChTrans1D3" presStyleIdx="7" presStyleCnt="10"/>
      <dgm:spPr/>
    </dgm:pt>
    <dgm:pt modelId="{D7FBE877-334C-4640-B3CD-C06F3C35F4ED}" type="pres">
      <dgm:prSet presAssocID="{25CF56BD-C0A7-431E-B42B-0EB57304222A}" presName="hierRoot2" presStyleCnt="0">
        <dgm:presLayoutVars>
          <dgm:hierBranch val="init"/>
        </dgm:presLayoutVars>
      </dgm:prSet>
      <dgm:spPr/>
    </dgm:pt>
    <dgm:pt modelId="{C7BFC0D4-0871-4FAA-A61B-507DE0BB51E0}" type="pres">
      <dgm:prSet presAssocID="{25CF56BD-C0A7-431E-B42B-0EB57304222A}" presName="rootComposite2" presStyleCnt="0"/>
      <dgm:spPr/>
    </dgm:pt>
    <dgm:pt modelId="{A9891966-D92B-431B-8CCA-278E64FB8216}" type="pres">
      <dgm:prSet presAssocID="{25CF56BD-C0A7-431E-B42B-0EB57304222A}" presName="rootText2" presStyleLbl="alignAcc1" presStyleIdx="0" presStyleCnt="0">
        <dgm:presLayoutVars>
          <dgm:chPref val="3"/>
        </dgm:presLayoutVars>
      </dgm:prSet>
      <dgm:spPr/>
    </dgm:pt>
    <dgm:pt modelId="{069A3475-C6B6-44F5-A732-8CF30C678A3E}" type="pres">
      <dgm:prSet presAssocID="{25CF56BD-C0A7-431E-B42B-0EB57304222A}" presName="topArc2" presStyleLbl="parChTrans1D1" presStyleIdx="22" presStyleCnt="28"/>
      <dgm:spPr/>
    </dgm:pt>
    <dgm:pt modelId="{BBA4D6E8-2416-4241-8B95-E1D5E4DDEAD2}" type="pres">
      <dgm:prSet presAssocID="{25CF56BD-C0A7-431E-B42B-0EB57304222A}" presName="bottomArc2" presStyleLbl="parChTrans1D1" presStyleIdx="23" presStyleCnt="28"/>
      <dgm:spPr/>
    </dgm:pt>
    <dgm:pt modelId="{0EA02B57-516B-4FC1-8D0B-945E807C281C}" type="pres">
      <dgm:prSet presAssocID="{25CF56BD-C0A7-431E-B42B-0EB57304222A}" presName="topConnNode2" presStyleLbl="node3" presStyleIdx="0" presStyleCnt="0"/>
      <dgm:spPr/>
    </dgm:pt>
    <dgm:pt modelId="{A7522341-9AA7-4F93-854C-56E1D0097359}" type="pres">
      <dgm:prSet presAssocID="{25CF56BD-C0A7-431E-B42B-0EB57304222A}" presName="hierChild4" presStyleCnt="0"/>
      <dgm:spPr/>
    </dgm:pt>
    <dgm:pt modelId="{E939E5DC-CF41-4271-A488-5AD30A7DDDF6}" type="pres">
      <dgm:prSet presAssocID="{25CF56BD-C0A7-431E-B42B-0EB57304222A}" presName="hierChild5" presStyleCnt="0"/>
      <dgm:spPr/>
    </dgm:pt>
    <dgm:pt modelId="{7F693F18-E49C-46F8-BF41-96E120A76F62}" type="pres">
      <dgm:prSet presAssocID="{B3ED9655-83DD-4E7F-8F14-400A5F13B282}" presName="Name28" presStyleLbl="parChTrans1D3" presStyleIdx="8" presStyleCnt="10"/>
      <dgm:spPr/>
    </dgm:pt>
    <dgm:pt modelId="{18B9A129-CD62-4892-8929-25DBE79CF199}" type="pres">
      <dgm:prSet presAssocID="{87ADB2CC-1A6E-44F9-9E4F-E27D085FB377}" presName="hierRoot2" presStyleCnt="0">
        <dgm:presLayoutVars>
          <dgm:hierBranch val="init"/>
        </dgm:presLayoutVars>
      </dgm:prSet>
      <dgm:spPr/>
    </dgm:pt>
    <dgm:pt modelId="{B5B73D5C-9A98-4D44-A4B3-7B0AC61C3B96}" type="pres">
      <dgm:prSet presAssocID="{87ADB2CC-1A6E-44F9-9E4F-E27D085FB377}" presName="rootComposite2" presStyleCnt="0"/>
      <dgm:spPr/>
    </dgm:pt>
    <dgm:pt modelId="{72C7BAFD-5EDF-4717-8582-12DAB5559CDD}" type="pres">
      <dgm:prSet presAssocID="{87ADB2CC-1A6E-44F9-9E4F-E27D085FB377}" presName="rootText2" presStyleLbl="alignAcc1" presStyleIdx="0" presStyleCnt="0">
        <dgm:presLayoutVars>
          <dgm:chPref val="3"/>
        </dgm:presLayoutVars>
      </dgm:prSet>
      <dgm:spPr/>
    </dgm:pt>
    <dgm:pt modelId="{4C731C8D-F40F-49C7-82E2-64B05E9790BD}" type="pres">
      <dgm:prSet presAssocID="{87ADB2CC-1A6E-44F9-9E4F-E27D085FB377}" presName="topArc2" presStyleLbl="parChTrans1D1" presStyleIdx="24" presStyleCnt="28"/>
      <dgm:spPr/>
    </dgm:pt>
    <dgm:pt modelId="{8170609B-413D-4ABD-B553-60066D4CA113}" type="pres">
      <dgm:prSet presAssocID="{87ADB2CC-1A6E-44F9-9E4F-E27D085FB377}" presName="bottomArc2" presStyleLbl="parChTrans1D1" presStyleIdx="25" presStyleCnt="28"/>
      <dgm:spPr/>
    </dgm:pt>
    <dgm:pt modelId="{8ECD4A24-FD34-4081-85A8-08E1B3AC42E7}" type="pres">
      <dgm:prSet presAssocID="{87ADB2CC-1A6E-44F9-9E4F-E27D085FB377}" presName="topConnNode2" presStyleLbl="node3" presStyleIdx="0" presStyleCnt="0"/>
      <dgm:spPr/>
    </dgm:pt>
    <dgm:pt modelId="{02723446-0C3A-4962-9E31-1D2778D48CF3}" type="pres">
      <dgm:prSet presAssocID="{87ADB2CC-1A6E-44F9-9E4F-E27D085FB377}" presName="hierChild4" presStyleCnt="0"/>
      <dgm:spPr/>
    </dgm:pt>
    <dgm:pt modelId="{0DF9D497-5552-4D60-83FD-95D5296A243F}" type="pres">
      <dgm:prSet presAssocID="{87ADB2CC-1A6E-44F9-9E4F-E27D085FB377}" presName="hierChild5" presStyleCnt="0"/>
      <dgm:spPr/>
    </dgm:pt>
    <dgm:pt modelId="{8195AF14-DB36-437E-A44F-78DFA020DBBE}" type="pres">
      <dgm:prSet presAssocID="{75D2A224-BD29-411D-9F9D-F8EBABCB21F4}" presName="Name28" presStyleLbl="parChTrans1D3" presStyleIdx="9" presStyleCnt="10"/>
      <dgm:spPr/>
    </dgm:pt>
    <dgm:pt modelId="{1A272B04-5FAE-4E7F-9750-C2242A41543A}" type="pres">
      <dgm:prSet presAssocID="{0D651606-B406-4909-8955-B48BE741554F}" presName="hierRoot2" presStyleCnt="0">
        <dgm:presLayoutVars>
          <dgm:hierBranch val="init"/>
        </dgm:presLayoutVars>
      </dgm:prSet>
      <dgm:spPr/>
    </dgm:pt>
    <dgm:pt modelId="{E502E59B-2FFF-4D59-960A-9BFD2AFDAB9B}" type="pres">
      <dgm:prSet presAssocID="{0D651606-B406-4909-8955-B48BE741554F}" presName="rootComposite2" presStyleCnt="0"/>
      <dgm:spPr/>
    </dgm:pt>
    <dgm:pt modelId="{81FE89F4-D834-4774-BD41-D32AB2C3BBBC}" type="pres">
      <dgm:prSet presAssocID="{0D651606-B406-4909-8955-B48BE741554F}" presName="rootText2" presStyleLbl="alignAcc1" presStyleIdx="0" presStyleCnt="0">
        <dgm:presLayoutVars>
          <dgm:chPref val="3"/>
        </dgm:presLayoutVars>
      </dgm:prSet>
      <dgm:spPr/>
    </dgm:pt>
    <dgm:pt modelId="{3A5CA1F4-B14E-400A-8649-8526AFAB949C}" type="pres">
      <dgm:prSet presAssocID="{0D651606-B406-4909-8955-B48BE741554F}" presName="topArc2" presStyleLbl="parChTrans1D1" presStyleIdx="26" presStyleCnt="28"/>
      <dgm:spPr/>
    </dgm:pt>
    <dgm:pt modelId="{AE6982C5-61BD-491B-B957-6E6A5B3321A8}" type="pres">
      <dgm:prSet presAssocID="{0D651606-B406-4909-8955-B48BE741554F}" presName="bottomArc2" presStyleLbl="parChTrans1D1" presStyleIdx="27" presStyleCnt="28"/>
      <dgm:spPr/>
    </dgm:pt>
    <dgm:pt modelId="{D815E985-60C6-4294-B45F-67F731000A37}" type="pres">
      <dgm:prSet presAssocID="{0D651606-B406-4909-8955-B48BE741554F}" presName="topConnNode2" presStyleLbl="node3" presStyleIdx="0" presStyleCnt="0"/>
      <dgm:spPr/>
    </dgm:pt>
    <dgm:pt modelId="{9B809DBF-C4E7-4332-B098-38417C9EA09B}" type="pres">
      <dgm:prSet presAssocID="{0D651606-B406-4909-8955-B48BE741554F}" presName="hierChild4" presStyleCnt="0"/>
      <dgm:spPr/>
    </dgm:pt>
    <dgm:pt modelId="{5D92D9DC-4437-4C55-B891-EA57FCA6422F}" type="pres">
      <dgm:prSet presAssocID="{0D651606-B406-4909-8955-B48BE741554F}" presName="hierChild5" presStyleCnt="0"/>
      <dgm:spPr/>
    </dgm:pt>
    <dgm:pt modelId="{841116D2-9363-42B2-9081-5B569E67A883}" type="pres">
      <dgm:prSet presAssocID="{52F6376F-9A7E-42EF-B2FA-F9C2AB9E8242}" presName="hierChild5" presStyleCnt="0"/>
      <dgm:spPr/>
    </dgm:pt>
    <dgm:pt modelId="{FEEAF4B4-D953-409E-B6B4-8A4F7CA83D1A}" type="pres">
      <dgm:prSet presAssocID="{B3EE3F78-3539-44E0-88B6-F3318F1514C0}" presName="hierChild3" presStyleCnt="0"/>
      <dgm:spPr/>
    </dgm:pt>
  </dgm:ptLst>
  <dgm:cxnLst>
    <dgm:cxn modelId="{4F688701-B6D9-41DE-BF28-4504EA795012}" type="presOf" srcId="{2BCBE1B5-3B40-47E8-AC4C-C9DD3B318D47}" destId="{52D1F008-A2B4-4143-B9EB-346EEED7287A}" srcOrd="0" destOrd="0" presId="urn:microsoft.com/office/officeart/2008/layout/HalfCircleOrganizationChart"/>
    <dgm:cxn modelId="{6EA2D80D-3C89-4987-A101-90A6CC2C3F42}" srcId="{52F6376F-9A7E-42EF-B2FA-F9C2AB9E8242}" destId="{25CF56BD-C0A7-431E-B42B-0EB57304222A}" srcOrd="0" destOrd="0" parTransId="{404B00ED-FB71-4F36-9BDA-3A1865163CAC}" sibTransId="{DE3EBC5B-80EF-436A-A0E0-72A0FB482ED7}"/>
    <dgm:cxn modelId="{31F3E90D-384D-4A7C-96DB-6F6743074724}" type="presOf" srcId="{1F6E5887-D245-481A-9A09-C5AC36E912A2}" destId="{378AA510-F993-4898-ABE9-C8EC9EF4967B}" srcOrd="1" destOrd="0" presId="urn:microsoft.com/office/officeart/2008/layout/HalfCircleOrganizationChart"/>
    <dgm:cxn modelId="{FD3D8D0F-E94D-435B-A708-D5C5932BF84C}" type="presOf" srcId="{0D651606-B406-4909-8955-B48BE741554F}" destId="{81FE89F4-D834-4774-BD41-D32AB2C3BBBC}" srcOrd="0" destOrd="0" presId="urn:microsoft.com/office/officeart/2008/layout/HalfCircleOrganizationChart"/>
    <dgm:cxn modelId="{09746713-9AA1-490B-BD86-2771B224E56A}" type="presOf" srcId="{B3EE3F78-3539-44E0-88B6-F3318F1514C0}" destId="{DC420610-9961-4A72-A5C2-01C3A3409C45}" srcOrd="1" destOrd="0" presId="urn:microsoft.com/office/officeart/2008/layout/HalfCircleOrganizationChart"/>
    <dgm:cxn modelId="{3DEEB713-A24C-4441-A7AF-BAE36E7FA490}" type="presOf" srcId="{8A21A943-4244-4DDC-9796-BE4F732CB549}" destId="{18DF86D8-B052-4054-AF1C-AB6892819311}" srcOrd="0" destOrd="0" presId="urn:microsoft.com/office/officeart/2008/layout/HalfCircleOrganizationChart"/>
    <dgm:cxn modelId="{58D54A18-19A3-4B90-8555-F252AF45C32A}" srcId="{8A21A943-4244-4DDC-9796-BE4F732CB549}" destId="{30731A85-0C4F-4786-B15A-42520053AFEA}" srcOrd="2" destOrd="0" parTransId="{58991722-4A34-4C63-8733-3D16641BCA38}" sibTransId="{F66ED5DF-EFFC-4A96-BF79-4D52341D50FC}"/>
    <dgm:cxn modelId="{DB7B8718-0FD8-4411-B478-60F5A83DAF91}" type="presOf" srcId="{834AC621-BEAB-4CB3-A754-33C2B4597460}" destId="{60997EE5-5982-4A56-8F74-834131307A58}" srcOrd="1" destOrd="0" presId="urn:microsoft.com/office/officeart/2008/layout/HalfCircleOrganizationChart"/>
    <dgm:cxn modelId="{18157C2C-1ECD-46D4-9ABA-D7403DF7AC68}" srcId="{C5FE90C6-2F56-4920-887A-4EEF79590B06}" destId="{B3EE3F78-3539-44E0-88B6-F3318F1514C0}" srcOrd="0" destOrd="0" parTransId="{42DB1849-7202-47C7-BB2E-98E67FE24BF0}" sibTransId="{E057F3CD-2B6A-4E28-8C88-B33CBCF5AADC}"/>
    <dgm:cxn modelId="{BE922231-ECE6-4F65-8F94-06780BB91698}" type="presOf" srcId="{65933825-87AF-446F-9C9C-DA902E1670AD}" destId="{FE386BC4-EE2A-4547-A366-A63BAF6A51D7}" srcOrd="0" destOrd="0" presId="urn:microsoft.com/office/officeart/2008/layout/HalfCircleOrganizationChart"/>
    <dgm:cxn modelId="{B9027332-DC93-490B-8F6C-88EC0BABE7EC}" srcId="{B3EE3F78-3539-44E0-88B6-F3318F1514C0}" destId="{79AA6204-A951-4131-BB53-97AEC7AD5994}" srcOrd="1" destOrd="0" parTransId="{0D814165-E6BD-4AB1-9AEF-53E44E125267}" sibTransId="{7ECC91C9-BC2B-4D29-8264-C78797F7D3FB}"/>
    <dgm:cxn modelId="{5A1F673D-6EFC-443F-AAC6-8F7ED97B3030}" type="presOf" srcId="{75D2A224-BD29-411D-9F9D-F8EBABCB21F4}" destId="{8195AF14-DB36-437E-A44F-78DFA020DBBE}" srcOrd="0" destOrd="0" presId="urn:microsoft.com/office/officeart/2008/layout/HalfCircleOrganizationChart"/>
    <dgm:cxn modelId="{F3F7483E-0EC9-4F8A-93BF-0226E43A96F7}" type="presOf" srcId="{87ADB2CC-1A6E-44F9-9E4F-E27D085FB377}" destId="{72C7BAFD-5EDF-4717-8582-12DAB5559CDD}" srcOrd="0" destOrd="0" presId="urn:microsoft.com/office/officeart/2008/layout/HalfCircleOrganizationChart"/>
    <dgm:cxn modelId="{B933CD5F-0DBC-474A-9409-8FA7DAAF8982}" type="presOf" srcId="{15D3ADBC-4156-4C6A-B538-95467AE498DF}" destId="{4D7CD457-B581-4C0F-8C39-504742936609}" srcOrd="0" destOrd="0" presId="urn:microsoft.com/office/officeart/2008/layout/HalfCircleOrganizationChart"/>
    <dgm:cxn modelId="{6B5E7461-1094-4C8C-9766-30F8797ADD1D}" srcId="{8A21A943-4244-4DDC-9796-BE4F732CB549}" destId="{65933825-87AF-446F-9C9C-DA902E1670AD}" srcOrd="1" destOrd="0" parTransId="{8D121781-A6C6-4D77-A243-8E7F73F8BC8A}" sibTransId="{F1ED7389-454C-4DB8-8FBB-3C0AFEB3FEE5}"/>
    <dgm:cxn modelId="{D42F2464-CE2F-4360-826B-9B313281CEE3}" type="presOf" srcId="{79AA6204-A951-4131-BB53-97AEC7AD5994}" destId="{0F98AE29-AFD3-4DD6-8854-6127C81C09A2}" srcOrd="0" destOrd="0" presId="urn:microsoft.com/office/officeart/2008/layout/HalfCircleOrganizationChart"/>
    <dgm:cxn modelId="{BDC6D248-F749-45CD-864B-7AD5B748DD9E}" type="presOf" srcId="{0D814165-E6BD-4AB1-9AEF-53E44E125267}" destId="{8821F3E0-22FE-44B0-A7A3-697F2054128F}" srcOrd="0" destOrd="0" presId="urn:microsoft.com/office/officeart/2008/layout/HalfCircleOrganizationChart"/>
    <dgm:cxn modelId="{58230A4E-DC8C-4FE5-80C2-3038BA057B88}" srcId="{52F6376F-9A7E-42EF-B2FA-F9C2AB9E8242}" destId="{87ADB2CC-1A6E-44F9-9E4F-E27D085FB377}" srcOrd="1" destOrd="0" parTransId="{B3ED9655-83DD-4E7F-8F14-400A5F13B282}" sibTransId="{C918748C-700D-46C4-A31E-31FDC797BD55}"/>
    <dgm:cxn modelId="{0E005C71-8A21-4D0D-B4A4-4F9B4A48CE17}" type="presOf" srcId="{769C285A-31D1-4840-8C8F-C6BD040C9C76}" destId="{526F9EFE-B4C0-494D-A0B2-A090C5534716}" srcOrd="1" destOrd="0" presId="urn:microsoft.com/office/officeart/2008/layout/HalfCircleOrganizationChart"/>
    <dgm:cxn modelId="{6EC01D52-C62B-4BF7-A516-96372437213F}" type="presOf" srcId="{58991722-4A34-4C63-8733-3D16641BCA38}" destId="{A5DF20E7-BF2F-4BC6-8361-DCD973F295CB}" srcOrd="0" destOrd="0" presId="urn:microsoft.com/office/officeart/2008/layout/HalfCircleOrganizationChart"/>
    <dgm:cxn modelId="{0E6DB572-18E5-4B95-AE5C-B5EABC5CFA91}" type="presOf" srcId="{2875EABA-8631-444E-81D1-E5935DF67B4C}" destId="{4398F41A-3C13-4B1A-B899-CFE9E80A5223}" srcOrd="0" destOrd="0" presId="urn:microsoft.com/office/officeart/2008/layout/HalfCircleOrganizationChart"/>
    <dgm:cxn modelId="{73C67373-FC16-4A22-B9F2-5DEBC55E2829}" type="presOf" srcId="{70E1B385-C221-4FA7-B2C8-E2098BA6F345}" destId="{761E3839-B52A-4748-8692-F9A45EC5997C}" srcOrd="0" destOrd="0" presId="urn:microsoft.com/office/officeart/2008/layout/HalfCircleOrganizationChart"/>
    <dgm:cxn modelId="{733F6554-25B2-4E61-A4F9-6552310D4B2E}" type="presOf" srcId="{AB9CB8BC-4D64-4F5E-B135-9710167179DE}" destId="{35A1CD51-CA1B-4B35-83A5-AAC3B4D28ED3}" srcOrd="1" destOrd="0" presId="urn:microsoft.com/office/officeart/2008/layout/HalfCircleOrganizationChart"/>
    <dgm:cxn modelId="{75FA9275-9430-4553-A619-C1D3BE118D09}" type="presOf" srcId="{007E628C-C6DD-4B13-9BBB-EBDCF19546E7}" destId="{E2E9E448-2AF4-47BC-BE09-FB181A3AA987}" srcOrd="0" destOrd="0" presId="urn:microsoft.com/office/officeart/2008/layout/HalfCircleOrganizationChart"/>
    <dgm:cxn modelId="{0DD29F55-690A-4742-92F9-9BD3AB3B7C6D}" type="presOf" srcId="{30731A85-0C4F-4786-B15A-42520053AFEA}" destId="{A9CEB9E6-FEA1-40DF-A497-D7F71E5D06A5}" srcOrd="1" destOrd="0" presId="urn:microsoft.com/office/officeart/2008/layout/HalfCircleOrganizationChart"/>
    <dgm:cxn modelId="{07D6A65A-637E-4AC7-9D42-CF537F833012}" type="presOf" srcId="{52F6376F-9A7E-42EF-B2FA-F9C2AB9E8242}" destId="{CD816287-2C5E-47E0-9027-0A988BB2CF64}" srcOrd="0" destOrd="0" presId="urn:microsoft.com/office/officeart/2008/layout/HalfCircleOrganizationChart"/>
    <dgm:cxn modelId="{0D959880-ACE9-46DD-A33E-B956B2F2AA4C}" type="presOf" srcId="{8D121781-A6C6-4D77-A243-8E7F73F8BC8A}" destId="{341AF4FB-2979-4948-835E-0E308F359799}" srcOrd="0" destOrd="0" presId="urn:microsoft.com/office/officeart/2008/layout/HalfCircleOrganizationChart"/>
    <dgm:cxn modelId="{07E8F18B-AD43-4E13-A66A-CD8D51CF39D4}" type="presOf" srcId="{834AC621-BEAB-4CB3-A754-33C2B4597460}" destId="{29FC9A2A-469E-4B88-9D9E-989B0CBAE0B0}" srcOrd="0" destOrd="0" presId="urn:microsoft.com/office/officeart/2008/layout/HalfCircleOrganizationChart"/>
    <dgm:cxn modelId="{0DC9A68D-8E62-4018-B18E-F09554653BB3}" srcId="{B3EE3F78-3539-44E0-88B6-F3318F1514C0}" destId="{52F6376F-9A7E-42EF-B2FA-F9C2AB9E8242}" srcOrd="2" destOrd="0" parTransId="{D6E94972-AB40-4B76-97FB-8EEB9D832472}" sibTransId="{46348BB1-5A00-41E2-A9BF-C0C90E44F1A8}"/>
    <dgm:cxn modelId="{FE74D891-5134-4C57-821D-5C3AEEB2FDBC}" type="presOf" srcId="{D6E94972-AB40-4B76-97FB-8EEB9D832472}" destId="{099E6FC3-BF73-41F3-A80D-3425C6CCD330}" srcOrd="0" destOrd="0" presId="urn:microsoft.com/office/officeart/2008/layout/HalfCircleOrganizationChart"/>
    <dgm:cxn modelId="{DBF65F92-AEA2-46DD-B238-0C29D5212326}" srcId="{79AA6204-A951-4131-BB53-97AEC7AD5994}" destId="{1F6E5887-D245-481A-9A09-C5AC36E912A2}" srcOrd="1" destOrd="0" parTransId="{15D3ADBC-4156-4C6A-B538-95467AE498DF}" sibTransId="{BE756E6B-3720-4848-AEB6-9EE74C07C97E}"/>
    <dgm:cxn modelId="{61BBEA93-C457-4C8B-9C56-1B50FD65B282}" srcId="{8A21A943-4244-4DDC-9796-BE4F732CB549}" destId="{AB9CB8BC-4D64-4F5E-B135-9710167179DE}" srcOrd="0" destOrd="0" parTransId="{2875EABA-8631-444E-81D1-E5935DF67B4C}" sibTransId="{58EA5BE1-24E3-4B5A-9DBE-C8CBD22E57F6}"/>
    <dgm:cxn modelId="{58160E97-5E7C-493C-9526-A0916FBA6F2D}" type="presOf" srcId="{50376E46-E1AF-4E43-9FEE-1C795533C1E7}" destId="{CFFD1744-5006-4372-ACC7-178510EA8092}" srcOrd="0" destOrd="0" presId="urn:microsoft.com/office/officeart/2008/layout/HalfCircleOrganizationChart"/>
    <dgm:cxn modelId="{32A92CBB-4824-458C-B239-B6F7E5B68433}" type="presOf" srcId="{42BE91A7-487E-4DA5-B43F-D4AA343DBC02}" destId="{115BD233-ACD0-4DF1-BD40-E2DF5A690BE8}" srcOrd="0" destOrd="0" presId="urn:microsoft.com/office/officeart/2008/layout/HalfCircleOrganizationChart"/>
    <dgm:cxn modelId="{DE04D2BC-A8C8-4163-B803-078E76A93104}" type="presOf" srcId="{79AA6204-A951-4131-BB53-97AEC7AD5994}" destId="{15913382-BCB4-452C-90C9-7138873AFE31}" srcOrd="1" destOrd="0" presId="urn:microsoft.com/office/officeart/2008/layout/HalfCircleOrganizationChart"/>
    <dgm:cxn modelId="{E8810ABE-9263-4214-A8B4-376FC5F835DC}" type="presOf" srcId="{8A21A943-4244-4DDC-9796-BE4F732CB549}" destId="{72462F7E-BC57-4D34-A009-CEB9D97111D8}" srcOrd="1" destOrd="0" presId="urn:microsoft.com/office/officeart/2008/layout/HalfCircleOrganizationChart"/>
    <dgm:cxn modelId="{4066C4BE-E70E-490A-9464-8F83036FFDBD}" type="presOf" srcId="{0D651606-B406-4909-8955-B48BE741554F}" destId="{D815E985-60C6-4294-B45F-67F731000A37}" srcOrd="1" destOrd="0" presId="urn:microsoft.com/office/officeart/2008/layout/HalfCircleOrganizationChart"/>
    <dgm:cxn modelId="{F98A8DC4-31BE-4099-9CB8-1538FB191F3F}" type="presOf" srcId="{B3ED9655-83DD-4E7F-8F14-400A5F13B282}" destId="{7F693F18-E49C-46F8-BF41-96E120A76F62}" srcOrd="0" destOrd="0" presId="urn:microsoft.com/office/officeart/2008/layout/HalfCircleOrganizationChart"/>
    <dgm:cxn modelId="{08A626C8-B549-43B6-A638-6941F60FF4E6}" type="presOf" srcId="{25CF56BD-C0A7-431E-B42B-0EB57304222A}" destId="{0EA02B57-516B-4FC1-8D0B-945E807C281C}" srcOrd="1" destOrd="0" presId="urn:microsoft.com/office/officeart/2008/layout/HalfCircleOrganizationChart"/>
    <dgm:cxn modelId="{501AC9C8-00B2-4A0A-BE5A-31C311DE3855}" type="presOf" srcId="{B3EE3F78-3539-44E0-88B6-F3318F1514C0}" destId="{E777FD27-7AB7-4C22-B299-ADE624F83E4A}" srcOrd="0" destOrd="0" presId="urn:microsoft.com/office/officeart/2008/layout/HalfCircleOrganizationChart"/>
    <dgm:cxn modelId="{877E50C9-6A7E-467E-B3B8-D86CCF04B86A}" type="presOf" srcId="{C5FE90C6-2F56-4920-887A-4EEF79590B06}" destId="{7A4380A0-5222-438D-84CB-81D170AD6BE8}" srcOrd="0" destOrd="0" presId="urn:microsoft.com/office/officeart/2008/layout/HalfCircleOrganizationChart"/>
    <dgm:cxn modelId="{08AEBBC9-C9B8-43A5-B633-D277B0B0A429}" type="presOf" srcId="{87ADB2CC-1A6E-44F9-9E4F-E27D085FB377}" destId="{8ECD4A24-FD34-4081-85A8-08E1B3AC42E7}" srcOrd="1" destOrd="0" presId="urn:microsoft.com/office/officeart/2008/layout/HalfCircleOrganizationChart"/>
    <dgm:cxn modelId="{4C009BCA-EE47-4172-AE7C-39E634E0BF9B}" type="presOf" srcId="{007E628C-C6DD-4B13-9BBB-EBDCF19546E7}" destId="{FA2FEA23-848B-4AE3-B02B-0644FACD79F1}" srcOrd="1" destOrd="0" presId="urn:microsoft.com/office/officeart/2008/layout/HalfCircleOrganizationChart"/>
    <dgm:cxn modelId="{A14343CB-B3AE-4686-AA76-0300F0247BF3}" type="presOf" srcId="{65933825-87AF-446F-9C9C-DA902E1670AD}" destId="{5F25A058-79B3-4A48-99C4-872E10D12357}" srcOrd="1" destOrd="0" presId="urn:microsoft.com/office/officeart/2008/layout/HalfCircleOrganizationChart"/>
    <dgm:cxn modelId="{CD1E47CC-A63A-41DB-919A-32AABCCC47FD}" srcId="{79AA6204-A951-4131-BB53-97AEC7AD5994}" destId="{769C285A-31D1-4840-8C8F-C6BD040C9C76}" srcOrd="3" destOrd="0" parTransId="{2BCBE1B5-3B40-47E8-AC4C-C9DD3B318D47}" sibTransId="{2ACA072F-DEC8-4717-ACF4-CB8386F7EFFD}"/>
    <dgm:cxn modelId="{0D7ABBDD-2949-4E9A-8E54-86D3928958B2}" type="presOf" srcId="{1F6E5887-D245-481A-9A09-C5AC36E912A2}" destId="{46395A62-B9E3-45E7-935E-2A238CEBD278}" srcOrd="0" destOrd="0" presId="urn:microsoft.com/office/officeart/2008/layout/HalfCircleOrganizationChart"/>
    <dgm:cxn modelId="{EBBE5EE5-8A57-44F9-9A6F-84DC6FBD76EF}" type="presOf" srcId="{30731A85-0C4F-4786-B15A-42520053AFEA}" destId="{2DB64AAF-15BC-4D6D-A5E4-6FC1F29714E9}" srcOrd="0" destOrd="0" presId="urn:microsoft.com/office/officeart/2008/layout/HalfCircleOrganizationChart"/>
    <dgm:cxn modelId="{AF119CE7-BA1C-483F-8A52-791E94BA9321}" type="presOf" srcId="{769C285A-31D1-4840-8C8F-C6BD040C9C76}" destId="{FC8BB495-880E-4784-946B-C4D6E28AA18A}" srcOrd="0" destOrd="0" presId="urn:microsoft.com/office/officeart/2008/layout/HalfCircleOrganizationChart"/>
    <dgm:cxn modelId="{B59ABAE8-0E01-41C6-89A6-1F96EB0A7BE1}" type="presOf" srcId="{404B00ED-FB71-4F36-9BDA-3A1865163CAC}" destId="{9B8DC88C-3832-493A-B7D4-7D74B9B370F5}" srcOrd="0" destOrd="0" presId="urn:microsoft.com/office/officeart/2008/layout/HalfCircleOrganizationChart"/>
    <dgm:cxn modelId="{8A2F23EB-A4EF-4ACA-ADC9-3C1C8BD77B8E}" type="presOf" srcId="{25CF56BD-C0A7-431E-B42B-0EB57304222A}" destId="{A9891966-D92B-431B-8CCA-278E64FB8216}" srcOrd="0" destOrd="0" presId="urn:microsoft.com/office/officeart/2008/layout/HalfCircleOrganizationChart"/>
    <dgm:cxn modelId="{FAF6BBF3-5B1A-4650-81FD-423234164C51}" srcId="{B3EE3F78-3539-44E0-88B6-F3318F1514C0}" destId="{8A21A943-4244-4DDC-9796-BE4F732CB549}" srcOrd="0" destOrd="0" parTransId="{50376E46-E1AF-4E43-9FEE-1C795533C1E7}" sibTransId="{74BD42A6-C153-469D-A4A1-527AE3C73972}"/>
    <dgm:cxn modelId="{206825F5-33B7-4B4F-AC4A-85D4F37819E2}" srcId="{79AA6204-A951-4131-BB53-97AEC7AD5994}" destId="{834AC621-BEAB-4CB3-A754-33C2B4597460}" srcOrd="0" destOrd="0" parTransId="{42BE91A7-487E-4DA5-B43F-D4AA343DBC02}" sibTransId="{BAD23A7C-2089-45B5-BC93-36F7995EE164}"/>
    <dgm:cxn modelId="{A7426DF5-1F1E-4DF6-A68A-F96302C93273}" srcId="{79AA6204-A951-4131-BB53-97AEC7AD5994}" destId="{007E628C-C6DD-4B13-9BBB-EBDCF19546E7}" srcOrd="2" destOrd="0" parTransId="{70E1B385-C221-4FA7-B2C8-E2098BA6F345}" sibTransId="{CEA0CE30-16E1-425A-81EE-EA098AE125DC}"/>
    <dgm:cxn modelId="{205087F5-D573-436D-9A52-3393E23B5A64}" type="presOf" srcId="{52F6376F-9A7E-42EF-B2FA-F9C2AB9E8242}" destId="{0DE2C983-CB25-48BC-835C-668FDC4F304C}" srcOrd="1" destOrd="0" presId="urn:microsoft.com/office/officeart/2008/layout/HalfCircleOrganizationChart"/>
    <dgm:cxn modelId="{7E8F5FF6-D1A8-41C6-8FC5-A0006CB9C0E2}" type="presOf" srcId="{AB9CB8BC-4D64-4F5E-B135-9710167179DE}" destId="{C30805B1-9365-4516-B5A3-E1D102EF9D5C}" srcOrd="0" destOrd="0" presId="urn:microsoft.com/office/officeart/2008/layout/HalfCircleOrganizationChart"/>
    <dgm:cxn modelId="{29FE87FA-8037-4757-9CF2-F2E792DACEBA}" srcId="{52F6376F-9A7E-42EF-B2FA-F9C2AB9E8242}" destId="{0D651606-B406-4909-8955-B48BE741554F}" srcOrd="2" destOrd="0" parTransId="{75D2A224-BD29-411D-9F9D-F8EBABCB21F4}" sibTransId="{B2B95C01-3E5B-43D2-ADAF-D3193A4BDC02}"/>
    <dgm:cxn modelId="{A155C998-4D2A-4036-AF15-33AD52618DFC}" type="presParOf" srcId="{7A4380A0-5222-438D-84CB-81D170AD6BE8}" destId="{8C811F10-6610-415D-A719-F82043B29A35}" srcOrd="0" destOrd="0" presId="urn:microsoft.com/office/officeart/2008/layout/HalfCircleOrganizationChart"/>
    <dgm:cxn modelId="{326FDBE2-86FE-4EE7-A556-8F1B27D3A357}" type="presParOf" srcId="{8C811F10-6610-415D-A719-F82043B29A35}" destId="{D3183084-ECAE-487F-9153-9CF65040506A}" srcOrd="0" destOrd="0" presId="urn:microsoft.com/office/officeart/2008/layout/HalfCircleOrganizationChart"/>
    <dgm:cxn modelId="{6747D0E1-057E-4CB6-BA3B-8A0B3BB5EDD2}" type="presParOf" srcId="{D3183084-ECAE-487F-9153-9CF65040506A}" destId="{E777FD27-7AB7-4C22-B299-ADE624F83E4A}" srcOrd="0" destOrd="0" presId="urn:microsoft.com/office/officeart/2008/layout/HalfCircleOrganizationChart"/>
    <dgm:cxn modelId="{DF7BF62C-BB32-4137-A2C6-7ACD06BEEF5A}" type="presParOf" srcId="{D3183084-ECAE-487F-9153-9CF65040506A}" destId="{09F396D3-6510-483C-AAF7-7E75C1E749B8}" srcOrd="1" destOrd="0" presId="urn:microsoft.com/office/officeart/2008/layout/HalfCircleOrganizationChart"/>
    <dgm:cxn modelId="{1979D7D7-B409-40D3-B952-2E3AA7A3CBF7}" type="presParOf" srcId="{D3183084-ECAE-487F-9153-9CF65040506A}" destId="{E9048F50-0446-4A05-8C2B-170687207F22}" srcOrd="2" destOrd="0" presId="urn:microsoft.com/office/officeart/2008/layout/HalfCircleOrganizationChart"/>
    <dgm:cxn modelId="{BA5728A4-00A4-419F-B73A-610D69E8C3F5}" type="presParOf" srcId="{D3183084-ECAE-487F-9153-9CF65040506A}" destId="{DC420610-9961-4A72-A5C2-01C3A3409C45}" srcOrd="3" destOrd="0" presId="urn:microsoft.com/office/officeart/2008/layout/HalfCircleOrganizationChart"/>
    <dgm:cxn modelId="{677B4A2C-5220-4701-9D89-99F1FBD32556}" type="presParOf" srcId="{8C811F10-6610-415D-A719-F82043B29A35}" destId="{A7E2C7F2-B809-4D0F-B944-74B02561744E}" srcOrd="1" destOrd="0" presId="urn:microsoft.com/office/officeart/2008/layout/HalfCircleOrganizationChart"/>
    <dgm:cxn modelId="{B6AED39A-7329-4FC0-A863-93EB182088AE}" type="presParOf" srcId="{A7E2C7F2-B809-4D0F-B944-74B02561744E}" destId="{CFFD1744-5006-4372-ACC7-178510EA8092}" srcOrd="0" destOrd="0" presId="urn:microsoft.com/office/officeart/2008/layout/HalfCircleOrganizationChart"/>
    <dgm:cxn modelId="{5D6C4926-0B16-413C-A879-C318F4748A55}" type="presParOf" srcId="{A7E2C7F2-B809-4D0F-B944-74B02561744E}" destId="{7354BFF3-B5F6-4DF8-8BEF-B07737CDE709}" srcOrd="1" destOrd="0" presId="urn:microsoft.com/office/officeart/2008/layout/HalfCircleOrganizationChart"/>
    <dgm:cxn modelId="{5182C075-73D0-4EC9-B6D8-DCA14F530CAB}" type="presParOf" srcId="{7354BFF3-B5F6-4DF8-8BEF-B07737CDE709}" destId="{ADE7D87A-C3EF-43D8-811C-9807D6B663A6}" srcOrd="0" destOrd="0" presId="urn:microsoft.com/office/officeart/2008/layout/HalfCircleOrganizationChart"/>
    <dgm:cxn modelId="{0BE26F16-B743-447A-A420-A9D322B7C8A1}" type="presParOf" srcId="{ADE7D87A-C3EF-43D8-811C-9807D6B663A6}" destId="{18DF86D8-B052-4054-AF1C-AB6892819311}" srcOrd="0" destOrd="0" presId="urn:microsoft.com/office/officeart/2008/layout/HalfCircleOrganizationChart"/>
    <dgm:cxn modelId="{12C576F7-F70A-4EB1-BDBE-906BC74BE6E4}" type="presParOf" srcId="{ADE7D87A-C3EF-43D8-811C-9807D6B663A6}" destId="{377A3BE4-654E-4D3B-A566-AD2B05DC624F}" srcOrd="1" destOrd="0" presId="urn:microsoft.com/office/officeart/2008/layout/HalfCircleOrganizationChart"/>
    <dgm:cxn modelId="{EECC2BF7-445E-4417-9958-855FF23EE9F6}" type="presParOf" srcId="{ADE7D87A-C3EF-43D8-811C-9807D6B663A6}" destId="{B4B62ED8-E063-4F33-A906-5E60AC787CF9}" srcOrd="2" destOrd="0" presId="urn:microsoft.com/office/officeart/2008/layout/HalfCircleOrganizationChart"/>
    <dgm:cxn modelId="{4D1DC648-4216-4498-A60B-05B51FEFA38D}" type="presParOf" srcId="{ADE7D87A-C3EF-43D8-811C-9807D6B663A6}" destId="{72462F7E-BC57-4D34-A009-CEB9D97111D8}" srcOrd="3" destOrd="0" presId="urn:microsoft.com/office/officeart/2008/layout/HalfCircleOrganizationChart"/>
    <dgm:cxn modelId="{D6CC20BA-64B5-47D8-866D-DDA5303EF2C1}" type="presParOf" srcId="{7354BFF3-B5F6-4DF8-8BEF-B07737CDE709}" destId="{5492A1E4-4C70-4925-8B38-33A3E7018A2D}" srcOrd="1" destOrd="0" presId="urn:microsoft.com/office/officeart/2008/layout/HalfCircleOrganizationChart"/>
    <dgm:cxn modelId="{DF894500-5C3C-491C-979C-7FCD4AAB86B3}" type="presParOf" srcId="{5492A1E4-4C70-4925-8B38-33A3E7018A2D}" destId="{4398F41A-3C13-4B1A-B899-CFE9E80A5223}" srcOrd="0" destOrd="0" presId="urn:microsoft.com/office/officeart/2008/layout/HalfCircleOrganizationChart"/>
    <dgm:cxn modelId="{6671A50E-E337-467B-8868-95BFB3E4E571}" type="presParOf" srcId="{5492A1E4-4C70-4925-8B38-33A3E7018A2D}" destId="{B1312639-BA4F-47F6-88B5-BA1D7A159299}" srcOrd="1" destOrd="0" presId="urn:microsoft.com/office/officeart/2008/layout/HalfCircleOrganizationChart"/>
    <dgm:cxn modelId="{4BC437A7-A083-4279-A53C-010F82815CF1}" type="presParOf" srcId="{B1312639-BA4F-47F6-88B5-BA1D7A159299}" destId="{76F6DFC0-E842-4088-B1D4-07FAEE371EAF}" srcOrd="0" destOrd="0" presId="urn:microsoft.com/office/officeart/2008/layout/HalfCircleOrganizationChart"/>
    <dgm:cxn modelId="{89852C05-2065-4A17-B37A-7E3660D366F3}" type="presParOf" srcId="{76F6DFC0-E842-4088-B1D4-07FAEE371EAF}" destId="{C30805B1-9365-4516-B5A3-E1D102EF9D5C}" srcOrd="0" destOrd="0" presId="urn:microsoft.com/office/officeart/2008/layout/HalfCircleOrganizationChart"/>
    <dgm:cxn modelId="{611DD9E1-CDF4-4EF2-9A7A-42B173D5B363}" type="presParOf" srcId="{76F6DFC0-E842-4088-B1D4-07FAEE371EAF}" destId="{99205F4D-FD7A-4F0C-9D19-DB659EF09068}" srcOrd="1" destOrd="0" presId="urn:microsoft.com/office/officeart/2008/layout/HalfCircleOrganizationChart"/>
    <dgm:cxn modelId="{2BEE06A3-B2A1-49AF-A797-B171BA422922}" type="presParOf" srcId="{76F6DFC0-E842-4088-B1D4-07FAEE371EAF}" destId="{98AE3D1A-C217-4B5F-8490-1303AC296601}" srcOrd="2" destOrd="0" presId="urn:microsoft.com/office/officeart/2008/layout/HalfCircleOrganizationChart"/>
    <dgm:cxn modelId="{38440D54-2BCC-466D-BFC0-28752A92C04E}" type="presParOf" srcId="{76F6DFC0-E842-4088-B1D4-07FAEE371EAF}" destId="{35A1CD51-CA1B-4B35-83A5-AAC3B4D28ED3}" srcOrd="3" destOrd="0" presId="urn:microsoft.com/office/officeart/2008/layout/HalfCircleOrganizationChart"/>
    <dgm:cxn modelId="{555FE191-2FC0-48BB-A899-A538EC02AB81}" type="presParOf" srcId="{B1312639-BA4F-47F6-88B5-BA1D7A159299}" destId="{061BE962-0B7D-402A-88DB-070D1E30B6A2}" srcOrd="1" destOrd="0" presId="urn:microsoft.com/office/officeart/2008/layout/HalfCircleOrganizationChart"/>
    <dgm:cxn modelId="{884FF8C2-B00A-4DCD-908A-105C89D1E241}" type="presParOf" srcId="{B1312639-BA4F-47F6-88B5-BA1D7A159299}" destId="{8DAD716E-E61D-4720-9DB4-25064A73F83A}" srcOrd="2" destOrd="0" presId="urn:microsoft.com/office/officeart/2008/layout/HalfCircleOrganizationChart"/>
    <dgm:cxn modelId="{9C80B92F-E94A-49A4-96A1-EE2799D6A3F1}" type="presParOf" srcId="{5492A1E4-4C70-4925-8B38-33A3E7018A2D}" destId="{341AF4FB-2979-4948-835E-0E308F359799}" srcOrd="2" destOrd="0" presId="urn:microsoft.com/office/officeart/2008/layout/HalfCircleOrganizationChart"/>
    <dgm:cxn modelId="{C8235BCE-D9FF-4DC2-A5DB-AD12DBEA0D68}" type="presParOf" srcId="{5492A1E4-4C70-4925-8B38-33A3E7018A2D}" destId="{27E4AE4E-52A5-4639-BF26-984C7A216F39}" srcOrd="3" destOrd="0" presId="urn:microsoft.com/office/officeart/2008/layout/HalfCircleOrganizationChart"/>
    <dgm:cxn modelId="{02EEDDFD-F39E-47C2-AFFF-C83C68F7A1FC}" type="presParOf" srcId="{27E4AE4E-52A5-4639-BF26-984C7A216F39}" destId="{747FE45C-A302-402F-8E39-56F7387FD424}" srcOrd="0" destOrd="0" presId="urn:microsoft.com/office/officeart/2008/layout/HalfCircleOrganizationChart"/>
    <dgm:cxn modelId="{2ED889F8-9A89-463B-98A7-786E2F9A28F6}" type="presParOf" srcId="{747FE45C-A302-402F-8E39-56F7387FD424}" destId="{FE386BC4-EE2A-4547-A366-A63BAF6A51D7}" srcOrd="0" destOrd="0" presId="urn:microsoft.com/office/officeart/2008/layout/HalfCircleOrganizationChart"/>
    <dgm:cxn modelId="{D50A61A3-1596-48D1-8C52-5AE7C6388AE8}" type="presParOf" srcId="{747FE45C-A302-402F-8E39-56F7387FD424}" destId="{53F99051-820C-401C-9A1C-E1D05260600D}" srcOrd="1" destOrd="0" presId="urn:microsoft.com/office/officeart/2008/layout/HalfCircleOrganizationChart"/>
    <dgm:cxn modelId="{63ED6249-809D-4A49-8588-86BDD5848F73}" type="presParOf" srcId="{747FE45C-A302-402F-8E39-56F7387FD424}" destId="{3AA9E178-A66D-491C-8FC4-95D1F8B82AB2}" srcOrd="2" destOrd="0" presId="urn:microsoft.com/office/officeart/2008/layout/HalfCircleOrganizationChart"/>
    <dgm:cxn modelId="{2B22F3AC-6F12-4DEB-9ECC-94838313AA76}" type="presParOf" srcId="{747FE45C-A302-402F-8E39-56F7387FD424}" destId="{5F25A058-79B3-4A48-99C4-872E10D12357}" srcOrd="3" destOrd="0" presId="urn:microsoft.com/office/officeart/2008/layout/HalfCircleOrganizationChart"/>
    <dgm:cxn modelId="{C7EF2CCE-AE45-4241-961E-2AA23016A3D0}" type="presParOf" srcId="{27E4AE4E-52A5-4639-BF26-984C7A216F39}" destId="{C14F3526-4673-4EA3-807D-97A014C429C0}" srcOrd="1" destOrd="0" presId="urn:microsoft.com/office/officeart/2008/layout/HalfCircleOrganizationChart"/>
    <dgm:cxn modelId="{36FAC1DE-E73E-48EC-8F59-B91A30E2E81E}" type="presParOf" srcId="{27E4AE4E-52A5-4639-BF26-984C7A216F39}" destId="{2F4BCEC0-159C-4E72-BB54-C89D466A97C7}" srcOrd="2" destOrd="0" presId="urn:microsoft.com/office/officeart/2008/layout/HalfCircleOrganizationChart"/>
    <dgm:cxn modelId="{0A11821E-55C0-4CE7-903B-70C42DB1A269}" type="presParOf" srcId="{5492A1E4-4C70-4925-8B38-33A3E7018A2D}" destId="{A5DF20E7-BF2F-4BC6-8361-DCD973F295CB}" srcOrd="4" destOrd="0" presId="urn:microsoft.com/office/officeart/2008/layout/HalfCircleOrganizationChart"/>
    <dgm:cxn modelId="{E156E4DF-4C68-49B1-AB49-0DA9DA798AE6}" type="presParOf" srcId="{5492A1E4-4C70-4925-8B38-33A3E7018A2D}" destId="{4C526B09-257F-400A-9FE1-5F766744C97B}" srcOrd="5" destOrd="0" presId="urn:microsoft.com/office/officeart/2008/layout/HalfCircleOrganizationChart"/>
    <dgm:cxn modelId="{6210AD4F-FB5C-4F21-B4AA-E5F6C12BDE62}" type="presParOf" srcId="{4C526B09-257F-400A-9FE1-5F766744C97B}" destId="{718A0D9C-2454-4FC4-A7A9-1D27AE46871C}" srcOrd="0" destOrd="0" presId="urn:microsoft.com/office/officeart/2008/layout/HalfCircleOrganizationChart"/>
    <dgm:cxn modelId="{20C6B06F-A8FA-4DAD-855A-378955EE5711}" type="presParOf" srcId="{718A0D9C-2454-4FC4-A7A9-1D27AE46871C}" destId="{2DB64AAF-15BC-4D6D-A5E4-6FC1F29714E9}" srcOrd="0" destOrd="0" presId="urn:microsoft.com/office/officeart/2008/layout/HalfCircleOrganizationChart"/>
    <dgm:cxn modelId="{048E3F1F-61BC-47D6-A79B-F509FCA4F9D3}" type="presParOf" srcId="{718A0D9C-2454-4FC4-A7A9-1D27AE46871C}" destId="{6EC951B0-4FFC-4FA7-9B6F-96232BD3C70E}" srcOrd="1" destOrd="0" presId="urn:microsoft.com/office/officeart/2008/layout/HalfCircleOrganizationChart"/>
    <dgm:cxn modelId="{AE3E141F-C878-4394-9B18-95819116986A}" type="presParOf" srcId="{718A0D9C-2454-4FC4-A7A9-1D27AE46871C}" destId="{A6DBDA21-558F-4B47-A823-FA2F4E2295FF}" srcOrd="2" destOrd="0" presId="urn:microsoft.com/office/officeart/2008/layout/HalfCircleOrganizationChart"/>
    <dgm:cxn modelId="{EB835631-1BE8-4056-A6C2-F7EA80BD1EE5}" type="presParOf" srcId="{718A0D9C-2454-4FC4-A7A9-1D27AE46871C}" destId="{A9CEB9E6-FEA1-40DF-A497-D7F71E5D06A5}" srcOrd="3" destOrd="0" presId="urn:microsoft.com/office/officeart/2008/layout/HalfCircleOrganizationChart"/>
    <dgm:cxn modelId="{2DBE4C46-D24F-4AAE-A6C4-C6D0CCBDF610}" type="presParOf" srcId="{4C526B09-257F-400A-9FE1-5F766744C97B}" destId="{FD60F542-6FAE-4785-82D0-A927CB37CA96}" srcOrd="1" destOrd="0" presId="urn:microsoft.com/office/officeart/2008/layout/HalfCircleOrganizationChart"/>
    <dgm:cxn modelId="{BD892CED-A20A-4B4D-B6A3-7F67324B6A5F}" type="presParOf" srcId="{4C526B09-257F-400A-9FE1-5F766744C97B}" destId="{B1354860-6B42-4818-A43E-A53DE233034F}" srcOrd="2" destOrd="0" presId="urn:microsoft.com/office/officeart/2008/layout/HalfCircleOrganizationChart"/>
    <dgm:cxn modelId="{218E9ED0-5F2B-483A-82ED-DAC61B46FBD9}" type="presParOf" srcId="{7354BFF3-B5F6-4DF8-8BEF-B07737CDE709}" destId="{5D972A31-2580-4975-9864-5B9444319843}" srcOrd="2" destOrd="0" presId="urn:microsoft.com/office/officeart/2008/layout/HalfCircleOrganizationChart"/>
    <dgm:cxn modelId="{BCFEC9DE-DC67-46F3-A834-427CE075DE3F}" type="presParOf" srcId="{A7E2C7F2-B809-4D0F-B944-74B02561744E}" destId="{8821F3E0-22FE-44B0-A7A3-697F2054128F}" srcOrd="2" destOrd="0" presId="urn:microsoft.com/office/officeart/2008/layout/HalfCircleOrganizationChart"/>
    <dgm:cxn modelId="{6DCE771B-8C9A-4292-81B4-CC5D7CC52966}" type="presParOf" srcId="{A7E2C7F2-B809-4D0F-B944-74B02561744E}" destId="{D8101D10-F54B-48D3-BF19-77835C0F2A84}" srcOrd="3" destOrd="0" presId="urn:microsoft.com/office/officeart/2008/layout/HalfCircleOrganizationChart"/>
    <dgm:cxn modelId="{F755798D-A510-431D-A7CA-3E7C949B4623}" type="presParOf" srcId="{D8101D10-F54B-48D3-BF19-77835C0F2A84}" destId="{16E5570E-9A38-47FA-97A7-838623A9407F}" srcOrd="0" destOrd="0" presId="urn:microsoft.com/office/officeart/2008/layout/HalfCircleOrganizationChart"/>
    <dgm:cxn modelId="{2F8E6BE3-7421-4C81-89AF-4746F795A9B2}" type="presParOf" srcId="{16E5570E-9A38-47FA-97A7-838623A9407F}" destId="{0F98AE29-AFD3-4DD6-8854-6127C81C09A2}" srcOrd="0" destOrd="0" presId="urn:microsoft.com/office/officeart/2008/layout/HalfCircleOrganizationChart"/>
    <dgm:cxn modelId="{7414A2D6-4662-4A0F-9C70-0711B4355A36}" type="presParOf" srcId="{16E5570E-9A38-47FA-97A7-838623A9407F}" destId="{25A574F4-E1E9-426B-8023-80ADA546DC64}" srcOrd="1" destOrd="0" presId="urn:microsoft.com/office/officeart/2008/layout/HalfCircleOrganizationChart"/>
    <dgm:cxn modelId="{6FCD6FFB-3E27-45D5-8E93-499BD7403ECA}" type="presParOf" srcId="{16E5570E-9A38-47FA-97A7-838623A9407F}" destId="{863C1296-ACD6-4EBF-ABB0-27CB82D117E1}" srcOrd="2" destOrd="0" presId="urn:microsoft.com/office/officeart/2008/layout/HalfCircleOrganizationChart"/>
    <dgm:cxn modelId="{7080AE6E-B2A8-419F-9C19-3489BA44120D}" type="presParOf" srcId="{16E5570E-9A38-47FA-97A7-838623A9407F}" destId="{15913382-BCB4-452C-90C9-7138873AFE31}" srcOrd="3" destOrd="0" presId="urn:microsoft.com/office/officeart/2008/layout/HalfCircleOrganizationChart"/>
    <dgm:cxn modelId="{2710CA36-21B1-4527-9D0A-59F409935CF2}" type="presParOf" srcId="{D8101D10-F54B-48D3-BF19-77835C0F2A84}" destId="{0D812ED5-1285-4B4B-BEB8-61BAE544392E}" srcOrd="1" destOrd="0" presId="urn:microsoft.com/office/officeart/2008/layout/HalfCircleOrganizationChart"/>
    <dgm:cxn modelId="{621678CB-A852-4C9D-86BB-08402D5C3C9F}" type="presParOf" srcId="{0D812ED5-1285-4B4B-BEB8-61BAE544392E}" destId="{115BD233-ACD0-4DF1-BD40-E2DF5A690BE8}" srcOrd="0" destOrd="0" presId="urn:microsoft.com/office/officeart/2008/layout/HalfCircleOrganizationChart"/>
    <dgm:cxn modelId="{DF218474-A261-44E5-902B-CF1AEF7A9018}" type="presParOf" srcId="{0D812ED5-1285-4B4B-BEB8-61BAE544392E}" destId="{F2BDC29C-0189-46CC-AC60-70DC65279F53}" srcOrd="1" destOrd="0" presId="urn:microsoft.com/office/officeart/2008/layout/HalfCircleOrganizationChart"/>
    <dgm:cxn modelId="{0476F89D-DB74-4416-9110-CD118B119891}" type="presParOf" srcId="{F2BDC29C-0189-46CC-AC60-70DC65279F53}" destId="{99203921-BF4E-4885-86FF-DDE63C4C2A36}" srcOrd="0" destOrd="0" presId="urn:microsoft.com/office/officeart/2008/layout/HalfCircleOrganizationChart"/>
    <dgm:cxn modelId="{3CB05580-2DE6-4172-A441-9C80CDC41D63}" type="presParOf" srcId="{99203921-BF4E-4885-86FF-DDE63C4C2A36}" destId="{29FC9A2A-469E-4B88-9D9E-989B0CBAE0B0}" srcOrd="0" destOrd="0" presId="urn:microsoft.com/office/officeart/2008/layout/HalfCircleOrganizationChart"/>
    <dgm:cxn modelId="{9DCA1263-6092-49D1-86C4-A9618F2BA89B}" type="presParOf" srcId="{99203921-BF4E-4885-86FF-DDE63C4C2A36}" destId="{D32B5AE8-3960-48F8-BE05-54146B0358C4}" srcOrd="1" destOrd="0" presId="urn:microsoft.com/office/officeart/2008/layout/HalfCircleOrganizationChart"/>
    <dgm:cxn modelId="{6CF204A1-4EB1-4F3B-828D-7E4C7D9DA4EA}" type="presParOf" srcId="{99203921-BF4E-4885-86FF-DDE63C4C2A36}" destId="{C634457E-C94F-425B-96C3-E8D53A54970A}" srcOrd="2" destOrd="0" presId="urn:microsoft.com/office/officeart/2008/layout/HalfCircleOrganizationChart"/>
    <dgm:cxn modelId="{B6B1BA8C-3395-4F53-8DD5-9340AE587B5E}" type="presParOf" srcId="{99203921-BF4E-4885-86FF-DDE63C4C2A36}" destId="{60997EE5-5982-4A56-8F74-834131307A58}" srcOrd="3" destOrd="0" presId="urn:microsoft.com/office/officeart/2008/layout/HalfCircleOrganizationChart"/>
    <dgm:cxn modelId="{73F220BA-2C8B-448E-8F61-99E47DE329EC}" type="presParOf" srcId="{F2BDC29C-0189-46CC-AC60-70DC65279F53}" destId="{23CF1630-3C4A-49E9-91B4-FCDF1DB041BB}" srcOrd="1" destOrd="0" presId="urn:microsoft.com/office/officeart/2008/layout/HalfCircleOrganizationChart"/>
    <dgm:cxn modelId="{8B14CDAD-0AFD-4E4C-8461-CDD8705EF30C}" type="presParOf" srcId="{F2BDC29C-0189-46CC-AC60-70DC65279F53}" destId="{3F9B9064-88C1-475C-A34B-A56AAF6D9996}" srcOrd="2" destOrd="0" presId="urn:microsoft.com/office/officeart/2008/layout/HalfCircleOrganizationChart"/>
    <dgm:cxn modelId="{6AC78A44-3593-42F7-BAF6-540858B13D91}" type="presParOf" srcId="{0D812ED5-1285-4B4B-BEB8-61BAE544392E}" destId="{4D7CD457-B581-4C0F-8C39-504742936609}" srcOrd="2" destOrd="0" presId="urn:microsoft.com/office/officeart/2008/layout/HalfCircleOrganizationChart"/>
    <dgm:cxn modelId="{0C2E1EA5-C293-43FD-9B9F-63744556E66B}" type="presParOf" srcId="{0D812ED5-1285-4B4B-BEB8-61BAE544392E}" destId="{EF420D0F-E3DD-45F6-8C8F-5C45C621B367}" srcOrd="3" destOrd="0" presId="urn:microsoft.com/office/officeart/2008/layout/HalfCircleOrganizationChart"/>
    <dgm:cxn modelId="{06AD2476-42FF-4018-A4AC-DCA7B019E6FA}" type="presParOf" srcId="{EF420D0F-E3DD-45F6-8C8F-5C45C621B367}" destId="{DF1BE509-E845-43D1-BF7E-FB54DF0F5EFC}" srcOrd="0" destOrd="0" presId="urn:microsoft.com/office/officeart/2008/layout/HalfCircleOrganizationChart"/>
    <dgm:cxn modelId="{7DB8FB77-D297-42FF-9887-494A7413A463}" type="presParOf" srcId="{DF1BE509-E845-43D1-BF7E-FB54DF0F5EFC}" destId="{46395A62-B9E3-45E7-935E-2A238CEBD278}" srcOrd="0" destOrd="0" presId="urn:microsoft.com/office/officeart/2008/layout/HalfCircleOrganizationChart"/>
    <dgm:cxn modelId="{B6C5DABE-D907-4B46-AFC8-5148F54F1039}" type="presParOf" srcId="{DF1BE509-E845-43D1-BF7E-FB54DF0F5EFC}" destId="{B3B153CF-74CF-4B48-9BA4-4FF5A3DBF6EE}" srcOrd="1" destOrd="0" presId="urn:microsoft.com/office/officeart/2008/layout/HalfCircleOrganizationChart"/>
    <dgm:cxn modelId="{B72237E7-6E93-457C-9BD7-E6C8D17C5F45}" type="presParOf" srcId="{DF1BE509-E845-43D1-BF7E-FB54DF0F5EFC}" destId="{045AEA8F-E992-4BD4-9D4F-8042994BDCE5}" srcOrd="2" destOrd="0" presId="urn:microsoft.com/office/officeart/2008/layout/HalfCircleOrganizationChart"/>
    <dgm:cxn modelId="{A4A6A475-ACD9-4E10-BE86-D8572E618386}" type="presParOf" srcId="{DF1BE509-E845-43D1-BF7E-FB54DF0F5EFC}" destId="{378AA510-F993-4898-ABE9-C8EC9EF4967B}" srcOrd="3" destOrd="0" presId="urn:microsoft.com/office/officeart/2008/layout/HalfCircleOrganizationChart"/>
    <dgm:cxn modelId="{1A4461C6-E389-4E95-9EC3-A44EDC8D8B29}" type="presParOf" srcId="{EF420D0F-E3DD-45F6-8C8F-5C45C621B367}" destId="{9EF1EE03-DC20-49F1-B1B6-02E4E7DACF21}" srcOrd="1" destOrd="0" presId="urn:microsoft.com/office/officeart/2008/layout/HalfCircleOrganizationChart"/>
    <dgm:cxn modelId="{0DBEDA4B-BA83-43AD-A412-2B1E550A2EB0}" type="presParOf" srcId="{EF420D0F-E3DD-45F6-8C8F-5C45C621B367}" destId="{FFFC6744-87DB-413A-A3AF-0B59CDE4DDE4}" srcOrd="2" destOrd="0" presId="urn:microsoft.com/office/officeart/2008/layout/HalfCircleOrganizationChart"/>
    <dgm:cxn modelId="{3F21BED0-2206-4C25-BFFC-6C725F62933B}" type="presParOf" srcId="{0D812ED5-1285-4B4B-BEB8-61BAE544392E}" destId="{761E3839-B52A-4748-8692-F9A45EC5997C}" srcOrd="4" destOrd="0" presId="urn:microsoft.com/office/officeart/2008/layout/HalfCircleOrganizationChart"/>
    <dgm:cxn modelId="{B8317FF0-1741-4E3A-A172-091D72BF566D}" type="presParOf" srcId="{0D812ED5-1285-4B4B-BEB8-61BAE544392E}" destId="{9F7A1080-6604-4B6F-908E-C0D8C4549018}" srcOrd="5" destOrd="0" presId="urn:microsoft.com/office/officeart/2008/layout/HalfCircleOrganizationChart"/>
    <dgm:cxn modelId="{2274DA98-7501-46F8-8715-3E3793E82431}" type="presParOf" srcId="{9F7A1080-6604-4B6F-908E-C0D8C4549018}" destId="{681B313C-09E3-409B-A792-E5B807F4D80B}" srcOrd="0" destOrd="0" presId="urn:microsoft.com/office/officeart/2008/layout/HalfCircleOrganizationChart"/>
    <dgm:cxn modelId="{A54F4771-2FE5-4A40-9761-A04342D72EBD}" type="presParOf" srcId="{681B313C-09E3-409B-A792-E5B807F4D80B}" destId="{E2E9E448-2AF4-47BC-BE09-FB181A3AA987}" srcOrd="0" destOrd="0" presId="urn:microsoft.com/office/officeart/2008/layout/HalfCircleOrganizationChart"/>
    <dgm:cxn modelId="{E1CE2E74-FD8C-48EE-A37F-714278E671D3}" type="presParOf" srcId="{681B313C-09E3-409B-A792-E5B807F4D80B}" destId="{8B8B5C78-B2B6-4EF8-8D1E-555E9CF90D82}" srcOrd="1" destOrd="0" presId="urn:microsoft.com/office/officeart/2008/layout/HalfCircleOrganizationChart"/>
    <dgm:cxn modelId="{B8651E64-268B-453B-8B5F-1FF8E1A7D90C}" type="presParOf" srcId="{681B313C-09E3-409B-A792-E5B807F4D80B}" destId="{C728A00B-3AF2-405B-AEE5-E651323AD474}" srcOrd="2" destOrd="0" presId="urn:microsoft.com/office/officeart/2008/layout/HalfCircleOrganizationChart"/>
    <dgm:cxn modelId="{058D0C58-EAD4-4579-9A12-08AA017BA2D6}" type="presParOf" srcId="{681B313C-09E3-409B-A792-E5B807F4D80B}" destId="{FA2FEA23-848B-4AE3-B02B-0644FACD79F1}" srcOrd="3" destOrd="0" presId="urn:microsoft.com/office/officeart/2008/layout/HalfCircleOrganizationChart"/>
    <dgm:cxn modelId="{35AC2A18-981F-4439-BBCD-C7308E529C80}" type="presParOf" srcId="{9F7A1080-6604-4B6F-908E-C0D8C4549018}" destId="{18C8CB2B-0DF8-47F0-85E0-21317176B1E9}" srcOrd="1" destOrd="0" presId="urn:microsoft.com/office/officeart/2008/layout/HalfCircleOrganizationChart"/>
    <dgm:cxn modelId="{49DD9D7E-EE1A-465E-BA30-B22EC0C1C8E4}" type="presParOf" srcId="{9F7A1080-6604-4B6F-908E-C0D8C4549018}" destId="{6F0B607C-2E18-4AAF-8190-852851828DA6}" srcOrd="2" destOrd="0" presId="urn:microsoft.com/office/officeart/2008/layout/HalfCircleOrganizationChart"/>
    <dgm:cxn modelId="{EDC3E0D7-36B4-431C-93FA-595C50424671}" type="presParOf" srcId="{0D812ED5-1285-4B4B-BEB8-61BAE544392E}" destId="{52D1F008-A2B4-4143-B9EB-346EEED7287A}" srcOrd="6" destOrd="0" presId="urn:microsoft.com/office/officeart/2008/layout/HalfCircleOrganizationChart"/>
    <dgm:cxn modelId="{BE66BE92-F5CE-41BF-8886-C490D9AFA6B4}" type="presParOf" srcId="{0D812ED5-1285-4B4B-BEB8-61BAE544392E}" destId="{21CCA291-730C-4053-8771-A42438BFDC75}" srcOrd="7" destOrd="0" presId="urn:microsoft.com/office/officeart/2008/layout/HalfCircleOrganizationChart"/>
    <dgm:cxn modelId="{0C7DC138-BBD4-401E-9645-56A1D4CD73B9}" type="presParOf" srcId="{21CCA291-730C-4053-8771-A42438BFDC75}" destId="{85C4F7C3-C2FD-4866-AE2F-E518635408FF}" srcOrd="0" destOrd="0" presId="urn:microsoft.com/office/officeart/2008/layout/HalfCircleOrganizationChart"/>
    <dgm:cxn modelId="{69AA6E5A-ED81-43D4-A123-67C4C8457F4D}" type="presParOf" srcId="{85C4F7C3-C2FD-4866-AE2F-E518635408FF}" destId="{FC8BB495-880E-4784-946B-C4D6E28AA18A}" srcOrd="0" destOrd="0" presId="urn:microsoft.com/office/officeart/2008/layout/HalfCircleOrganizationChart"/>
    <dgm:cxn modelId="{1A5A5F1B-C696-41CC-8E50-D31D9080052A}" type="presParOf" srcId="{85C4F7C3-C2FD-4866-AE2F-E518635408FF}" destId="{3CA93CD1-E0D2-42D8-951B-DC6E74D3E510}" srcOrd="1" destOrd="0" presId="urn:microsoft.com/office/officeart/2008/layout/HalfCircleOrganizationChart"/>
    <dgm:cxn modelId="{73CAA6D6-16A2-4CDB-BD0D-936E3952FEBC}" type="presParOf" srcId="{85C4F7C3-C2FD-4866-AE2F-E518635408FF}" destId="{F11B66FA-14DE-412F-B189-35A88DAA4B03}" srcOrd="2" destOrd="0" presId="urn:microsoft.com/office/officeart/2008/layout/HalfCircleOrganizationChart"/>
    <dgm:cxn modelId="{7A70607A-3C10-4E22-AC4C-25A5F66C39D4}" type="presParOf" srcId="{85C4F7C3-C2FD-4866-AE2F-E518635408FF}" destId="{526F9EFE-B4C0-494D-A0B2-A090C5534716}" srcOrd="3" destOrd="0" presId="urn:microsoft.com/office/officeart/2008/layout/HalfCircleOrganizationChart"/>
    <dgm:cxn modelId="{DBB03A2F-970A-4AC3-8D7C-41F887BEBDCE}" type="presParOf" srcId="{21CCA291-730C-4053-8771-A42438BFDC75}" destId="{3B3BA6CF-8653-43FC-91BE-B40E1255ADAF}" srcOrd="1" destOrd="0" presId="urn:microsoft.com/office/officeart/2008/layout/HalfCircleOrganizationChart"/>
    <dgm:cxn modelId="{8B260E79-43C9-4159-97C1-FF59F7AE2754}" type="presParOf" srcId="{21CCA291-730C-4053-8771-A42438BFDC75}" destId="{2A43D215-10A5-4C17-B48C-4FFE655BC6EA}" srcOrd="2" destOrd="0" presId="urn:microsoft.com/office/officeart/2008/layout/HalfCircleOrganizationChart"/>
    <dgm:cxn modelId="{59717AC9-7FAD-4200-BD67-E9DE644235A0}" type="presParOf" srcId="{D8101D10-F54B-48D3-BF19-77835C0F2A84}" destId="{020BBECC-5081-4C7E-A478-BEEDF458E33B}" srcOrd="2" destOrd="0" presId="urn:microsoft.com/office/officeart/2008/layout/HalfCircleOrganizationChart"/>
    <dgm:cxn modelId="{2B5501C3-032C-4CAC-9323-CDA01100B254}" type="presParOf" srcId="{A7E2C7F2-B809-4D0F-B944-74B02561744E}" destId="{099E6FC3-BF73-41F3-A80D-3425C6CCD330}" srcOrd="4" destOrd="0" presId="urn:microsoft.com/office/officeart/2008/layout/HalfCircleOrganizationChart"/>
    <dgm:cxn modelId="{42B4A557-0504-4AF4-BD98-FB52D774A2B9}" type="presParOf" srcId="{A7E2C7F2-B809-4D0F-B944-74B02561744E}" destId="{613B05A1-B484-4F6B-8E8F-78F9865956F1}" srcOrd="5" destOrd="0" presId="urn:microsoft.com/office/officeart/2008/layout/HalfCircleOrganizationChart"/>
    <dgm:cxn modelId="{772AB4C9-80BE-4FF2-A8A9-848974665EF3}" type="presParOf" srcId="{613B05A1-B484-4F6B-8E8F-78F9865956F1}" destId="{7BDA03DA-73A0-4D19-8D74-FF94641CF1BD}" srcOrd="0" destOrd="0" presId="urn:microsoft.com/office/officeart/2008/layout/HalfCircleOrganizationChart"/>
    <dgm:cxn modelId="{DECBB4D2-7784-4E87-9292-08811E87F303}" type="presParOf" srcId="{7BDA03DA-73A0-4D19-8D74-FF94641CF1BD}" destId="{CD816287-2C5E-47E0-9027-0A988BB2CF64}" srcOrd="0" destOrd="0" presId="urn:microsoft.com/office/officeart/2008/layout/HalfCircleOrganizationChart"/>
    <dgm:cxn modelId="{4693918D-5F66-4230-A180-554AFE5F636C}" type="presParOf" srcId="{7BDA03DA-73A0-4D19-8D74-FF94641CF1BD}" destId="{F7F8C3E7-8BF6-4521-9B11-9546E8CB932A}" srcOrd="1" destOrd="0" presId="urn:microsoft.com/office/officeart/2008/layout/HalfCircleOrganizationChart"/>
    <dgm:cxn modelId="{204C7C5F-CA23-4B4B-A418-AFF0065CED7C}" type="presParOf" srcId="{7BDA03DA-73A0-4D19-8D74-FF94641CF1BD}" destId="{1240F274-E589-4312-9BDA-070C0D39F80C}" srcOrd="2" destOrd="0" presId="urn:microsoft.com/office/officeart/2008/layout/HalfCircleOrganizationChart"/>
    <dgm:cxn modelId="{465B1460-E2B3-4227-BE14-960E1A125EF4}" type="presParOf" srcId="{7BDA03DA-73A0-4D19-8D74-FF94641CF1BD}" destId="{0DE2C983-CB25-48BC-835C-668FDC4F304C}" srcOrd="3" destOrd="0" presId="urn:microsoft.com/office/officeart/2008/layout/HalfCircleOrganizationChart"/>
    <dgm:cxn modelId="{F7E8982C-5A23-4A27-916A-4E30C8DBAA42}" type="presParOf" srcId="{613B05A1-B484-4F6B-8E8F-78F9865956F1}" destId="{7F42A12E-224F-4473-AD6D-0347D43654F2}" srcOrd="1" destOrd="0" presId="urn:microsoft.com/office/officeart/2008/layout/HalfCircleOrganizationChart"/>
    <dgm:cxn modelId="{997197E1-4942-44D3-AD0D-797D3FDBE1C5}" type="presParOf" srcId="{7F42A12E-224F-4473-AD6D-0347D43654F2}" destId="{9B8DC88C-3832-493A-B7D4-7D74B9B370F5}" srcOrd="0" destOrd="0" presId="urn:microsoft.com/office/officeart/2008/layout/HalfCircleOrganizationChart"/>
    <dgm:cxn modelId="{1A85D527-4A22-4EAB-AD37-2CEEA988A53A}" type="presParOf" srcId="{7F42A12E-224F-4473-AD6D-0347D43654F2}" destId="{D7FBE877-334C-4640-B3CD-C06F3C35F4ED}" srcOrd="1" destOrd="0" presId="urn:microsoft.com/office/officeart/2008/layout/HalfCircleOrganizationChart"/>
    <dgm:cxn modelId="{CD5A50E8-BEB1-428B-8956-9606339B1FCF}" type="presParOf" srcId="{D7FBE877-334C-4640-B3CD-C06F3C35F4ED}" destId="{C7BFC0D4-0871-4FAA-A61B-507DE0BB51E0}" srcOrd="0" destOrd="0" presId="urn:microsoft.com/office/officeart/2008/layout/HalfCircleOrganizationChart"/>
    <dgm:cxn modelId="{74F0FC15-FCC4-49C6-8F30-D1AEAD14C367}" type="presParOf" srcId="{C7BFC0D4-0871-4FAA-A61B-507DE0BB51E0}" destId="{A9891966-D92B-431B-8CCA-278E64FB8216}" srcOrd="0" destOrd="0" presId="urn:microsoft.com/office/officeart/2008/layout/HalfCircleOrganizationChart"/>
    <dgm:cxn modelId="{3BD094EA-B4BC-47D7-B069-6F8FBA64D8E5}" type="presParOf" srcId="{C7BFC0D4-0871-4FAA-A61B-507DE0BB51E0}" destId="{069A3475-C6B6-44F5-A732-8CF30C678A3E}" srcOrd="1" destOrd="0" presId="urn:microsoft.com/office/officeart/2008/layout/HalfCircleOrganizationChart"/>
    <dgm:cxn modelId="{583915A9-04F9-469A-9BBF-FD68C2897F69}" type="presParOf" srcId="{C7BFC0D4-0871-4FAA-A61B-507DE0BB51E0}" destId="{BBA4D6E8-2416-4241-8B95-E1D5E4DDEAD2}" srcOrd="2" destOrd="0" presId="urn:microsoft.com/office/officeart/2008/layout/HalfCircleOrganizationChart"/>
    <dgm:cxn modelId="{0A074B69-D2CC-4E86-8926-2C604656A515}" type="presParOf" srcId="{C7BFC0D4-0871-4FAA-A61B-507DE0BB51E0}" destId="{0EA02B57-516B-4FC1-8D0B-945E807C281C}" srcOrd="3" destOrd="0" presId="urn:microsoft.com/office/officeart/2008/layout/HalfCircleOrganizationChart"/>
    <dgm:cxn modelId="{22FAA8AE-1193-49B0-AF38-D890EAFFCB98}" type="presParOf" srcId="{D7FBE877-334C-4640-B3CD-C06F3C35F4ED}" destId="{A7522341-9AA7-4F93-854C-56E1D0097359}" srcOrd="1" destOrd="0" presId="urn:microsoft.com/office/officeart/2008/layout/HalfCircleOrganizationChart"/>
    <dgm:cxn modelId="{6A2BC341-7886-41FB-8CD0-F4F94CF2903E}" type="presParOf" srcId="{D7FBE877-334C-4640-B3CD-C06F3C35F4ED}" destId="{E939E5DC-CF41-4271-A488-5AD30A7DDDF6}" srcOrd="2" destOrd="0" presId="urn:microsoft.com/office/officeart/2008/layout/HalfCircleOrganizationChart"/>
    <dgm:cxn modelId="{8D92A3F1-94FB-4449-8FEA-840F74FF5C9B}" type="presParOf" srcId="{7F42A12E-224F-4473-AD6D-0347D43654F2}" destId="{7F693F18-E49C-46F8-BF41-96E120A76F62}" srcOrd="2" destOrd="0" presId="urn:microsoft.com/office/officeart/2008/layout/HalfCircleOrganizationChart"/>
    <dgm:cxn modelId="{B283CB0A-70E6-4234-B909-85AA8F1AB034}" type="presParOf" srcId="{7F42A12E-224F-4473-AD6D-0347D43654F2}" destId="{18B9A129-CD62-4892-8929-25DBE79CF199}" srcOrd="3" destOrd="0" presId="urn:microsoft.com/office/officeart/2008/layout/HalfCircleOrganizationChart"/>
    <dgm:cxn modelId="{6BF5DF01-7061-4C85-89AB-127C27BD04E6}" type="presParOf" srcId="{18B9A129-CD62-4892-8929-25DBE79CF199}" destId="{B5B73D5C-9A98-4D44-A4B3-7B0AC61C3B96}" srcOrd="0" destOrd="0" presId="urn:microsoft.com/office/officeart/2008/layout/HalfCircleOrganizationChart"/>
    <dgm:cxn modelId="{31A9387D-4A82-497C-B547-FCCA54A22E88}" type="presParOf" srcId="{B5B73D5C-9A98-4D44-A4B3-7B0AC61C3B96}" destId="{72C7BAFD-5EDF-4717-8582-12DAB5559CDD}" srcOrd="0" destOrd="0" presId="urn:microsoft.com/office/officeart/2008/layout/HalfCircleOrganizationChart"/>
    <dgm:cxn modelId="{30B5D126-7832-417C-9313-B203E96AC793}" type="presParOf" srcId="{B5B73D5C-9A98-4D44-A4B3-7B0AC61C3B96}" destId="{4C731C8D-F40F-49C7-82E2-64B05E9790BD}" srcOrd="1" destOrd="0" presId="urn:microsoft.com/office/officeart/2008/layout/HalfCircleOrganizationChart"/>
    <dgm:cxn modelId="{EA8D3FFE-DC5E-45E3-8B3F-B6C5553313D5}" type="presParOf" srcId="{B5B73D5C-9A98-4D44-A4B3-7B0AC61C3B96}" destId="{8170609B-413D-4ABD-B553-60066D4CA113}" srcOrd="2" destOrd="0" presId="urn:microsoft.com/office/officeart/2008/layout/HalfCircleOrganizationChart"/>
    <dgm:cxn modelId="{4702C5E4-6BD7-46C9-8D9D-6B455717DD5B}" type="presParOf" srcId="{B5B73D5C-9A98-4D44-A4B3-7B0AC61C3B96}" destId="{8ECD4A24-FD34-4081-85A8-08E1B3AC42E7}" srcOrd="3" destOrd="0" presId="urn:microsoft.com/office/officeart/2008/layout/HalfCircleOrganizationChart"/>
    <dgm:cxn modelId="{5019B18A-4C8A-4598-A3C5-BA4FF8BDF84C}" type="presParOf" srcId="{18B9A129-CD62-4892-8929-25DBE79CF199}" destId="{02723446-0C3A-4962-9E31-1D2778D48CF3}" srcOrd="1" destOrd="0" presId="urn:microsoft.com/office/officeart/2008/layout/HalfCircleOrganizationChart"/>
    <dgm:cxn modelId="{1FDD023E-5934-4B2D-AF7D-F88F6A0D7505}" type="presParOf" srcId="{18B9A129-CD62-4892-8929-25DBE79CF199}" destId="{0DF9D497-5552-4D60-83FD-95D5296A243F}" srcOrd="2" destOrd="0" presId="urn:microsoft.com/office/officeart/2008/layout/HalfCircleOrganizationChart"/>
    <dgm:cxn modelId="{EB619EE2-8C9A-4788-AF2D-12FAB8F6BF01}" type="presParOf" srcId="{7F42A12E-224F-4473-AD6D-0347D43654F2}" destId="{8195AF14-DB36-437E-A44F-78DFA020DBBE}" srcOrd="4" destOrd="0" presId="urn:microsoft.com/office/officeart/2008/layout/HalfCircleOrganizationChart"/>
    <dgm:cxn modelId="{8A8DDFB8-341F-46A4-B9C9-A34CE47BFB19}" type="presParOf" srcId="{7F42A12E-224F-4473-AD6D-0347D43654F2}" destId="{1A272B04-5FAE-4E7F-9750-C2242A41543A}" srcOrd="5" destOrd="0" presId="urn:microsoft.com/office/officeart/2008/layout/HalfCircleOrganizationChart"/>
    <dgm:cxn modelId="{A9F58825-DCB6-4D21-AA8F-A83A5189E57E}" type="presParOf" srcId="{1A272B04-5FAE-4E7F-9750-C2242A41543A}" destId="{E502E59B-2FFF-4D59-960A-9BFD2AFDAB9B}" srcOrd="0" destOrd="0" presId="urn:microsoft.com/office/officeart/2008/layout/HalfCircleOrganizationChart"/>
    <dgm:cxn modelId="{DECD2B29-F830-4E25-B90D-565169FF92A1}" type="presParOf" srcId="{E502E59B-2FFF-4D59-960A-9BFD2AFDAB9B}" destId="{81FE89F4-D834-4774-BD41-D32AB2C3BBBC}" srcOrd="0" destOrd="0" presId="urn:microsoft.com/office/officeart/2008/layout/HalfCircleOrganizationChart"/>
    <dgm:cxn modelId="{8C675A2A-BF92-4E4E-8F0A-D5FED4601727}" type="presParOf" srcId="{E502E59B-2FFF-4D59-960A-9BFD2AFDAB9B}" destId="{3A5CA1F4-B14E-400A-8649-8526AFAB949C}" srcOrd="1" destOrd="0" presId="urn:microsoft.com/office/officeart/2008/layout/HalfCircleOrganizationChart"/>
    <dgm:cxn modelId="{FB6E3FB3-7A44-4935-83D3-B6190B0B92B2}" type="presParOf" srcId="{E502E59B-2FFF-4D59-960A-9BFD2AFDAB9B}" destId="{AE6982C5-61BD-491B-B957-6E6A5B3321A8}" srcOrd="2" destOrd="0" presId="urn:microsoft.com/office/officeart/2008/layout/HalfCircleOrganizationChart"/>
    <dgm:cxn modelId="{4B3035F7-F15E-4F2D-B39A-6DF897E66271}" type="presParOf" srcId="{E502E59B-2FFF-4D59-960A-9BFD2AFDAB9B}" destId="{D815E985-60C6-4294-B45F-67F731000A37}" srcOrd="3" destOrd="0" presId="urn:microsoft.com/office/officeart/2008/layout/HalfCircleOrganizationChart"/>
    <dgm:cxn modelId="{D14EF69D-44D9-4D8E-A722-7623697D1302}" type="presParOf" srcId="{1A272B04-5FAE-4E7F-9750-C2242A41543A}" destId="{9B809DBF-C4E7-4332-B098-38417C9EA09B}" srcOrd="1" destOrd="0" presId="urn:microsoft.com/office/officeart/2008/layout/HalfCircleOrganizationChart"/>
    <dgm:cxn modelId="{F160923C-9C1E-483D-9CA1-32C80CDE673C}" type="presParOf" srcId="{1A272B04-5FAE-4E7F-9750-C2242A41543A}" destId="{5D92D9DC-4437-4C55-B891-EA57FCA6422F}" srcOrd="2" destOrd="0" presId="urn:microsoft.com/office/officeart/2008/layout/HalfCircleOrganizationChart"/>
    <dgm:cxn modelId="{79A373AA-BC60-449C-A153-CAD8D05D9F08}" type="presParOf" srcId="{613B05A1-B484-4F6B-8E8F-78F9865956F1}" destId="{841116D2-9363-42B2-9081-5B569E67A883}" srcOrd="2" destOrd="0" presId="urn:microsoft.com/office/officeart/2008/layout/HalfCircleOrganizationChart"/>
    <dgm:cxn modelId="{8DFE790D-413D-484B-99EC-86E83F13DDD7}" type="presParOf" srcId="{8C811F10-6610-415D-A719-F82043B29A35}" destId="{FEEAF4B4-D953-409E-B6B4-8A4F7CA83D1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21EAC-809E-4FFB-A69D-04CE0AB8B9F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717D000-2E80-486F-8DAF-A50E1E12FB5C}">
      <dgm:prSet custT="1"/>
      <dgm:spPr/>
      <dgm:t>
        <a:bodyPr/>
        <a:lstStyle/>
        <a:p>
          <a:pPr rtl="0"/>
          <a:r>
            <a:rPr lang="en-CA" sz="1300" dirty="0">
              <a:latin typeface="+mj-lt"/>
            </a:rPr>
            <a:t> A: Governance &amp; Management</a:t>
          </a:r>
        </a:p>
      </dgm:t>
    </dgm:pt>
    <dgm:pt modelId="{5C1A4254-4E24-473E-A03E-62A1754C3F62}" type="parTrans" cxnId="{7A176844-0F16-4160-8548-C4194F2775D8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773A178D-1C73-4498-8E3D-D6727F0BFF12}" type="sibTrans" cxnId="{7A176844-0F16-4160-8548-C4194F2775D8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1748DB87-A7B3-4D84-9169-3B0F906973F3}">
      <dgm:prSet custT="1"/>
      <dgm:spPr/>
      <dgm:t>
        <a:bodyPr/>
        <a:lstStyle/>
        <a:p>
          <a:r>
            <a:rPr lang="en-CA" sz="1300" dirty="0">
              <a:latin typeface="+mj-lt"/>
            </a:rPr>
            <a:t>A2: Core Team Meetings</a:t>
          </a:r>
        </a:p>
      </dgm:t>
    </dgm:pt>
    <dgm:pt modelId="{87DE65AF-EBB8-429E-BB2D-78F03057ED65}" type="parTrans" cxnId="{DDA061F9-6DF2-4C8F-800C-01631B78BA5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C7B98167-E071-4156-98EA-2F4F319DFE2A}" type="sibTrans" cxnId="{DDA061F9-6DF2-4C8F-800C-01631B78BA5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FBE3ADFF-B7D2-44C9-B012-962EE5F9502E}">
      <dgm:prSet custT="1"/>
      <dgm:spPr/>
      <dgm:t>
        <a:bodyPr/>
        <a:lstStyle/>
        <a:p>
          <a:r>
            <a:rPr lang="en-CA" sz="1300" dirty="0">
              <a:latin typeface="+mj-lt"/>
            </a:rPr>
            <a:t>A3: Clinical Site Meetings</a:t>
          </a:r>
        </a:p>
      </dgm:t>
    </dgm:pt>
    <dgm:pt modelId="{A53D376E-9AE4-497E-9C2F-FC632A1FC82C}" type="parTrans" cxnId="{AA94054F-A6E9-4F7D-A15D-6E024782DF4B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8F4F5251-25A3-403D-B8B3-D1C928F32F7A}" type="sibTrans" cxnId="{AA94054F-A6E9-4F7D-A15D-6E024782DF4B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404EB0D5-560E-4717-9BCE-3353EA744649}">
      <dgm:prSet custT="1"/>
      <dgm:spPr/>
      <dgm:t>
        <a:bodyPr/>
        <a:lstStyle/>
        <a:p>
          <a:r>
            <a:rPr lang="en-CA" sz="1300" dirty="0">
              <a:latin typeface="+mj-lt"/>
            </a:rPr>
            <a:t>B: Research Plan/Protocol</a:t>
          </a:r>
        </a:p>
      </dgm:t>
    </dgm:pt>
    <dgm:pt modelId="{8B7415CF-4DF2-4138-8A28-29E89E2D0167}" type="parTrans" cxnId="{595D8494-3AFD-46B4-B522-45C1707BF2C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51620F5C-B93E-4701-A58C-A741EE127A02}" type="sibTrans" cxnId="{595D8494-3AFD-46B4-B522-45C1707BF2C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9458CBED-BAAF-43DD-9403-894D34824F1B}">
      <dgm:prSet custT="1"/>
      <dgm:spPr/>
      <dgm:t>
        <a:bodyPr/>
        <a:lstStyle/>
        <a:p>
          <a:r>
            <a:rPr lang="en-CA" sz="1300" dirty="0">
              <a:latin typeface="+mj-lt"/>
            </a:rPr>
            <a:t>B1: Priorities/ Question(s)</a:t>
          </a:r>
        </a:p>
      </dgm:t>
    </dgm:pt>
    <dgm:pt modelId="{9F592022-6D89-46BE-A3AD-027E94B02F5B}" type="parTrans" cxnId="{469122FF-DECB-4AD5-A50D-27160EF332B4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C3DB15F2-E4F7-4E97-81AC-0DE9A1E45237}" type="sibTrans" cxnId="{469122FF-DECB-4AD5-A50D-27160EF332B4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76E78CA7-841F-4CA0-9945-AD9F5890747A}">
      <dgm:prSet custT="1"/>
      <dgm:spPr/>
      <dgm:t>
        <a:bodyPr/>
        <a:lstStyle/>
        <a:p>
          <a:r>
            <a:rPr lang="en-CA" sz="1300" dirty="0">
              <a:latin typeface="+mj-lt"/>
            </a:rPr>
            <a:t>B2: </a:t>
          </a:r>
          <a:r>
            <a:rPr lang="en-US" sz="1300" dirty="0">
              <a:latin typeface="+mj-lt"/>
            </a:rPr>
            <a:t>Canadian CTA dossier</a:t>
          </a:r>
          <a:endParaRPr lang="en-CA" sz="1300" dirty="0">
            <a:latin typeface="+mj-lt"/>
          </a:endParaRPr>
        </a:p>
      </dgm:t>
    </dgm:pt>
    <dgm:pt modelId="{EB68543D-FA29-46DF-B15D-7AD3B8DAF540}" type="parTrans" cxnId="{B50D1038-2A35-4B67-816D-59F346DB196A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8FFF6D94-53C7-4951-AA9A-0DC233C3CF19}" type="sibTrans" cxnId="{B50D1038-2A35-4B67-816D-59F346DB196A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1BA20196-5E61-4778-A41A-2CBDD519C232}">
      <dgm:prSet custT="1"/>
      <dgm:spPr/>
      <dgm:t>
        <a:bodyPr/>
        <a:lstStyle/>
        <a:p>
          <a:r>
            <a:rPr lang="en-US" sz="1300" dirty="0">
              <a:latin typeface="+mj-lt"/>
            </a:rPr>
            <a:t>B3: Health Canada &amp; other Approvals</a:t>
          </a:r>
          <a:endParaRPr lang="en-CA" sz="1300" dirty="0">
            <a:latin typeface="+mj-lt"/>
          </a:endParaRPr>
        </a:p>
      </dgm:t>
    </dgm:pt>
    <dgm:pt modelId="{F65A6A5D-8AC9-4DA0-B36E-DF141E35DF08}" type="parTrans" cxnId="{B667B3A8-A730-46DA-87AF-1463F9DD07F9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FC9891EE-66A0-4431-8591-07AD96815165}" type="sibTrans" cxnId="{B667B3A8-A730-46DA-87AF-1463F9DD07F9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EA8ADF47-99AA-40D5-932E-7F1E222FFCAE}">
      <dgm:prSet custT="1"/>
      <dgm:spPr/>
      <dgm:t>
        <a:bodyPr/>
        <a:lstStyle/>
        <a:p>
          <a:r>
            <a:rPr lang="en-CA" sz="1300" dirty="0">
              <a:latin typeface="+mj-lt"/>
            </a:rPr>
            <a:t>C: Data</a:t>
          </a:r>
        </a:p>
      </dgm:t>
    </dgm:pt>
    <dgm:pt modelId="{6B68C863-BDC0-479E-A1AB-5846DC7CC61C}" type="parTrans" cxnId="{428B0500-4A0A-46B0-93DB-27AA1D0A253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84AE3AC3-D076-4500-87BA-E97A391BA1F1}" type="sibTrans" cxnId="{428B0500-4A0A-46B0-93DB-27AA1D0A253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CA316726-04B8-46B2-9A1D-A6352A2A99B7}">
      <dgm:prSet custT="1"/>
      <dgm:spPr/>
      <dgm:t>
        <a:bodyPr/>
        <a:lstStyle/>
        <a:p>
          <a:r>
            <a:rPr lang="en-CA" sz="1300" dirty="0">
              <a:latin typeface="+mj-lt"/>
            </a:rPr>
            <a:t>C1: Data Management System</a:t>
          </a:r>
        </a:p>
      </dgm:t>
    </dgm:pt>
    <dgm:pt modelId="{2329646F-693B-4905-A7EE-204B72A8DEAE}" type="parTrans" cxnId="{7A20E0AD-6413-43DF-BCCC-B444DE88F930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4F226BED-C9AE-462F-A657-DBE0BDA0E581}" type="sibTrans" cxnId="{7A20E0AD-6413-43DF-BCCC-B444DE88F930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79BE47CD-4F4F-4F62-8FAA-B2BA4E5FFA0F}">
      <dgm:prSet custT="1"/>
      <dgm:spPr/>
      <dgm:t>
        <a:bodyPr/>
        <a:lstStyle/>
        <a:p>
          <a:r>
            <a:rPr lang="en-CA" sz="1300" dirty="0">
              <a:latin typeface="+mj-lt"/>
            </a:rPr>
            <a:t>C2: Recruitment</a:t>
          </a:r>
        </a:p>
      </dgm:t>
    </dgm:pt>
    <dgm:pt modelId="{0EC9F23B-8B69-4E8F-B65D-22C02922FCD2}" type="parTrans" cxnId="{59B1C287-864E-4B8A-B62D-6068351C336D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9978FDB5-D7C8-4F4E-9E40-601DA01031B5}" type="sibTrans" cxnId="{59B1C287-864E-4B8A-B62D-6068351C336D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801E4869-1333-4FF9-A5E6-BBC4BFAE7B10}">
      <dgm:prSet custT="1"/>
      <dgm:spPr/>
      <dgm:t>
        <a:bodyPr/>
        <a:lstStyle/>
        <a:p>
          <a:r>
            <a:rPr lang="en-CA" sz="1300" dirty="0">
              <a:latin typeface="+mj-lt"/>
            </a:rPr>
            <a:t>C3: Data</a:t>
          </a:r>
        </a:p>
      </dgm:t>
    </dgm:pt>
    <dgm:pt modelId="{FE1A6FB9-87D1-4544-99B5-2230F280481A}" type="parTrans" cxnId="{AC0E8187-8B75-4381-8862-64D6D1FA46C2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FEDEF930-E0F3-45EC-A957-11B352BD4E57}" type="sibTrans" cxnId="{AC0E8187-8B75-4381-8862-64D6D1FA46C2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FDDD8C94-C8A7-47EB-8ECF-6B31E99A79DC}">
      <dgm:prSet custT="1"/>
      <dgm:spPr/>
      <dgm:t>
        <a:bodyPr/>
        <a:lstStyle/>
        <a:p>
          <a:r>
            <a:rPr lang="en-CA" sz="1300" dirty="0">
              <a:latin typeface="+mj-lt"/>
            </a:rPr>
            <a:t>D: Analyses &amp; Results</a:t>
          </a:r>
        </a:p>
      </dgm:t>
    </dgm:pt>
    <dgm:pt modelId="{93C1EF8E-38DE-4ED1-B863-473836A58CED}" type="parTrans" cxnId="{F741F603-3C1C-41BC-840A-C4BC0DF0917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09768126-2203-429A-BDAC-1F708B707C84}" type="sibTrans" cxnId="{F741F603-3C1C-41BC-840A-C4BC0DF0917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FAFFB023-51DA-4C27-B7E1-ADDC05A8750E}">
      <dgm:prSet custT="1"/>
      <dgm:spPr/>
      <dgm:t>
        <a:bodyPr/>
        <a:lstStyle/>
        <a:p>
          <a:r>
            <a:rPr lang="en-CA" sz="1300" dirty="0">
              <a:latin typeface="+mj-lt"/>
            </a:rPr>
            <a:t>E: Knowledge Transfer (KT)</a:t>
          </a:r>
        </a:p>
      </dgm:t>
    </dgm:pt>
    <dgm:pt modelId="{A45D23D8-A101-4600-8B33-F1AFBC8D3ED9}" type="parTrans" cxnId="{5E70B30F-5054-42A6-95BF-1EA4195B4782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16D2B626-0BAD-431A-8216-536238AA8600}" type="sibTrans" cxnId="{5E70B30F-5054-42A6-95BF-1EA4195B4782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147BCC1E-B482-4789-9DFE-B3223B621348}">
      <dgm:prSet custT="1"/>
      <dgm:spPr/>
      <dgm:t>
        <a:bodyPr/>
        <a:lstStyle/>
        <a:p>
          <a:r>
            <a:rPr lang="en-US" sz="1300" dirty="0">
              <a:latin typeface="+mj-lt"/>
            </a:rPr>
            <a:t>E1: Mtgs w Knowledge Users</a:t>
          </a:r>
          <a:endParaRPr lang="en-CA" sz="1300" dirty="0">
            <a:latin typeface="+mj-lt"/>
          </a:endParaRPr>
        </a:p>
      </dgm:t>
    </dgm:pt>
    <dgm:pt modelId="{2B34C547-691D-44CB-BB7C-808E2C8F4A31}" type="parTrans" cxnId="{AF2A7DB6-3BEB-4417-99DC-8326A98739C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BDDC303D-C38B-4F30-A136-98D408DFAD5F}" type="sibTrans" cxnId="{AF2A7DB6-3BEB-4417-99DC-8326A98739C6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81BB40FD-FE72-47DE-9D6F-4AD4C754AAAD}">
      <dgm:prSet custT="1"/>
      <dgm:spPr/>
      <dgm:t>
        <a:bodyPr/>
        <a:lstStyle/>
        <a:p>
          <a:r>
            <a:rPr lang="en-CA" sz="1300" dirty="0">
              <a:latin typeface="+mj-lt"/>
            </a:rPr>
            <a:t>E2: Publication</a:t>
          </a:r>
        </a:p>
      </dgm:t>
    </dgm:pt>
    <dgm:pt modelId="{E3F21437-24A5-409C-80B9-AA36CB8F4411}" type="parTrans" cxnId="{B756223E-1159-4490-9A01-53B9DD69E910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9BD3B840-F95D-4B55-B6A9-AA7D9D14049E}" type="sibTrans" cxnId="{B756223E-1159-4490-9A01-53B9DD69E910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20FDDA91-D1E2-40C1-813F-74E2B4C8A645}">
      <dgm:prSet custT="1"/>
      <dgm:spPr/>
      <dgm:t>
        <a:bodyPr/>
        <a:lstStyle/>
        <a:p>
          <a:r>
            <a:rPr lang="en-CA" sz="1300" dirty="0">
              <a:latin typeface="+mj-lt"/>
            </a:rPr>
            <a:t>E3: Other KT TBD</a:t>
          </a:r>
        </a:p>
      </dgm:t>
    </dgm:pt>
    <dgm:pt modelId="{EBB08187-D634-4725-869F-BB5732EE0AF8}" type="parTrans" cxnId="{B16DA17C-C40E-4CEF-AEC4-7FB67E831094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8D6D3CA0-D94E-48E0-A723-73E58CECD213}" type="sibTrans" cxnId="{B16DA17C-C40E-4CEF-AEC4-7FB67E831094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D3EB48A8-F72E-4398-8BF6-2867A8A4CC62}">
      <dgm:prSet custT="1"/>
      <dgm:spPr/>
      <dgm:t>
        <a:bodyPr/>
        <a:lstStyle/>
        <a:p>
          <a:r>
            <a:rPr lang="en-CA" sz="1300" dirty="0">
              <a:latin typeface="+mj-lt"/>
            </a:rPr>
            <a:t>A4: Progress Reports</a:t>
          </a:r>
        </a:p>
      </dgm:t>
    </dgm:pt>
    <dgm:pt modelId="{7770A65E-F1C6-481C-92F9-53F07EA86177}" type="parTrans" cxnId="{A21D0682-F1E0-474F-A870-56B54539948C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361851AE-ABE7-4767-B759-70D6C834085E}" type="sibTrans" cxnId="{A21D0682-F1E0-474F-A870-56B54539948C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1CBCE356-8372-4235-B4CE-F378CA9B7CDE}">
      <dgm:prSet phldr="0" custT="1"/>
      <dgm:spPr/>
      <dgm:t>
        <a:bodyPr/>
        <a:lstStyle/>
        <a:p>
          <a:pPr rtl="0"/>
          <a:r>
            <a:rPr lang="en-CA" sz="1300" dirty="0">
              <a:latin typeface="+mj-lt"/>
            </a:rPr>
            <a:t> Generic Clinical Trial</a:t>
          </a:r>
          <a:endParaRPr lang="en-US" sz="1300" dirty="0">
            <a:latin typeface="+mj-lt"/>
          </a:endParaRPr>
        </a:p>
      </dgm:t>
    </dgm:pt>
    <dgm:pt modelId="{D6DF0453-0A53-4E5E-A1BD-37C2F1F9E308}" type="parTrans" cxnId="{E48542FD-4481-4C81-AFFD-54D08E13F577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EEDEF603-5E30-47AC-B1BA-F88110566EF4}" type="sibTrans" cxnId="{E48542FD-4481-4C81-AFFD-54D08E13F577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42CEAC90-4F19-412D-ADCD-D3F2BBC1D50C}">
      <dgm:prSet phldr="0" custT="1"/>
      <dgm:spPr/>
      <dgm:t>
        <a:bodyPr/>
        <a:lstStyle/>
        <a:p>
          <a:pPr rtl="0"/>
          <a:r>
            <a:rPr lang="en-CA" sz="1300" dirty="0">
              <a:latin typeface="+mj-lt"/>
            </a:rPr>
            <a:t>A1: Steering Committee Meetings</a:t>
          </a:r>
        </a:p>
      </dgm:t>
    </dgm:pt>
    <dgm:pt modelId="{DA9CFDF3-2EF9-4193-A313-3808712EC305}" type="parTrans" cxnId="{FB194FBC-8869-4922-B5FB-50AEC7E36377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E462D318-3E32-419D-8DAE-A9D5F4B225BC}" type="sibTrans" cxnId="{FB194FBC-8869-4922-B5FB-50AEC7E36377}">
      <dgm:prSet/>
      <dgm:spPr/>
      <dgm:t>
        <a:bodyPr/>
        <a:lstStyle/>
        <a:p>
          <a:endParaRPr lang="en-CA" sz="1300">
            <a:latin typeface="+mj-lt"/>
          </a:endParaRPr>
        </a:p>
      </dgm:t>
    </dgm:pt>
    <dgm:pt modelId="{95359DEC-0B82-4482-99A9-BA59C346963C}" type="pres">
      <dgm:prSet presAssocID="{0DA21EAC-809E-4FFB-A69D-04CE0AB8B9F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AF03EA-CE10-4351-AB12-0F01C736F3D4}" type="pres">
      <dgm:prSet presAssocID="{1CBCE356-8372-4235-B4CE-F378CA9B7CDE}" presName="hierRoot1" presStyleCnt="0">
        <dgm:presLayoutVars>
          <dgm:hierBranch val="init"/>
        </dgm:presLayoutVars>
      </dgm:prSet>
      <dgm:spPr/>
    </dgm:pt>
    <dgm:pt modelId="{FCAB3176-DE07-4CA8-82DA-FDFE58295CDB}" type="pres">
      <dgm:prSet presAssocID="{1CBCE356-8372-4235-B4CE-F378CA9B7CDE}" presName="rootComposite1" presStyleCnt="0"/>
      <dgm:spPr/>
    </dgm:pt>
    <dgm:pt modelId="{06A2E6BA-651A-47DE-800C-9EC8D1F43A31}" type="pres">
      <dgm:prSet presAssocID="{1CBCE356-8372-4235-B4CE-F378CA9B7CDE}" presName="rootText1" presStyleLbl="alignAcc1" presStyleIdx="0" presStyleCnt="0">
        <dgm:presLayoutVars>
          <dgm:chPref val="3"/>
        </dgm:presLayoutVars>
      </dgm:prSet>
      <dgm:spPr/>
    </dgm:pt>
    <dgm:pt modelId="{01EB2D2A-E928-4C50-9E5E-307CB3405C17}" type="pres">
      <dgm:prSet presAssocID="{1CBCE356-8372-4235-B4CE-F378CA9B7CDE}" presName="topArc1" presStyleLbl="parChTrans1D1" presStyleIdx="0" presStyleCnt="38"/>
      <dgm:spPr/>
    </dgm:pt>
    <dgm:pt modelId="{C18009FD-B387-43CE-89FD-3C50C41FA1CE}" type="pres">
      <dgm:prSet presAssocID="{1CBCE356-8372-4235-B4CE-F378CA9B7CDE}" presName="bottomArc1" presStyleLbl="parChTrans1D1" presStyleIdx="1" presStyleCnt="38"/>
      <dgm:spPr/>
    </dgm:pt>
    <dgm:pt modelId="{059C606E-EBB1-4E1B-8BB4-9CEFDBB35B46}" type="pres">
      <dgm:prSet presAssocID="{1CBCE356-8372-4235-B4CE-F378CA9B7CDE}" presName="topConnNode1" presStyleLbl="node1" presStyleIdx="0" presStyleCnt="0"/>
      <dgm:spPr/>
    </dgm:pt>
    <dgm:pt modelId="{4A4A34A9-E777-4D65-8CCE-D4C702C52409}" type="pres">
      <dgm:prSet presAssocID="{1CBCE356-8372-4235-B4CE-F378CA9B7CDE}" presName="hierChild2" presStyleCnt="0"/>
      <dgm:spPr/>
    </dgm:pt>
    <dgm:pt modelId="{9180C429-B4E7-49F8-8297-8D39AB1FE078}" type="pres">
      <dgm:prSet presAssocID="{5C1A4254-4E24-473E-A03E-62A1754C3F62}" presName="Name28" presStyleLbl="parChTrans1D2" presStyleIdx="0" presStyleCnt="5"/>
      <dgm:spPr/>
    </dgm:pt>
    <dgm:pt modelId="{607EA0B0-0302-4B1A-8154-BC4977C88C7B}" type="pres">
      <dgm:prSet presAssocID="{4717D000-2E80-486F-8DAF-A50E1E12FB5C}" presName="hierRoot2" presStyleCnt="0">
        <dgm:presLayoutVars>
          <dgm:hierBranch val="hang"/>
        </dgm:presLayoutVars>
      </dgm:prSet>
      <dgm:spPr/>
    </dgm:pt>
    <dgm:pt modelId="{FC5DCE6B-B6E1-4DCC-9EBC-BDC056B2A03A}" type="pres">
      <dgm:prSet presAssocID="{4717D000-2E80-486F-8DAF-A50E1E12FB5C}" presName="rootComposite2" presStyleCnt="0"/>
      <dgm:spPr/>
    </dgm:pt>
    <dgm:pt modelId="{1EC86DBC-4B6E-4763-9837-219B117DC390}" type="pres">
      <dgm:prSet presAssocID="{4717D000-2E80-486F-8DAF-A50E1E12FB5C}" presName="rootText2" presStyleLbl="alignAcc1" presStyleIdx="0" presStyleCnt="0">
        <dgm:presLayoutVars>
          <dgm:chPref val="3"/>
        </dgm:presLayoutVars>
      </dgm:prSet>
      <dgm:spPr/>
    </dgm:pt>
    <dgm:pt modelId="{AD6CFC43-4636-46BC-B7D1-E04AA6727DB4}" type="pres">
      <dgm:prSet presAssocID="{4717D000-2E80-486F-8DAF-A50E1E12FB5C}" presName="topArc2" presStyleLbl="parChTrans1D1" presStyleIdx="2" presStyleCnt="38"/>
      <dgm:spPr/>
    </dgm:pt>
    <dgm:pt modelId="{32D02F56-3793-4E69-94FB-A85E1FBA6184}" type="pres">
      <dgm:prSet presAssocID="{4717D000-2E80-486F-8DAF-A50E1E12FB5C}" presName="bottomArc2" presStyleLbl="parChTrans1D1" presStyleIdx="3" presStyleCnt="38"/>
      <dgm:spPr/>
    </dgm:pt>
    <dgm:pt modelId="{DF014740-ACF3-4523-B3F3-7C807E90091C}" type="pres">
      <dgm:prSet presAssocID="{4717D000-2E80-486F-8DAF-A50E1E12FB5C}" presName="topConnNode2" presStyleLbl="node2" presStyleIdx="0" presStyleCnt="0"/>
      <dgm:spPr/>
    </dgm:pt>
    <dgm:pt modelId="{279C9AEC-C4AF-42E8-8023-61539B799F88}" type="pres">
      <dgm:prSet presAssocID="{4717D000-2E80-486F-8DAF-A50E1E12FB5C}" presName="hierChild4" presStyleCnt="0"/>
      <dgm:spPr/>
    </dgm:pt>
    <dgm:pt modelId="{9A0F802C-9632-4338-AE01-EE62DF4DBEBF}" type="pres">
      <dgm:prSet presAssocID="{DA9CFDF3-2EF9-4193-A313-3808712EC305}" presName="Name28" presStyleLbl="parChTrans1D3" presStyleIdx="0" presStyleCnt="13"/>
      <dgm:spPr/>
    </dgm:pt>
    <dgm:pt modelId="{C5EA6064-562F-4241-AC60-5FE48D7D1A19}" type="pres">
      <dgm:prSet presAssocID="{42CEAC90-4F19-412D-ADCD-D3F2BBC1D50C}" presName="hierRoot2" presStyleCnt="0">
        <dgm:presLayoutVars>
          <dgm:hierBranch val="init"/>
        </dgm:presLayoutVars>
      </dgm:prSet>
      <dgm:spPr/>
    </dgm:pt>
    <dgm:pt modelId="{4E3F526F-1D22-4CAE-AA0A-97828F8DC8E0}" type="pres">
      <dgm:prSet presAssocID="{42CEAC90-4F19-412D-ADCD-D3F2BBC1D50C}" presName="rootComposite2" presStyleCnt="0"/>
      <dgm:spPr/>
    </dgm:pt>
    <dgm:pt modelId="{31E5AF20-0596-42DE-9569-41312729A1C9}" type="pres">
      <dgm:prSet presAssocID="{42CEAC90-4F19-412D-ADCD-D3F2BBC1D50C}" presName="rootText2" presStyleLbl="alignAcc1" presStyleIdx="0" presStyleCnt="0">
        <dgm:presLayoutVars>
          <dgm:chPref val="3"/>
        </dgm:presLayoutVars>
      </dgm:prSet>
      <dgm:spPr/>
    </dgm:pt>
    <dgm:pt modelId="{B90F7C83-D13F-4946-91EF-10CCB380CDBF}" type="pres">
      <dgm:prSet presAssocID="{42CEAC90-4F19-412D-ADCD-D3F2BBC1D50C}" presName="topArc2" presStyleLbl="parChTrans1D1" presStyleIdx="4" presStyleCnt="38"/>
      <dgm:spPr/>
    </dgm:pt>
    <dgm:pt modelId="{9DDBBD59-4105-4572-ABAD-239B0649AA2B}" type="pres">
      <dgm:prSet presAssocID="{42CEAC90-4F19-412D-ADCD-D3F2BBC1D50C}" presName="bottomArc2" presStyleLbl="parChTrans1D1" presStyleIdx="5" presStyleCnt="38"/>
      <dgm:spPr/>
    </dgm:pt>
    <dgm:pt modelId="{E5C0E54F-AE70-4B54-B096-5D25B2894DBD}" type="pres">
      <dgm:prSet presAssocID="{42CEAC90-4F19-412D-ADCD-D3F2BBC1D50C}" presName="topConnNode2" presStyleLbl="node3" presStyleIdx="0" presStyleCnt="0"/>
      <dgm:spPr/>
    </dgm:pt>
    <dgm:pt modelId="{BDF5F56B-212E-4483-93CA-519E50D06961}" type="pres">
      <dgm:prSet presAssocID="{42CEAC90-4F19-412D-ADCD-D3F2BBC1D50C}" presName="hierChild4" presStyleCnt="0"/>
      <dgm:spPr/>
    </dgm:pt>
    <dgm:pt modelId="{8467D6B9-BC33-4660-8176-799287BAEA6F}" type="pres">
      <dgm:prSet presAssocID="{42CEAC90-4F19-412D-ADCD-D3F2BBC1D50C}" presName="hierChild5" presStyleCnt="0"/>
      <dgm:spPr/>
    </dgm:pt>
    <dgm:pt modelId="{6E9BFC44-4CB6-40CD-807E-640C9CC1A709}" type="pres">
      <dgm:prSet presAssocID="{87DE65AF-EBB8-429E-BB2D-78F03057ED65}" presName="Name28" presStyleLbl="parChTrans1D3" presStyleIdx="1" presStyleCnt="13"/>
      <dgm:spPr/>
    </dgm:pt>
    <dgm:pt modelId="{434187E8-F1ED-4327-A1D1-10E907D8EEAC}" type="pres">
      <dgm:prSet presAssocID="{1748DB87-A7B3-4D84-9169-3B0F906973F3}" presName="hierRoot2" presStyleCnt="0">
        <dgm:presLayoutVars>
          <dgm:hierBranch val="init"/>
        </dgm:presLayoutVars>
      </dgm:prSet>
      <dgm:spPr/>
    </dgm:pt>
    <dgm:pt modelId="{BE349C8A-20CA-4E09-ACCD-EC0D185B8E4A}" type="pres">
      <dgm:prSet presAssocID="{1748DB87-A7B3-4D84-9169-3B0F906973F3}" presName="rootComposite2" presStyleCnt="0"/>
      <dgm:spPr/>
    </dgm:pt>
    <dgm:pt modelId="{5D6F5820-AABB-4A82-9B05-1AA096913379}" type="pres">
      <dgm:prSet presAssocID="{1748DB87-A7B3-4D84-9169-3B0F906973F3}" presName="rootText2" presStyleLbl="alignAcc1" presStyleIdx="0" presStyleCnt="0">
        <dgm:presLayoutVars>
          <dgm:chPref val="3"/>
        </dgm:presLayoutVars>
      </dgm:prSet>
      <dgm:spPr/>
    </dgm:pt>
    <dgm:pt modelId="{3775EEBE-793D-4918-B7E6-8119D41590E3}" type="pres">
      <dgm:prSet presAssocID="{1748DB87-A7B3-4D84-9169-3B0F906973F3}" presName="topArc2" presStyleLbl="parChTrans1D1" presStyleIdx="6" presStyleCnt="38"/>
      <dgm:spPr/>
    </dgm:pt>
    <dgm:pt modelId="{E7CC8DB9-4E00-4DB4-9836-1D92D579F7DE}" type="pres">
      <dgm:prSet presAssocID="{1748DB87-A7B3-4D84-9169-3B0F906973F3}" presName="bottomArc2" presStyleLbl="parChTrans1D1" presStyleIdx="7" presStyleCnt="38"/>
      <dgm:spPr/>
    </dgm:pt>
    <dgm:pt modelId="{06A874E8-319B-48D4-86B6-4622B816FA9B}" type="pres">
      <dgm:prSet presAssocID="{1748DB87-A7B3-4D84-9169-3B0F906973F3}" presName="topConnNode2" presStyleLbl="node3" presStyleIdx="0" presStyleCnt="0"/>
      <dgm:spPr/>
    </dgm:pt>
    <dgm:pt modelId="{A7E09621-4446-4383-A07F-F965AB0E1AA3}" type="pres">
      <dgm:prSet presAssocID="{1748DB87-A7B3-4D84-9169-3B0F906973F3}" presName="hierChild4" presStyleCnt="0"/>
      <dgm:spPr/>
    </dgm:pt>
    <dgm:pt modelId="{2EDEC61E-51F2-43C3-9A72-E578D9685EAD}" type="pres">
      <dgm:prSet presAssocID="{1748DB87-A7B3-4D84-9169-3B0F906973F3}" presName="hierChild5" presStyleCnt="0"/>
      <dgm:spPr/>
    </dgm:pt>
    <dgm:pt modelId="{D8B3EDD8-DF0D-440D-AA55-E23D8A1FAFA8}" type="pres">
      <dgm:prSet presAssocID="{A53D376E-9AE4-497E-9C2F-FC632A1FC82C}" presName="Name28" presStyleLbl="parChTrans1D3" presStyleIdx="2" presStyleCnt="13"/>
      <dgm:spPr/>
    </dgm:pt>
    <dgm:pt modelId="{EF6C6BB0-D17F-41DA-AB63-D51116E9381B}" type="pres">
      <dgm:prSet presAssocID="{FBE3ADFF-B7D2-44C9-B012-962EE5F9502E}" presName="hierRoot2" presStyleCnt="0">
        <dgm:presLayoutVars>
          <dgm:hierBranch val="init"/>
        </dgm:presLayoutVars>
      </dgm:prSet>
      <dgm:spPr/>
    </dgm:pt>
    <dgm:pt modelId="{9CE3BE7A-0B8F-48B2-9749-42B02554D4CA}" type="pres">
      <dgm:prSet presAssocID="{FBE3ADFF-B7D2-44C9-B012-962EE5F9502E}" presName="rootComposite2" presStyleCnt="0"/>
      <dgm:spPr/>
    </dgm:pt>
    <dgm:pt modelId="{948EEC2A-CD63-426C-BEA7-7C4E44F5F673}" type="pres">
      <dgm:prSet presAssocID="{FBE3ADFF-B7D2-44C9-B012-962EE5F9502E}" presName="rootText2" presStyleLbl="alignAcc1" presStyleIdx="0" presStyleCnt="0">
        <dgm:presLayoutVars>
          <dgm:chPref val="3"/>
        </dgm:presLayoutVars>
      </dgm:prSet>
      <dgm:spPr/>
    </dgm:pt>
    <dgm:pt modelId="{3C4B79D4-BE6D-4DDC-A239-5682C2645421}" type="pres">
      <dgm:prSet presAssocID="{FBE3ADFF-B7D2-44C9-B012-962EE5F9502E}" presName="topArc2" presStyleLbl="parChTrans1D1" presStyleIdx="8" presStyleCnt="38"/>
      <dgm:spPr/>
    </dgm:pt>
    <dgm:pt modelId="{25CA4E12-FB48-432F-98AF-5940C4BC1CF3}" type="pres">
      <dgm:prSet presAssocID="{FBE3ADFF-B7D2-44C9-B012-962EE5F9502E}" presName="bottomArc2" presStyleLbl="parChTrans1D1" presStyleIdx="9" presStyleCnt="38"/>
      <dgm:spPr/>
    </dgm:pt>
    <dgm:pt modelId="{05D76C2D-7631-4B1E-AAA2-B5E78C2500D5}" type="pres">
      <dgm:prSet presAssocID="{FBE3ADFF-B7D2-44C9-B012-962EE5F9502E}" presName="topConnNode2" presStyleLbl="node3" presStyleIdx="0" presStyleCnt="0"/>
      <dgm:spPr/>
    </dgm:pt>
    <dgm:pt modelId="{45884A99-8A65-4B4F-B98C-B878282C5200}" type="pres">
      <dgm:prSet presAssocID="{FBE3ADFF-B7D2-44C9-B012-962EE5F9502E}" presName="hierChild4" presStyleCnt="0"/>
      <dgm:spPr/>
    </dgm:pt>
    <dgm:pt modelId="{41BCCD70-19DF-4726-94DC-F6267672C6AD}" type="pres">
      <dgm:prSet presAssocID="{FBE3ADFF-B7D2-44C9-B012-962EE5F9502E}" presName="hierChild5" presStyleCnt="0"/>
      <dgm:spPr/>
    </dgm:pt>
    <dgm:pt modelId="{9583FF5B-5A29-4700-ADFC-9F1EDB798D55}" type="pres">
      <dgm:prSet presAssocID="{7770A65E-F1C6-481C-92F9-53F07EA86177}" presName="Name28" presStyleLbl="parChTrans1D3" presStyleIdx="3" presStyleCnt="13"/>
      <dgm:spPr/>
    </dgm:pt>
    <dgm:pt modelId="{5C01806E-844A-4A4A-B598-4C6B19A7CB95}" type="pres">
      <dgm:prSet presAssocID="{D3EB48A8-F72E-4398-8BF6-2867A8A4CC62}" presName="hierRoot2" presStyleCnt="0">
        <dgm:presLayoutVars>
          <dgm:hierBranch val="init"/>
        </dgm:presLayoutVars>
      </dgm:prSet>
      <dgm:spPr/>
    </dgm:pt>
    <dgm:pt modelId="{C57F0244-3AFE-4407-ACD1-EFE53E648D85}" type="pres">
      <dgm:prSet presAssocID="{D3EB48A8-F72E-4398-8BF6-2867A8A4CC62}" presName="rootComposite2" presStyleCnt="0"/>
      <dgm:spPr/>
    </dgm:pt>
    <dgm:pt modelId="{1DE8F146-2FDF-4B60-89D8-A48EB09AB215}" type="pres">
      <dgm:prSet presAssocID="{D3EB48A8-F72E-4398-8BF6-2867A8A4CC62}" presName="rootText2" presStyleLbl="alignAcc1" presStyleIdx="0" presStyleCnt="0">
        <dgm:presLayoutVars>
          <dgm:chPref val="3"/>
        </dgm:presLayoutVars>
      </dgm:prSet>
      <dgm:spPr/>
    </dgm:pt>
    <dgm:pt modelId="{9B08DE33-2281-4F9C-A72F-21A8AACD84C2}" type="pres">
      <dgm:prSet presAssocID="{D3EB48A8-F72E-4398-8BF6-2867A8A4CC62}" presName="topArc2" presStyleLbl="parChTrans1D1" presStyleIdx="10" presStyleCnt="38"/>
      <dgm:spPr/>
    </dgm:pt>
    <dgm:pt modelId="{FFBC47E8-A680-4DD5-BFD4-108203B81285}" type="pres">
      <dgm:prSet presAssocID="{D3EB48A8-F72E-4398-8BF6-2867A8A4CC62}" presName="bottomArc2" presStyleLbl="parChTrans1D1" presStyleIdx="11" presStyleCnt="38"/>
      <dgm:spPr/>
    </dgm:pt>
    <dgm:pt modelId="{A2A1E1E4-0AE9-48EC-959F-BEED9DD461DD}" type="pres">
      <dgm:prSet presAssocID="{D3EB48A8-F72E-4398-8BF6-2867A8A4CC62}" presName="topConnNode2" presStyleLbl="node3" presStyleIdx="0" presStyleCnt="0"/>
      <dgm:spPr/>
    </dgm:pt>
    <dgm:pt modelId="{ACEE581D-4E63-42E8-BCAE-471FD009CD13}" type="pres">
      <dgm:prSet presAssocID="{D3EB48A8-F72E-4398-8BF6-2867A8A4CC62}" presName="hierChild4" presStyleCnt="0"/>
      <dgm:spPr/>
    </dgm:pt>
    <dgm:pt modelId="{ACF2758D-2EE2-4055-AF12-5E47C941ACDA}" type="pres">
      <dgm:prSet presAssocID="{D3EB48A8-F72E-4398-8BF6-2867A8A4CC62}" presName="hierChild5" presStyleCnt="0"/>
      <dgm:spPr/>
    </dgm:pt>
    <dgm:pt modelId="{89250ECE-A5C5-4F23-9747-D231D31A6DCD}" type="pres">
      <dgm:prSet presAssocID="{4717D000-2E80-486F-8DAF-A50E1E12FB5C}" presName="hierChild5" presStyleCnt="0"/>
      <dgm:spPr/>
    </dgm:pt>
    <dgm:pt modelId="{50C10443-D905-469D-909C-0E9BF45C8313}" type="pres">
      <dgm:prSet presAssocID="{8B7415CF-4DF2-4138-8A28-29E89E2D0167}" presName="Name28" presStyleLbl="parChTrans1D2" presStyleIdx="1" presStyleCnt="5"/>
      <dgm:spPr/>
    </dgm:pt>
    <dgm:pt modelId="{511FA2BA-815B-427D-AF4B-2B6474FEDF5A}" type="pres">
      <dgm:prSet presAssocID="{404EB0D5-560E-4717-9BCE-3353EA744649}" presName="hierRoot2" presStyleCnt="0">
        <dgm:presLayoutVars>
          <dgm:hierBranch val="init"/>
        </dgm:presLayoutVars>
      </dgm:prSet>
      <dgm:spPr/>
    </dgm:pt>
    <dgm:pt modelId="{06C6EA86-45B7-428F-AD39-2D10E5F7D47B}" type="pres">
      <dgm:prSet presAssocID="{404EB0D5-560E-4717-9BCE-3353EA744649}" presName="rootComposite2" presStyleCnt="0"/>
      <dgm:spPr/>
    </dgm:pt>
    <dgm:pt modelId="{4DA840E9-B0C4-426E-A4E8-03419E44896D}" type="pres">
      <dgm:prSet presAssocID="{404EB0D5-560E-4717-9BCE-3353EA744649}" presName="rootText2" presStyleLbl="alignAcc1" presStyleIdx="0" presStyleCnt="0">
        <dgm:presLayoutVars>
          <dgm:chPref val="3"/>
        </dgm:presLayoutVars>
      </dgm:prSet>
      <dgm:spPr/>
    </dgm:pt>
    <dgm:pt modelId="{1D9BA3AB-FDA8-4482-A17D-1ABA9545FC97}" type="pres">
      <dgm:prSet presAssocID="{404EB0D5-560E-4717-9BCE-3353EA744649}" presName="topArc2" presStyleLbl="parChTrans1D1" presStyleIdx="12" presStyleCnt="38"/>
      <dgm:spPr/>
    </dgm:pt>
    <dgm:pt modelId="{3C8347A6-68F0-4A4A-AE08-9691744DFBB3}" type="pres">
      <dgm:prSet presAssocID="{404EB0D5-560E-4717-9BCE-3353EA744649}" presName="bottomArc2" presStyleLbl="parChTrans1D1" presStyleIdx="13" presStyleCnt="38"/>
      <dgm:spPr/>
    </dgm:pt>
    <dgm:pt modelId="{40754E22-B45D-4868-99CB-73126105BF90}" type="pres">
      <dgm:prSet presAssocID="{404EB0D5-560E-4717-9BCE-3353EA744649}" presName="topConnNode2" presStyleLbl="node2" presStyleIdx="0" presStyleCnt="0"/>
      <dgm:spPr/>
    </dgm:pt>
    <dgm:pt modelId="{BDE3C241-DA99-4AA1-A61F-DE203C3235D0}" type="pres">
      <dgm:prSet presAssocID="{404EB0D5-560E-4717-9BCE-3353EA744649}" presName="hierChild4" presStyleCnt="0"/>
      <dgm:spPr/>
    </dgm:pt>
    <dgm:pt modelId="{A89BA390-02F5-4D63-8339-2BAAD991232A}" type="pres">
      <dgm:prSet presAssocID="{9F592022-6D89-46BE-A3AD-027E94B02F5B}" presName="Name28" presStyleLbl="parChTrans1D3" presStyleIdx="4" presStyleCnt="13"/>
      <dgm:spPr/>
    </dgm:pt>
    <dgm:pt modelId="{A249FEF2-F7A7-4C4A-860A-82FED65D9A97}" type="pres">
      <dgm:prSet presAssocID="{9458CBED-BAAF-43DD-9403-894D34824F1B}" presName="hierRoot2" presStyleCnt="0">
        <dgm:presLayoutVars>
          <dgm:hierBranch val="init"/>
        </dgm:presLayoutVars>
      </dgm:prSet>
      <dgm:spPr/>
    </dgm:pt>
    <dgm:pt modelId="{C516104C-A4B2-49A7-BADF-8226705B944B}" type="pres">
      <dgm:prSet presAssocID="{9458CBED-BAAF-43DD-9403-894D34824F1B}" presName="rootComposite2" presStyleCnt="0"/>
      <dgm:spPr/>
    </dgm:pt>
    <dgm:pt modelId="{E106A77B-8A5E-41E5-A9C2-88A9373F764A}" type="pres">
      <dgm:prSet presAssocID="{9458CBED-BAAF-43DD-9403-894D34824F1B}" presName="rootText2" presStyleLbl="alignAcc1" presStyleIdx="0" presStyleCnt="0">
        <dgm:presLayoutVars>
          <dgm:chPref val="3"/>
        </dgm:presLayoutVars>
      </dgm:prSet>
      <dgm:spPr/>
    </dgm:pt>
    <dgm:pt modelId="{954B16D5-6CEC-4409-B6C0-636F10AF58FA}" type="pres">
      <dgm:prSet presAssocID="{9458CBED-BAAF-43DD-9403-894D34824F1B}" presName="topArc2" presStyleLbl="parChTrans1D1" presStyleIdx="14" presStyleCnt="38"/>
      <dgm:spPr/>
    </dgm:pt>
    <dgm:pt modelId="{009E1074-6AFC-4B67-A152-E345A3AA060F}" type="pres">
      <dgm:prSet presAssocID="{9458CBED-BAAF-43DD-9403-894D34824F1B}" presName="bottomArc2" presStyleLbl="parChTrans1D1" presStyleIdx="15" presStyleCnt="38"/>
      <dgm:spPr/>
    </dgm:pt>
    <dgm:pt modelId="{14053AE0-1323-4AB6-B460-0811D2FA1ECE}" type="pres">
      <dgm:prSet presAssocID="{9458CBED-BAAF-43DD-9403-894D34824F1B}" presName="topConnNode2" presStyleLbl="node3" presStyleIdx="0" presStyleCnt="0"/>
      <dgm:spPr/>
    </dgm:pt>
    <dgm:pt modelId="{77F4B2FD-FDBB-4603-B9BC-143CF2F2D3BA}" type="pres">
      <dgm:prSet presAssocID="{9458CBED-BAAF-43DD-9403-894D34824F1B}" presName="hierChild4" presStyleCnt="0"/>
      <dgm:spPr/>
    </dgm:pt>
    <dgm:pt modelId="{C6860868-1081-477A-B2F6-3B9873760B17}" type="pres">
      <dgm:prSet presAssocID="{9458CBED-BAAF-43DD-9403-894D34824F1B}" presName="hierChild5" presStyleCnt="0"/>
      <dgm:spPr/>
    </dgm:pt>
    <dgm:pt modelId="{E20F86BA-2DC1-41DD-8246-1D9EC4C93125}" type="pres">
      <dgm:prSet presAssocID="{EB68543D-FA29-46DF-B15D-7AD3B8DAF540}" presName="Name28" presStyleLbl="parChTrans1D3" presStyleIdx="5" presStyleCnt="13"/>
      <dgm:spPr/>
    </dgm:pt>
    <dgm:pt modelId="{4A3A0D35-3F87-4F90-88A0-0ABCE432F7C7}" type="pres">
      <dgm:prSet presAssocID="{76E78CA7-841F-4CA0-9945-AD9F5890747A}" presName="hierRoot2" presStyleCnt="0">
        <dgm:presLayoutVars>
          <dgm:hierBranch val="hang"/>
        </dgm:presLayoutVars>
      </dgm:prSet>
      <dgm:spPr/>
    </dgm:pt>
    <dgm:pt modelId="{8ACB7D9B-9B92-4ABB-9B1E-F201D752B978}" type="pres">
      <dgm:prSet presAssocID="{76E78CA7-841F-4CA0-9945-AD9F5890747A}" presName="rootComposite2" presStyleCnt="0"/>
      <dgm:spPr/>
    </dgm:pt>
    <dgm:pt modelId="{5A504E52-BD14-4C84-A9AC-5C01BF085F2F}" type="pres">
      <dgm:prSet presAssocID="{76E78CA7-841F-4CA0-9945-AD9F5890747A}" presName="rootText2" presStyleLbl="alignAcc1" presStyleIdx="0" presStyleCnt="0">
        <dgm:presLayoutVars>
          <dgm:chPref val="3"/>
        </dgm:presLayoutVars>
      </dgm:prSet>
      <dgm:spPr/>
    </dgm:pt>
    <dgm:pt modelId="{934D381C-ADE4-4DC3-BFE0-13889FE4DB1A}" type="pres">
      <dgm:prSet presAssocID="{76E78CA7-841F-4CA0-9945-AD9F5890747A}" presName="topArc2" presStyleLbl="parChTrans1D1" presStyleIdx="16" presStyleCnt="38"/>
      <dgm:spPr/>
    </dgm:pt>
    <dgm:pt modelId="{C41DF727-DD17-464B-AFE0-A7CF0644CB1C}" type="pres">
      <dgm:prSet presAssocID="{76E78CA7-841F-4CA0-9945-AD9F5890747A}" presName="bottomArc2" presStyleLbl="parChTrans1D1" presStyleIdx="17" presStyleCnt="38"/>
      <dgm:spPr/>
    </dgm:pt>
    <dgm:pt modelId="{F1CD9320-31EB-496A-8C62-BF241D440EC9}" type="pres">
      <dgm:prSet presAssocID="{76E78CA7-841F-4CA0-9945-AD9F5890747A}" presName="topConnNode2" presStyleLbl="node3" presStyleIdx="0" presStyleCnt="0"/>
      <dgm:spPr/>
    </dgm:pt>
    <dgm:pt modelId="{14FE60AC-B52A-4DCB-95FF-565F2D70079A}" type="pres">
      <dgm:prSet presAssocID="{76E78CA7-841F-4CA0-9945-AD9F5890747A}" presName="hierChild4" presStyleCnt="0"/>
      <dgm:spPr/>
    </dgm:pt>
    <dgm:pt modelId="{5272AD13-8FDC-4BD8-8354-928486097A4B}" type="pres">
      <dgm:prSet presAssocID="{76E78CA7-841F-4CA0-9945-AD9F5890747A}" presName="hierChild5" presStyleCnt="0"/>
      <dgm:spPr/>
    </dgm:pt>
    <dgm:pt modelId="{FA372CA8-3E47-40B6-A15D-6846C39E4A5A}" type="pres">
      <dgm:prSet presAssocID="{F65A6A5D-8AC9-4DA0-B36E-DF141E35DF08}" presName="Name28" presStyleLbl="parChTrans1D3" presStyleIdx="6" presStyleCnt="13"/>
      <dgm:spPr/>
    </dgm:pt>
    <dgm:pt modelId="{35C7340E-248B-45F8-8622-CC3897F5C721}" type="pres">
      <dgm:prSet presAssocID="{1BA20196-5E61-4778-A41A-2CBDD519C232}" presName="hierRoot2" presStyleCnt="0">
        <dgm:presLayoutVars>
          <dgm:hierBranch val="init"/>
        </dgm:presLayoutVars>
      </dgm:prSet>
      <dgm:spPr/>
    </dgm:pt>
    <dgm:pt modelId="{47C21B6A-3C32-4E23-9ED1-09D57AD94DB0}" type="pres">
      <dgm:prSet presAssocID="{1BA20196-5E61-4778-A41A-2CBDD519C232}" presName="rootComposite2" presStyleCnt="0"/>
      <dgm:spPr/>
    </dgm:pt>
    <dgm:pt modelId="{D5C7982F-54EE-43C8-8F97-7B223163F679}" type="pres">
      <dgm:prSet presAssocID="{1BA20196-5E61-4778-A41A-2CBDD519C232}" presName="rootText2" presStyleLbl="alignAcc1" presStyleIdx="0" presStyleCnt="0">
        <dgm:presLayoutVars>
          <dgm:chPref val="3"/>
        </dgm:presLayoutVars>
      </dgm:prSet>
      <dgm:spPr/>
    </dgm:pt>
    <dgm:pt modelId="{858C658E-7257-4F3A-88C0-5DDEE2FAB124}" type="pres">
      <dgm:prSet presAssocID="{1BA20196-5E61-4778-A41A-2CBDD519C232}" presName="topArc2" presStyleLbl="parChTrans1D1" presStyleIdx="18" presStyleCnt="38"/>
      <dgm:spPr/>
    </dgm:pt>
    <dgm:pt modelId="{B6F14BF8-71E1-4767-970B-0E86C28A2D01}" type="pres">
      <dgm:prSet presAssocID="{1BA20196-5E61-4778-A41A-2CBDD519C232}" presName="bottomArc2" presStyleLbl="parChTrans1D1" presStyleIdx="19" presStyleCnt="38"/>
      <dgm:spPr/>
    </dgm:pt>
    <dgm:pt modelId="{F8FF8A1A-72C1-4D59-A363-0C862B042871}" type="pres">
      <dgm:prSet presAssocID="{1BA20196-5E61-4778-A41A-2CBDD519C232}" presName="topConnNode2" presStyleLbl="node3" presStyleIdx="0" presStyleCnt="0"/>
      <dgm:spPr/>
    </dgm:pt>
    <dgm:pt modelId="{C19B6432-A92E-4CB2-9581-5772A363C8C5}" type="pres">
      <dgm:prSet presAssocID="{1BA20196-5E61-4778-A41A-2CBDD519C232}" presName="hierChild4" presStyleCnt="0"/>
      <dgm:spPr/>
    </dgm:pt>
    <dgm:pt modelId="{2C41EAB7-A2CA-4A69-8D5F-FFDE2C4BFBCF}" type="pres">
      <dgm:prSet presAssocID="{1BA20196-5E61-4778-A41A-2CBDD519C232}" presName="hierChild5" presStyleCnt="0"/>
      <dgm:spPr/>
    </dgm:pt>
    <dgm:pt modelId="{2C021856-22FA-4DFF-8400-C579A26189EF}" type="pres">
      <dgm:prSet presAssocID="{404EB0D5-560E-4717-9BCE-3353EA744649}" presName="hierChild5" presStyleCnt="0"/>
      <dgm:spPr/>
    </dgm:pt>
    <dgm:pt modelId="{18D015D0-3EE9-4392-8591-95A1CA48F624}" type="pres">
      <dgm:prSet presAssocID="{6B68C863-BDC0-479E-A1AB-5846DC7CC61C}" presName="Name28" presStyleLbl="parChTrans1D2" presStyleIdx="2" presStyleCnt="5"/>
      <dgm:spPr/>
    </dgm:pt>
    <dgm:pt modelId="{F0C77457-B9B8-46E3-8173-E73EF15D1434}" type="pres">
      <dgm:prSet presAssocID="{EA8ADF47-99AA-40D5-932E-7F1E222FFCAE}" presName="hierRoot2" presStyleCnt="0">
        <dgm:presLayoutVars>
          <dgm:hierBranch val="init"/>
        </dgm:presLayoutVars>
      </dgm:prSet>
      <dgm:spPr/>
    </dgm:pt>
    <dgm:pt modelId="{70AC6FAE-B559-40CF-841A-2C4507FB076A}" type="pres">
      <dgm:prSet presAssocID="{EA8ADF47-99AA-40D5-932E-7F1E222FFCAE}" presName="rootComposite2" presStyleCnt="0"/>
      <dgm:spPr/>
    </dgm:pt>
    <dgm:pt modelId="{417B1238-1D82-40CE-986E-C0B173E6E11C}" type="pres">
      <dgm:prSet presAssocID="{EA8ADF47-99AA-40D5-932E-7F1E222FFCAE}" presName="rootText2" presStyleLbl="alignAcc1" presStyleIdx="0" presStyleCnt="0">
        <dgm:presLayoutVars>
          <dgm:chPref val="3"/>
        </dgm:presLayoutVars>
      </dgm:prSet>
      <dgm:spPr/>
    </dgm:pt>
    <dgm:pt modelId="{E10D8D34-F72A-48E4-A3E8-5D23F78AAFF2}" type="pres">
      <dgm:prSet presAssocID="{EA8ADF47-99AA-40D5-932E-7F1E222FFCAE}" presName="topArc2" presStyleLbl="parChTrans1D1" presStyleIdx="20" presStyleCnt="38"/>
      <dgm:spPr/>
    </dgm:pt>
    <dgm:pt modelId="{DF9B4A72-ACCB-408A-A3C4-99E076E4E6A4}" type="pres">
      <dgm:prSet presAssocID="{EA8ADF47-99AA-40D5-932E-7F1E222FFCAE}" presName="bottomArc2" presStyleLbl="parChTrans1D1" presStyleIdx="21" presStyleCnt="38"/>
      <dgm:spPr/>
    </dgm:pt>
    <dgm:pt modelId="{920415D8-1B9C-4A84-AC61-2CD44AC4A850}" type="pres">
      <dgm:prSet presAssocID="{EA8ADF47-99AA-40D5-932E-7F1E222FFCAE}" presName="topConnNode2" presStyleLbl="node2" presStyleIdx="0" presStyleCnt="0"/>
      <dgm:spPr/>
    </dgm:pt>
    <dgm:pt modelId="{CF70977F-D9EF-480E-BA14-806607A8969A}" type="pres">
      <dgm:prSet presAssocID="{EA8ADF47-99AA-40D5-932E-7F1E222FFCAE}" presName="hierChild4" presStyleCnt="0"/>
      <dgm:spPr/>
    </dgm:pt>
    <dgm:pt modelId="{4CA0E80B-B7B1-4265-9490-D1EFB8E4BED4}" type="pres">
      <dgm:prSet presAssocID="{2329646F-693B-4905-A7EE-204B72A8DEAE}" presName="Name28" presStyleLbl="parChTrans1D3" presStyleIdx="7" presStyleCnt="13"/>
      <dgm:spPr/>
    </dgm:pt>
    <dgm:pt modelId="{F420F599-D6BD-4901-9462-5680D5EF1769}" type="pres">
      <dgm:prSet presAssocID="{CA316726-04B8-46B2-9A1D-A6352A2A99B7}" presName="hierRoot2" presStyleCnt="0">
        <dgm:presLayoutVars>
          <dgm:hierBranch val="init"/>
        </dgm:presLayoutVars>
      </dgm:prSet>
      <dgm:spPr/>
    </dgm:pt>
    <dgm:pt modelId="{35848F14-7815-4D35-BCDF-BCCAA9B14355}" type="pres">
      <dgm:prSet presAssocID="{CA316726-04B8-46B2-9A1D-A6352A2A99B7}" presName="rootComposite2" presStyleCnt="0"/>
      <dgm:spPr/>
    </dgm:pt>
    <dgm:pt modelId="{89E9242D-13AB-41F7-AB77-AC6CB44B2B07}" type="pres">
      <dgm:prSet presAssocID="{CA316726-04B8-46B2-9A1D-A6352A2A99B7}" presName="rootText2" presStyleLbl="alignAcc1" presStyleIdx="0" presStyleCnt="0">
        <dgm:presLayoutVars>
          <dgm:chPref val="3"/>
        </dgm:presLayoutVars>
      </dgm:prSet>
      <dgm:spPr/>
    </dgm:pt>
    <dgm:pt modelId="{5C99BA9F-3CCD-4531-A884-FDD9A211380A}" type="pres">
      <dgm:prSet presAssocID="{CA316726-04B8-46B2-9A1D-A6352A2A99B7}" presName="topArc2" presStyleLbl="parChTrans1D1" presStyleIdx="22" presStyleCnt="38"/>
      <dgm:spPr/>
    </dgm:pt>
    <dgm:pt modelId="{13F4DEFA-5A00-4D6A-8790-9C11D40886FB}" type="pres">
      <dgm:prSet presAssocID="{CA316726-04B8-46B2-9A1D-A6352A2A99B7}" presName="bottomArc2" presStyleLbl="parChTrans1D1" presStyleIdx="23" presStyleCnt="38"/>
      <dgm:spPr/>
    </dgm:pt>
    <dgm:pt modelId="{AFCCBBBB-B9EB-4C28-BF24-2DBCFC4E895F}" type="pres">
      <dgm:prSet presAssocID="{CA316726-04B8-46B2-9A1D-A6352A2A99B7}" presName="topConnNode2" presStyleLbl="node3" presStyleIdx="0" presStyleCnt="0"/>
      <dgm:spPr/>
    </dgm:pt>
    <dgm:pt modelId="{7A2F6DA0-857A-41FF-BC08-3FDCE64F00B8}" type="pres">
      <dgm:prSet presAssocID="{CA316726-04B8-46B2-9A1D-A6352A2A99B7}" presName="hierChild4" presStyleCnt="0"/>
      <dgm:spPr/>
    </dgm:pt>
    <dgm:pt modelId="{08E40559-3EED-4B98-BDCB-A904D029DE1D}" type="pres">
      <dgm:prSet presAssocID="{CA316726-04B8-46B2-9A1D-A6352A2A99B7}" presName="hierChild5" presStyleCnt="0"/>
      <dgm:spPr/>
    </dgm:pt>
    <dgm:pt modelId="{D76A6194-985E-4309-AD00-3C994600B18F}" type="pres">
      <dgm:prSet presAssocID="{0EC9F23B-8B69-4E8F-B65D-22C02922FCD2}" presName="Name28" presStyleLbl="parChTrans1D3" presStyleIdx="8" presStyleCnt="13"/>
      <dgm:spPr/>
    </dgm:pt>
    <dgm:pt modelId="{0CDAC06D-2A58-4C7C-80EA-466577A44D4F}" type="pres">
      <dgm:prSet presAssocID="{79BE47CD-4F4F-4F62-8FAA-B2BA4E5FFA0F}" presName="hierRoot2" presStyleCnt="0">
        <dgm:presLayoutVars>
          <dgm:hierBranch val="init"/>
        </dgm:presLayoutVars>
      </dgm:prSet>
      <dgm:spPr/>
    </dgm:pt>
    <dgm:pt modelId="{8BB0A39B-7328-48D5-A5FA-A26DEEDAA6DE}" type="pres">
      <dgm:prSet presAssocID="{79BE47CD-4F4F-4F62-8FAA-B2BA4E5FFA0F}" presName="rootComposite2" presStyleCnt="0"/>
      <dgm:spPr/>
    </dgm:pt>
    <dgm:pt modelId="{8F99A662-D561-45CF-A8A3-20F867A160FF}" type="pres">
      <dgm:prSet presAssocID="{79BE47CD-4F4F-4F62-8FAA-B2BA4E5FFA0F}" presName="rootText2" presStyleLbl="alignAcc1" presStyleIdx="0" presStyleCnt="0">
        <dgm:presLayoutVars>
          <dgm:chPref val="3"/>
        </dgm:presLayoutVars>
      </dgm:prSet>
      <dgm:spPr/>
    </dgm:pt>
    <dgm:pt modelId="{C875A3E1-EAF2-46BD-8DE9-3BCF267C85B7}" type="pres">
      <dgm:prSet presAssocID="{79BE47CD-4F4F-4F62-8FAA-B2BA4E5FFA0F}" presName="topArc2" presStyleLbl="parChTrans1D1" presStyleIdx="24" presStyleCnt="38"/>
      <dgm:spPr/>
    </dgm:pt>
    <dgm:pt modelId="{094D97DD-3990-480B-A8B6-FCCFDAEB8F8F}" type="pres">
      <dgm:prSet presAssocID="{79BE47CD-4F4F-4F62-8FAA-B2BA4E5FFA0F}" presName="bottomArc2" presStyleLbl="parChTrans1D1" presStyleIdx="25" presStyleCnt="38"/>
      <dgm:spPr/>
    </dgm:pt>
    <dgm:pt modelId="{48AFC5A7-0693-41C3-96E4-061653D224C8}" type="pres">
      <dgm:prSet presAssocID="{79BE47CD-4F4F-4F62-8FAA-B2BA4E5FFA0F}" presName="topConnNode2" presStyleLbl="node3" presStyleIdx="0" presStyleCnt="0"/>
      <dgm:spPr/>
    </dgm:pt>
    <dgm:pt modelId="{822A6A3A-325F-4AA5-A825-6CD24AA0B55C}" type="pres">
      <dgm:prSet presAssocID="{79BE47CD-4F4F-4F62-8FAA-B2BA4E5FFA0F}" presName="hierChild4" presStyleCnt="0"/>
      <dgm:spPr/>
    </dgm:pt>
    <dgm:pt modelId="{E51DB0F4-DAB9-4755-BE16-73D257A831E0}" type="pres">
      <dgm:prSet presAssocID="{79BE47CD-4F4F-4F62-8FAA-B2BA4E5FFA0F}" presName="hierChild5" presStyleCnt="0"/>
      <dgm:spPr/>
    </dgm:pt>
    <dgm:pt modelId="{4DFFBD3D-8301-458C-BFEB-84A08CEC8B6E}" type="pres">
      <dgm:prSet presAssocID="{FE1A6FB9-87D1-4544-99B5-2230F280481A}" presName="Name28" presStyleLbl="parChTrans1D3" presStyleIdx="9" presStyleCnt="13"/>
      <dgm:spPr/>
    </dgm:pt>
    <dgm:pt modelId="{9B9D92E5-2D25-4382-953A-E39EAD2368B4}" type="pres">
      <dgm:prSet presAssocID="{801E4869-1333-4FF9-A5E6-BBC4BFAE7B10}" presName="hierRoot2" presStyleCnt="0">
        <dgm:presLayoutVars>
          <dgm:hierBranch val="init"/>
        </dgm:presLayoutVars>
      </dgm:prSet>
      <dgm:spPr/>
    </dgm:pt>
    <dgm:pt modelId="{E0ACF851-7453-4350-9C31-808B0EE3D4F1}" type="pres">
      <dgm:prSet presAssocID="{801E4869-1333-4FF9-A5E6-BBC4BFAE7B10}" presName="rootComposite2" presStyleCnt="0"/>
      <dgm:spPr/>
    </dgm:pt>
    <dgm:pt modelId="{B28E9578-F194-4EE9-A716-C44CFB18FBA0}" type="pres">
      <dgm:prSet presAssocID="{801E4869-1333-4FF9-A5E6-BBC4BFAE7B10}" presName="rootText2" presStyleLbl="alignAcc1" presStyleIdx="0" presStyleCnt="0">
        <dgm:presLayoutVars>
          <dgm:chPref val="3"/>
        </dgm:presLayoutVars>
      </dgm:prSet>
      <dgm:spPr/>
    </dgm:pt>
    <dgm:pt modelId="{6BD4DA15-DDF2-4DE0-97FF-F663F9229A0F}" type="pres">
      <dgm:prSet presAssocID="{801E4869-1333-4FF9-A5E6-BBC4BFAE7B10}" presName="topArc2" presStyleLbl="parChTrans1D1" presStyleIdx="26" presStyleCnt="38"/>
      <dgm:spPr/>
    </dgm:pt>
    <dgm:pt modelId="{5FEC6EFF-4920-4591-B2FF-A614FFB0CA14}" type="pres">
      <dgm:prSet presAssocID="{801E4869-1333-4FF9-A5E6-BBC4BFAE7B10}" presName="bottomArc2" presStyleLbl="parChTrans1D1" presStyleIdx="27" presStyleCnt="38"/>
      <dgm:spPr/>
    </dgm:pt>
    <dgm:pt modelId="{22119066-77DD-45FD-AD81-11DC2CF9C615}" type="pres">
      <dgm:prSet presAssocID="{801E4869-1333-4FF9-A5E6-BBC4BFAE7B10}" presName="topConnNode2" presStyleLbl="node3" presStyleIdx="0" presStyleCnt="0"/>
      <dgm:spPr/>
    </dgm:pt>
    <dgm:pt modelId="{06386464-F7EC-45D2-A5E0-25240069A933}" type="pres">
      <dgm:prSet presAssocID="{801E4869-1333-4FF9-A5E6-BBC4BFAE7B10}" presName="hierChild4" presStyleCnt="0"/>
      <dgm:spPr/>
    </dgm:pt>
    <dgm:pt modelId="{12F641C5-83F6-4FCB-9D0B-1636D06250BE}" type="pres">
      <dgm:prSet presAssocID="{801E4869-1333-4FF9-A5E6-BBC4BFAE7B10}" presName="hierChild5" presStyleCnt="0"/>
      <dgm:spPr/>
    </dgm:pt>
    <dgm:pt modelId="{E9A79711-9327-406F-B5C9-5966D94CC390}" type="pres">
      <dgm:prSet presAssocID="{EA8ADF47-99AA-40D5-932E-7F1E222FFCAE}" presName="hierChild5" presStyleCnt="0"/>
      <dgm:spPr/>
    </dgm:pt>
    <dgm:pt modelId="{A59CFCAE-D957-4C26-89BE-090A7395E7D1}" type="pres">
      <dgm:prSet presAssocID="{93C1EF8E-38DE-4ED1-B863-473836A58CED}" presName="Name28" presStyleLbl="parChTrans1D2" presStyleIdx="3" presStyleCnt="5"/>
      <dgm:spPr/>
    </dgm:pt>
    <dgm:pt modelId="{DA8245F2-B566-4C07-83C7-110852AD397D}" type="pres">
      <dgm:prSet presAssocID="{FDDD8C94-C8A7-47EB-8ECF-6B31E99A79DC}" presName="hierRoot2" presStyleCnt="0">
        <dgm:presLayoutVars>
          <dgm:hierBranch val="init"/>
        </dgm:presLayoutVars>
      </dgm:prSet>
      <dgm:spPr/>
    </dgm:pt>
    <dgm:pt modelId="{A6F907C4-BE6F-48B6-91A0-1F23AF64D223}" type="pres">
      <dgm:prSet presAssocID="{FDDD8C94-C8A7-47EB-8ECF-6B31E99A79DC}" presName="rootComposite2" presStyleCnt="0"/>
      <dgm:spPr/>
    </dgm:pt>
    <dgm:pt modelId="{619ED91B-3A5C-43BB-995B-2AD0AB56C810}" type="pres">
      <dgm:prSet presAssocID="{FDDD8C94-C8A7-47EB-8ECF-6B31E99A79DC}" presName="rootText2" presStyleLbl="alignAcc1" presStyleIdx="0" presStyleCnt="0">
        <dgm:presLayoutVars>
          <dgm:chPref val="3"/>
        </dgm:presLayoutVars>
      </dgm:prSet>
      <dgm:spPr/>
    </dgm:pt>
    <dgm:pt modelId="{EE85F9CF-1C27-4FAC-AAFC-AC20B362ECFA}" type="pres">
      <dgm:prSet presAssocID="{FDDD8C94-C8A7-47EB-8ECF-6B31E99A79DC}" presName="topArc2" presStyleLbl="parChTrans1D1" presStyleIdx="28" presStyleCnt="38"/>
      <dgm:spPr/>
    </dgm:pt>
    <dgm:pt modelId="{5B25321C-841F-490A-AEC7-0B27E080DA47}" type="pres">
      <dgm:prSet presAssocID="{FDDD8C94-C8A7-47EB-8ECF-6B31E99A79DC}" presName="bottomArc2" presStyleLbl="parChTrans1D1" presStyleIdx="29" presStyleCnt="38"/>
      <dgm:spPr/>
    </dgm:pt>
    <dgm:pt modelId="{93A1F6A7-0D94-4920-AD30-667B48755434}" type="pres">
      <dgm:prSet presAssocID="{FDDD8C94-C8A7-47EB-8ECF-6B31E99A79DC}" presName="topConnNode2" presStyleLbl="node2" presStyleIdx="0" presStyleCnt="0"/>
      <dgm:spPr/>
    </dgm:pt>
    <dgm:pt modelId="{9E2BB2E8-DCBE-48AE-BC77-AB455F77C003}" type="pres">
      <dgm:prSet presAssocID="{FDDD8C94-C8A7-47EB-8ECF-6B31E99A79DC}" presName="hierChild4" presStyleCnt="0"/>
      <dgm:spPr/>
    </dgm:pt>
    <dgm:pt modelId="{0799ED83-0662-457B-84B1-460B60C75778}" type="pres">
      <dgm:prSet presAssocID="{FDDD8C94-C8A7-47EB-8ECF-6B31E99A79DC}" presName="hierChild5" presStyleCnt="0"/>
      <dgm:spPr/>
    </dgm:pt>
    <dgm:pt modelId="{6656D9A5-90A6-4BF9-86B6-35208ED003DE}" type="pres">
      <dgm:prSet presAssocID="{A45D23D8-A101-4600-8B33-F1AFBC8D3ED9}" presName="Name28" presStyleLbl="parChTrans1D2" presStyleIdx="4" presStyleCnt="5"/>
      <dgm:spPr/>
    </dgm:pt>
    <dgm:pt modelId="{B4C4B6CF-882A-4F7F-9D98-C3E9CA2019C6}" type="pres">
      <dgm:prSet presAssocID="{FAFFB023-51DA-4C27-B7E1-ADDC05A8750E}" presName="hierRoot2" presStyleCnt="0">
        <dgm:presLayoutVars>
          <dgm:hierBranch val="init"/>
        </dgm:presLayoutVars>
      </dgm:prSet>
      <dgm:spPr/>
    </dgm:pt>
    <dgm:pt modelId="{F54C7F66-EEAA-4691-8276-2B371CA188B6}" type="pres">
      <dgm:prSet presAssocID="{FAFFB023-51DA-4C27-B7E1-ADDC05A8750E}" presName="rootComposite2" presStyleCnt="0"/>
      <dgm:spPr/>
    </dgm:pt>
    <dgm:pt modelId="{351E4048-DA7B-4D50-A395-CD0AA224DF79}" type="pres">
      <dgm:prSet presAssocID="{FAFFB023-51DA-4C27-B7E1-ADDC05A8750E}" presName="rootText2" presStyleLbl="alignAcc1" presStyleIdx="0" presStyleCnt="0">
        <dgm:presLayoutVars>
          <dgm:chPref val="3"/>
        </dgm:presLayoutVars>
      </dgm:prSet>
      <dgm:spPr/>
    </dgm:pt>
    <dgm:pt modelId="{9AD03380-7C99-40AE-8091-E5B5C46DB8D7}" type="pres">
      <dgm:prSet presAssocID="{FAFFB023-51DA-4C27-B7E1-ADDC05A8750E}" presName="topArc2" presStyleLbl="parChTrans1D1" presStyleIdx="30" presStyleCnt="38"/>
      <dgm:spPr/>
    </dgm:pt>
    <dgm:pt modelId="{4D5EDBD8-AD12-42C3-B70B-BB7471090FDE}" type="pres">
      <dgm:prSet presAssocID="{FAFFB023-51DA-4C27-B7E1-ADDC05A8750E}" presName="bottomArc2" presStyleLbl="parChTrans1D1" presStyleIdx="31" presStyleCnt="38"/>
      <dgm:spPr/>
    </dgm:pt>
    <dgm:pt modelId="{5BD0D8B2-F941-46E2-85DA-09549D6F3B79}" type="pres">
      <dgm:prSet presAssocID="{FAFFB023-51DA-4C27-B7E1-ADDC05A8750E}" presName="topConnNode2" presStyleLbl="node2" presStyleIdx="0" presStyleCnt="0"/>
      <dgm:spPr/>
    </dgm:pt>
    <dgm:pt modelId="{1BD66BDB-A5C5-4976-8272-BE818B9A2AC4}" type="pres">
      <dgm:prSet presAssocID="{FAFFB023-51DA-4C27-B7E1-ADDC05A8750E}" presName="hierChild4" presStyleCnt="0"/>
      <dgm:spPr/>
    </dgm:pt>
    <dgm:pt modelId="{85B265EB-C0E2-4C0D-9405-598A522D6BC7}" type="pres">
      <dgm:prSet presAssocID="{2B34C547-691D-44CB-BB7C-808E2C8F4A31}" presName="Name28" presStyleLbl="parChTrans1D3" presStyleIdx="10" presStyleCnt="13"/>
      <dgm:spPr/>
    </dgm:pt>
    <dgm:pt modelId="{8E866562-584E-4753-B604-CAD307E61DB1}" type="pres">
      <dgm:prSet presAssocID="{147BCC1E-B482-4789-9DFE-B3223B621348}" presName="hierRoot2" presStyleCnt="0">
        <dgm:presLayoutVars>
          <dgm:hierBranch val="init"/>
        </dgm:presLayoutVars>
      </dgm:prSet>
      <dgm:spPr/>
    </dgm:pt>
    <dgm:pt modelId="{C02857CC-396D-49C2-B4E6-1A24B3EB8FDB}" type="pres">
      <dgm:prSet presAssocID="{147BCC1E-B482-4789-9DFE-B3223B621348}" presName="rootComposite2" presStyleCnt="0"/>
      <dgm:spPr/>
    </dgm:pt>
    <dgm:pt modelId="{87F2E574-B9F6-42A7-9071-02A9FC2E58D3}" type="pres">
      <dgm:prSet presAssocID="{147BCC1E-B482-4789-9DFE-B3223B621348}" presName="rootText2" presStyleLbl="alignAcc1" presStyleIdx="0" presStyleCnt="0">
        <dgm:presLayoutVars>
          <dgm:chPref val="3"/>
        </dgm:presLayoutVars>
      </dgm:prSet>
      <dgm:spPr/>
    </dgm:pt>
    <dgm:pt modelId="{8E4B423A-27EE-47DB-8B55-7CFA58FA7B9F}" type="pres">
      <dgm:prSet presAssocID="{147BCC1E-B482-4789-9DFE-B3223B621348}" presName="topArc2" presStyleLbl="parChTrans1D1" presStyleIdx="32" presStyleCnt="38"/>
      <dgm:spPr/>
    </dgm:pt>
    <dgm:pt modelId="{68326473-E339-4D2A-8B10-E255728E3BBF}" type="pres">
      <dgm:prSet presAssocID="{147BCC1E-B482-4789-9DFE-B3223B621348}" presName="bottomArc2" presStyleLbl="parChTrans1D1" presStyleIdx="33" presStyleCnt="38"/>
      <dgm:spPr/>
    </dgm:pt>
    <dgm:pt modelId="{305147E1-2294-4690-B329-2D290A779614}" type="pres">
      <dgm:prSet presAssocID="{147BCC1E-B482-4789-9DFE-B3223B621348}" presName="topConnNode2" presStyleLbl="node3" presStyleIdx="0" presStyleCnt="0"/>
      <dgm:spPr/>
    </dgm:pt>
    <dgm:pt modelId="{295C84AF-AEA3-489E-A652-77D927179832}" type="pres">
      <dgm:prSet presAssocID="{147BCC1E-B482-4789-9DFE-B3223B621348}" presName="hierChild4" presStyleCnt="0"/>
      <dgm:spPr/>
    </dgm:pt>
    <dgm:pt modelId="{931B9D7E-A5A4-493F-B1AE-25696868E3E3}" type="pres">
      <dgm:prSet presAssocID="{147BCC1E-B482-4789-9DFE-B3223B621348}" presName="hierChild5" presStyleCnt="0"/>
      <dgm:spPr/>
    </dgm:pt>
    <dgm:pt modelId="{2299AEF9-65C5-4CA7-A213-A8DAAFD11453}" type="pres">
      <dgm:prSet presAssocID="{E3F21437-24A5-409C-80B9-AA36CB8F4411}" presName="Name28" presStyleLbl="parChTrans1D3" presStyleIdx="11" presStyleCnt="13"/>
      <dgm:spPr/>
    </dgm:pt>
    <dgm:pt modelId="{DDE647B2-E587-4A91-B54A-F9E516C48E7A}" type="pres">
      <dgm:prSet presAssocID="{81BB40FD-FE72-47DE-9D6F-4AD4C754AAAD}" presName="hierRoot2" presStyleCnt="0">
        <dgm:presLayoutVars>
          <dgm:hierBranch val="init"/>
        </dgm:presLayoutVars>
      </dgm:prSet>
      <dgm:spPr/>
    </dgm:pt>
    <dgm:pt modelId="{BC3972B1-9E10-4A5A-86E5-9A0CEE3DD48D}" type="pres">
      <dgm:prSet presAssocID="{81BB40FD-FE72-47DE-9D6F-4AD4C754AAAD}" presName="rootComposite2" presStyleCnt="0"/>
      <dgm:spPr/>
    </dgm:pt>
    <dgm:pt modelId="{5831B0E5-AC34-4659-8762-748882FF13A6}" type="pres">
      <dgm:prSet presAssocID="{81BB40FD-FE72-47DE-9D6F-4AD4C754AAAD}" presName="rootText2" presStyleLbl="alignAcc1" presStyleIdx="0" presStyleCnt="0">
        <dgm:presLayoutVars>
          <dgm:chPref val="3"/>
        </dgm:presLayoutVars>
      </dgm:prSet>
      <dgm:spPr/>
    </dgm:pt>
    <dgm:pt modelId="{B461A13E-4D64-4915-8B60-527B7DED0699}" type="pres">
      <dgm:prSet presAssocID="{81BB40FD-FE72-47DE-9D6F-4AD4C754AAAD}" presName="topArc2" presStyleLbl="parChTrans1D1" presStyleIdx="34" presStyleCnt="38"/>
      <dgm:spPr/>
    </dgm:pt>
    <dgm:pt modelId="{CF076E3B-1FB8-4D3B-A78A-FD7A1DBC693F}" type="pres">
      <dgm:prSet presAssocID="{81BB40FD-FE72-47DE-9D6F-4AD4C754AAAD}" presName="bottomArc2" presStyleLbl="parChTrans1D1" presStyleIdx="35" presStyleCnt="38"/>
      <dgm:spPr/>
    </dgm:pt>
    <dgm:pt modelId="{BC266DDB-362F-4C52-8A9F-64BDDCEF74F3}" type="pres">
      <dgm:prSet presAssocID="{81BB40FD-FE72-47DE-9D6F-4AD4C754AAAD}" presName="topConnNode2" presStyleLbl="node3" presStyleIdx="0" presStyleCnt="0"/>
      <dgm:spPr/>
    </dgm:pt>
    <dgm:pt modelId="{994C75A0-3E78-4917-BE2E-F6F4D68F737E}" type="pres">
      <dgm:prSet presAssocID="{81BB40FD-FE72-47DE-9D6F-4AD4C754AAAD}" presName="hierChild4" presStyleCnt="0"/>
      <dgm:spPr/>
    </dgm:pt>
    <dgm:pt modelId="{EF1A6A51-7033-48AF-9E96-D038A26E59B9}" type="pres">
      <dgm:prSet presAssocID="{81BB40FD-FE72-47DE-9D6F-4AD4C754AAAD}" presName="hierChild5" presStyleCnt="0"/>
      <dgm:spPr/>
    </dgm:pt>
    <dgm:pt modelId="{4AF235D0-0F2B-4831-B7F4-D5663EF0E747}" type="pres">
      <dgm:prSet presAssocID="{EBB08187-D634-4725-869F-BB5732EE0AF8}" presName="Name28" presStyleLbl="parChTrans1D3" presStyleIdx="12" presStyleCnt="13"/>
      <dgm:spPr/>
    </dgm:pt>
    <dgm:pt modelId="{5A731687-62AE-4565-B0B4-26E43BA6ACA5}" type="pres">
      <dgm:prSet presAssocID="{20FDDA91-D1E2-40C1-813F-74E2B4C8A645}" presName="hierRoot2" presStyleCnt="0">
        <dgm:presLayoutVars>
          <dgm:hierBranch val="init"/>
        </dgm:presLayoutVars>
      </dgm:prSet>
      <dgm:spPr/>
    </dgm:pt>
    <dgm:pt modelId="{F0482239-AB05-4842-8AF3-F43F20649186}" type="pres">
      <dgm:prSet presAssocID="{20FDDA91-D1E2-40C1-813F-74E2B4C8A645}" presName="rootComposite2" presStyleCnt="0"/>
      <dgm:spPr/>
    </dgm:pt>
    <dgm:pt modelId="{B0440962-A085-4EE6-8979-C2EFA9D2D571}" type="pres">
      <dgm:prSet presAssocID="{20FDDA91-D1E2-40C1-813F-74E2B4C8A645}" presName="rootText2" presStyleLbl="alignAcc1" presStyleIdx="0" presStyleCnt="0">
        <dgm:presLayoutVars>
          <dgm:chPref val="3"/>
        </dgm:presLayoutVars>
      </dgm:prSet>
      <dgm:spPr/>
    </dgm:pt>
    <dgm:pt modelId="{C85F0EF0-1BBE-44CA-932C-BC175793A778}" type="pres">
      <dgm:prSet presAssocID="{20FDDA91-D1E2-40C1-813F-74E2B4C8A645}" presName="topArc2" presStyleLbl="parChTrans1D1" presStyleIdx="36" presStyleCnt="38"/>
      <dgm:spPr/>
    </dgm:pt>
    <dgm:pt modelId="{F506D453-211E-420B-A0DE-95FE5492813F}" type="pres">
      <dgm:prSet presAssocID="{20FDDA91-D1E2-40C1-813F-74E2B4C8A645}" presName="bottomArc2" presStyleLbl="parChTrans1D1" presStyleIdx="37" presStyleCnt="38"/>
      <dgm:spPr/>
    </dgm:pt>
    <dgm:pt modelId="{8BE8C4E2-D7B3-4146-95CD-E207346A1D5E}" type="pres">
      <dgm:prSet presAssocID="{20FDDA91-D1E2-40C1-813F-74E2B4C8A645}" presName="topConnNode2" presStyleLbl="node3" presStyleIdx="0" presStyleCnt="0"/>
      <dgm:spPr/>
    </dgm:pt>
    <dgm:pt modelId="{2F0EB1AF-F394-4990-8CB3-7C25B28254CC}" type="pres">
      <dgm:prSet presAssocID="{20FDDA91-D1E2-40C1-813F-74E2B4C8A645}" presName="hierChild4" presStyleCnt="0"/>
      <dgm:spPr/>
    </dgm:pt>
    <dgm:pt modelId="{177D7C63-F20C-4A6D-854C-DF6EF5059E65}" type="pres">
      <dgm:prSet presAssocID="{20FDDA91-D1E2-40C1-813F-74E2B4C8A645}" presName="hierChild5" presStyleCnt="0"/>
      <dgm:spPr/>
    </dgm:pt>
    <dgm:pt modelId="{C6E3AF5A-9CC4-4C5B-9628-36455DF076B7}" type="pres">
      <dgm:prSet presAssocID="{FAFFB023-51DA-4C27-B7E1-ADDC05A8750E}" presName="hierChild5" presStyleCnt="0"/>
      <dgm:spPr/>
    </dgm:pt>
    <dgm:pt modelId="{81210067-EFC1-413F-8D61-D006E243A288}" type="pres">
      <dgm:prSet presAssocID="{1CBCE356-8372-4235-B4CE-F378CA9B7CDE}" presName="hierChild3" presStyleCnt="0"/>
      <dgm:spPr/>
    </dgm:pt>
  </dgm:ptLst>
  <dgm:cxnLst>
    <dgm:cxn modelId="{428B0500-4A0A-46B0-93DB-27AA1D0A2536}" srcId="{1CBCE356-8372-4235-B4CE-F378CA9B7CDE}" destId="{EA8ADF47-99AA-40D5-932E-7F1E222FFCAE}" srcOrd="2" destOrd="0" parTransId="{6B68C863-BDC0-479E-A1AB-5846DC7CC61C}" sibTransId="{84AE3AC3-D076-4500-87BA-E97A391BA1F1}"/>
    <dgm:cxn modelId="{F741F603-3C1C-41BC-840A-C4BC0DF09176}" srcId="{1CBCE356-8372-4235-B4CE-F378CA9B7CDE}" destId="{FDDD8C94-C8A7-47EB-8ECF-6B31E99A79DC}" srcOrd="3" destOrd="0" parTransId="{93C1EF8E-38DE-4ED1-B863-473836A58CED}" sibTransId="{09768126-2203-429A-BDAC-1F708B707C84}"/>
    <dgm:cxn modelId="{DE95B408-168D-42E4-865B-D354B3794FE0}" type="presOf" srcId="{A45D23D8-A101-4600-8B33-F1AFBC8D3ED9}" destId="{6656D9A5-90A6-4BF9-86B6-35208ED003DE}" srcOrd="0" destOrd="0" presId="urn:microsoft.com/office/officeart/2008/layout/HalfCircleOrganizationChart"/>
    <dgm:cxn modelId="{5E70B30F-5054-42A6-95BF-1EA4195B4782}" srcId="{1CBCE356-8372-4235-B4CE-F378CA9B7CDE}" destId="{FAFFB023-51DA-4C27-B7E1-ADDC05A8750E}" srcOrd="4" destOrd="0" parTransId="{A45D23D8-A101-4600-8B33-F1AFBC8D3ED9}" sibTransId="{16D2B626-0BAD-431A-8216-536238AA8600}"/>
    <dgm:cxn modelId="{B15C5F15-E5D6-4247-85FE-30268D205063}" type="presOf" srcId="{79BE47CD-4F4F-4F62-8FAA-B2BA4E5FFA0F}" destId="{8F99A662-D561-45CF-A8A3-20F867A160FF}" srcOrd="0" destOrd="0" presId="urn:microsoft.com/office/officeart/2008/layout/HalfCircleOrganizationChart"/>
    <dgm:cxn modelId="{B351D117-A440-481F-BFB4-2E2C05DE82B0}" type="presOf" srcId="{FE1A6FB9-87D1-4544-99B5-2230F280481A}" destId="{4DFFBD3D-8301-458C-BFEB-84A08CEC8B6E}" srcOrd="0" destOrd="0" presId="urn:microsoft.com/office/officeart/2008/layout/HalfCircleOrganizationChart"/>
    <dgm:cxn modelId="{CFF07A1C-F209-456E-B2E2-F2399C28F02D}" type="presOf" srcId="{6B68C863-BDC0-479E-A1AB-5846DC7CC61C}" destId="{18D015D0-3EE9-4392-8591-95A1CA48F624}" srcOrd="0" destOrd="0" presId="urn:microsoft.com/office/officeart/2008/layout/HalfCircleOrganizationChart"/>
    <dgm:cxn modelId="{41348D2C-7A40-461F-A364-713CFB507CBC}" type="presOf" srcId="{4717D000-2E80-486F-8DAF-A50E1E12FB5C}" destId="{1EC86DBC-4B6E-4763-9837-219B117DC390}" srcOrd="0" destOrd="0" presId="urn:microsoft.com/office/officeart/2008/layout/HalfCircleOrganizationChart"/>
    <dgm:cxn modelId="{02D3E22C-9427-4713-B34B-CC1D94867D14}" type="presOf" srcId="{FAFFB023-51DA-4C27-B7E1-ADDC05A8750E}" destId="{351E4048-DA7B-4D50-A395-CD0AA224DF79}" srcOrd="0" destOrd="0" presId="urn:microsoft.com/office/officeart/2008/layout/HalfCircleOrganizationChart"/>
    <dgm:cxn modelId="{022D1530-988E-4E3D-95A1-4471FD873C21}" type="presOf" srcId="{1CBCE356-8372-4235-B4CE-F378CA9B7CDE}" destId="{059C606E-EBB1-4E1B-8BB4-9CEFDBB35B46}" srcOrd="1" destOrd="0" presId="urn:microsoft.com/office/officeart/2008/layout/HalfCircleOrganizationChart"/>
    <dgm:cxn modelId="{B50D1038-2A35-4B67-816D-59F346DB196A}" srcId="{404EB0D5-560E-4717-9BCE-3353EA744649}" destId="{76E78CA7-841F-4CA0-9945-AD9F5890747A}" srcOrd="1" destOrd="0" parTransId="{EB68543D-FA29-46DF-B15D-7AD3B8DAF540}" sibTransId="{8FFF6D94-53C7-4951-AA9A-0DC233C3CF19}"/>
    <dgm:cxn modelId="{A4E60A3B-04B4-4557-925E-356FEC45A3FC}" type="presOf" srcId="{81BB40FD-FE72-47DE-9D6F-4AD4C754AAAD}" destId="{BC266DDB-362F-4C52-8A9F-64BDDCEF74F3}" srcOrd="1" destOrd="0" presId="urn:microsoft.com/office/officeart/2008/layout/HalfCircleOrganizationChart"/>
    <dgm:cxn modelId="{B756223E-1159-4490-9A01-53B9DD69E910}" srcId="{FAFFB023-51DA-4C27-B7E1-ADDC05A8750E}" destId="{81BB40FD-FE72-47DE-9D6F-4AD4C754AAAD}" srcOrd="1" destOrd="0" parTransId="{E3F21437-24A5-409C-80B9-AA36CB8F4411}" sibTransId="{9BD3B840-F95D-4B55-B6A9-AA7D9D14049E}"/>
    <dgm:cxn modelId="{CFB61E5C-99F3-418D-8B39-817024A6E780}" type="presOf" srcId="{1748DB87-A7B3-4D84-9169-3B0F906973F3}" destId="{06A874E8-319B-48D4-86B6-4622B816FA9B}" srcOrd="1" destOrd="0" presId="urn:microsoft.com/office/officeart/2008/layout/HalfCircleOrganizationChart"/>
    <dgm:cxn modelId="{DE772260-5D63-4652-BD71-F81BF2411DDD}" type="presOf" srcId="{FDDD8C94-C8A7-47EB-8ECF-6B31E99A79DC}" destId="{619ED91B-3A5C-43BB-995B-2AD0AB56C810}" srcOrd="0" destOrd="0" presId="urn:microsoft.com/office/officeart/2008/layout/HalfCircleOrganizationChart"/>
    <dgm:cxn modelId="{FF6C2A61-0104-4892-A35E-406B5B53E2B0}" type="presOf" srcId="{DA9CFDF3-2EF9-4193-A313-3808712EC305}" destId="{9A0F802C-9632-4338-AE01-EE62DF4DBEBF}" srcOrd="0" destOrd="0" presId="urn:microsoft.com/office/officeart/2008/layout/HalfCircleOrganizationChart"/>
    <dgm:cxn modelId="{8C050462-5EF5-41AA-8184-3D0FE91F4A50}" type="presOf" srcId="{CA316726-04B8-46B2-9A1D-A6352A2A99B7}" destId="{89E9242D-13AB-41F7-AB77-AC6CB44B2B07}" srcOrd="0" destOrd="0" presId="urn:microsoft.com/office/officeart/2008/layout/HalfCircleOrganizationChart"/>
    <dgm:cxn modelId="{7A176844-0F16-4160-8548-C4194F2775D8}" srcId="{1CBCE356-8372-4235-B4CE-F378CA9B7CDE}" destId="{4717D000-2E80-486F-8DAF-A50E1E12FB5C}" srcOrd="0" destOrd="0" parTransId="{5C1A4254-4E24-473E-A03E-62A1754C3F62}" sibTransId="{773A178D-1C73-4498-8E3D-D6727F0BFF12}"/>
    <dgm:cxn modelId="{46AE4045-5879-49C8-BACC-1CE60D890596}" type="presOf" srcId="{1BA20196-5E61-4778-A41A-2CBDD519C232}" destId="{F8FF8A1A-72C1-4D59-A363-0C862B042871}" srcOrd="1" destOrd="0" presId="urn:microsoft.com/office/officeart/2008/layout/HalfCircleOrganizationChart"/>
    <dgm:cxn modelId="{731A6567-0BB8-4CD3-911D-A44CFB0182DA}" type="presOf" srcId="{A53D376E-9AE4-497E-9C2F-FC632A1FC82C}" destId="{D8B3EDD8-DF0D-440D-AA55-E23D8A1FAFA8}" srcOrd="0" destOrd="0" presId="urn:microsoft.com/office/officeart/2008/layout/HalfCircleOrganizationChart"/>
    <dgm:cxn modelId="{CB21FF48-0E2C-40EA-802D-9B694771A4C9}" type="presOf" srcId="{9F592022-6D89-46BE-A3AD-027E94B02F5B}" destId="{A89BA390-02F5-4D63-8339-2BAAD991232A}" srcOrd="0" destOrd="0" presId="urn:microsoft.com/office/officeart/2008/layout/HalfCircleOrganizationChart"/>
    <dgm:cxn modelId="{4FA4E26C-D663-495F-A137-4918093813E2}" type="presOf" srcId="{FAFFB023-51DA-4C27-B7E1-ADDC05A8750E}" destId="{5BD0D8B2-F941-46E2-85DA-09549D6F3B79}" srcOrd="1" destOrd="0" presId="urn:microsoft.com/office/officeart/2008/layout/HalfCircleOrganizationChart"/>
    <dgm:cxn modelId="{AA94054F-A6E9-4F7D-A15D-6E024782DF4B}" srcId="{4717D000-2E80-486F-8DAF-A50E1E12FB5C}" destId="{FBE3ADFF-B7D2-44C9-B012-962EE5F9502E}" srcOrd="2" destOrd="0" parTransId="{A53D376E-9AE4-497E-9C2F-FC632A1FC82C}" sibTransId="{8F4F5251-25A3-403D-B8B3-D1C928F32F7A}"/>
    <dgm:cxn modelId="{1369BB6F-63C4-491C-8D33-D71345896DE1}" type="presOf" srcId="{9458CBED-BAAF-43DD-9403-894D34824F1B}" destId="{14053AE0-1323-4AB6-B460-0811D2FA1ECE}" srcOrd="1" destOrd="0" presId="urn:microsoft.com/office/officeart/2008/layout/HalfCircleOrganizationChart"/>
    <dgm:cxn modelId="{52B2EF50-53D3-4FE3-8C29-26F16E9543E8}" type="presOf" srcId="{147BCC1E-B482-4789-9DFE-B3223B621348}" destId="{87F2E574-B9F6-42A7-9071-02A9FC2E58D3}" srcOrd="0" destOrd="0" presId="urn:microsoft.com/office/officeart/2008/layout/HalfCircleOrganizationChart"/>
    <dgm:cxn modelId="{6622B874-0FF8-448A-82E4-C3F4393D499C}" type="presOf" srcId="{2329646F-693B-4905-A7EE-204B72A8DEAE}" destId="{4CA0E80B-B7B1-4265-9490-D1EFB8E4BED4}" srcOrd="0" destOrd="0" presId="urn:microsoft.com/office/officeart/2008/layout/HalfCircleOrganizationChart"/>
    <dgm:cxn modelId="{3C5B8176-E1B0-4F3B-A23E-38304E8CD63B}" type="presOf" srcId="{1748DB87-A7B3-4D84-9169-3B0F906973F3}" destId="{5D6F5820-AABB-4A82-9B05-1AA096913379}" srcOrd="0" destOrd="0" presId="urn:microsoft.com/office/officeart/2008/layout/HalfCircleOrganizationChart"/>
    <dgm:cxn modelId="{5E83F056-3CAE-4A8B-8411-D66D4CA419EF}" type="presOf" srcId="{E3F21437-24A5-409C-80B9-AA36CB8F4411}" destId="{2299AEF9-65C5-4CA7-A213-A8DAAFD11453}" srcOrd="0" destOrd="0" presId="urn:microsoft.com/office/officeart/2008/layout/HalfCircleOrganizationChart"/>
    <dgm:cxn modelId="{44181E77-66BB-488B-8C6B-2880BB2D463E}" type="presOf" srcId="{801E4869-1333-4FF9-A5E6-BBC4BFAE7B10}" destId="{B28E9578-F194-4EE9-A716-C44CFB18FBA0}" srcOrd="0" destOrd="0" presId="urn:microsoft.com/office/officeart/2008/layout/HalfCircleOrganizationChart"/>
    <dgm:cxn modelId="{1A552177-8A8A-4D20-BFC5-ACA0D50C0673}" type="presOf" srcId="{EBB08187-D634-4725-869F-BB5732EE0AF8}" destId="{4AF235D0-0F2B-4831-B7F4-D5663EF0E747}" srcOrd="0" destOrd="0" presId="urn:microsoft.com/office/officeart/2008/layout/HalfCircleOrganizationChart"/>
    <dgm:cxn modelId="{AF57D877-441E-4E3B-92FE-E1781C683579}" type="presOf" srcId="{FDDD8C94-C8A7-47EB-8ECF-6B31E99A79DC}" destId="{93A1F6A7-0D94-4920-AD30-667B48755434}" srcOrd="1" destOrd="0" presId="urn:microsoft.com/office/officeart/2008/layout/HalfCircleOrganizationChart"/>
    <dgm:cxn modelId="{B16DA17C-C40E-4CEF-AEC4-7FB67E831094}" srcId="{FAFFB023-51DA-4C27-B7E1-ADDC05A8750E}" destId="{20FDDA91-D1E2-40C1-813F-74E2B4C8A645}" srcOrd="2" destOrd="0" parTransId="{EBB08187-D634-4725-869F-BB5732EE0AF8}" sibTransId="{8D6D3CA0-D94E-48E0-A723-73E58CECD213}"/>
    <dgm:cxn modelId="{9331997D-F48B-4EFA-8E67-C7395841C08E}" type="presOf" srcId="{20FDDA91-D1E2-40C1-813F-74E2B4C8A645}" destId="{8BE8C4E2-D7B3-4146-95CD-E207346A1D5E}" srcOrd="1" destOrd="0" presId="urn:microsoft.com/office/officeart/2008/layout/HalfCircleOrganizationChart"/>
    <dgm:cxn modelId="{803AA07F-14C2-4F9C-AD82-BB9D8207FB30}" type="presOf" srcId="{0EC9F23B-8B69-4E8F-B65D-22C02922FCD2}" destId="{D76A6194-985E-4309-AD00-3C994600B18F}" srcOrd="0" destOrd="0" presId="urn:microsoft.com/office/officeart/2008/layout/HalfCircleOrganizationChart"/>
    <dgm:cxn modelId="{2862FF81-82FC-4DC4-B134-60EC851D743F}" type="presOf" srcId="{404EB0D5-560E-4717-9BCE-3353EA744649}" destId="{4DA840E9-B0C4-426E-A4E8-03419E44896D}" srcOrd="0" destOrd="0" presId="urn:microsoft.com/office/officeart/2008/layout/HalfCircleOrganizationChart"/>
    <dgm:cxn modelId="{A21D0682-F1E0-474F-A870-56B54539948C}" srcId="{4717D000-2E80-486F-8DAF-A50E1E12FB5C}" destId="{D3EB48A8-F72E-4398-8BF6-2867A8A4CC62}" srcOrd="3" destOrd="0" parTransId="{7770A65E-F1C6-481C-92F9-53F07EA86177}" sibTransId="{361851AE-ABE7-4767-B759-70D6C834085E}"/>
    <dgm:cxn modelId="{524D2882-68D8-490B-9B7D-B8322E515B47}" type="presOf" srcId="{801E4869-1333-4FF9-A5E6-BBC4BFAE7B10}" destId="{22119066-77DD-45FD-AD81-11DC2CF9C615}" srcOrd="1" destOrd="0" presId="urn:microsoft.com/office/officeart/2008/layout/HalfCircleOrganizationChart"/>
    <dgm:cxn modelId="{AC0E8187-8B75-4381-8862-64D6D1FA46C2}" srcId="{EA8ADF47-99AA-40D5-932E-7F1E222FFCAE}" destId="{801E4869-1333-4FF9-A5E6-BBC4BFAE7B10}" srcOrd="2" destOrd="0" parTransId="{FE1A6FB9-87D1-4544-99B5-2230F280481A}" sibTransId="{FEDEF930-E0F3-45EC-A957-11B352BD4E57}"/>
    <dgm:cxn modelId="{59B1C287-864E-4B8A-B62D-6068351C336D}" srcId="{EA8ADF47-99AA-40D5-932E-7F1E222FFCAE}" destId="{79BE47CD-4F4F-4F62-8FAA-B2BA4E5FFA0F}" srcOrd="1" destOrd="0" parTransId="{0EC9F23B-8B69-4E8F-B65D-22C02922FCD2}" sibTransId="{9978FDB5-D7C8-4F4E-9E40-601DA01031B5}"/>
    <dgm:cxn modelId="{44F3A98C-E263-41AA-AF2A-113B55077F74}" type="presOf" srcId="{D3EB48A8-F72E-4398-8BF6-2867A8A4CC62}" destId="{1DE8F146-2FDF-4B60-89D8-A48EB09AB215}" srcOrd="0" destOrd="0" presId="urn:microsoft.com/office/officeart/2008/layout/HalfCircleOrganizationChart"/>
    <dgm:cxn modelId="{14FA158D-0D92-430B-9068-9075C8B55355}" type="presOf" srcId="{79BE47CD-4F4F-4F62-8FAA-B2BA4E5FFA0F}" destId="{48AFC5A7-0693-41C3-96E4-061653D224C8}" srcOrd="1" destOrd="0" presId="urn:microsoft.com/office/officeart/2008/layout/HalfCircleOrganizationChart"/>
    <dgm:cxn modelId="{F353698D-122B-4B8A-9497-8B35F4A66AD6}" type="presOf" srcId="{5C1A4254-4E24-473E-A03E-62A1754C3F62}" destId="{9180C429-B4E7-49F8-8297-8D39AB1FE078}" srcOrd="0" destOrd="0" presId="urn:microsoft.com/office/officeart/2008/layout/HalfCircleOrganizationChart"/>
    <dgm:cxn modelId="{CD0FBB8F-5E52-4FE3-BBCE-8E2BBC8C4527}" type="presOf" srcId="{0DA21EAC-809E-4FFB-A69D-04CE0AB8B9FA}" destId="{95359DEC-0B82-4482-99A9-BA59C346963C}" srcOrd="0" destOrd="0" presId="urn:microsoft.com/office/officeart/2008/layout/HalfCircleOrganizationChart"/>
    <dgm:cxn modelId="{5E55E491-4492-489D-954F-7EEA17BA481C}" type="presOf" srcId="{76E78CA7-841F-4CA0-9945-AD9F5890747A}" destId="{F1CD9320-31EB-496A-8C62-BF241D440EC9}" srcOrd="1" destOrd="0" presId="urn:microsoft.com/office/officeart/2008/layout/HalfCircleOrganizationChart"/>
    <dgm:cxn modelId="{595D8494-3AFD-46B4-B522-45C1707BF2C6}" srcId="{1CBCE356-8372-4235-B4CE-F378CA9B7CDE}" destId="{404EB0D5-560E-4717-9BCE-3353EA744649}" srcOrd="1" destOrd="0" parTransId="{8B7415CF-4DF2-4138-8A28-29E89E2D0167}" sibTransId="{51620F5C-B93E-4701-A58C-A741EE127A02}"/>
    <dgm:cxn modelId="{6BFB43A2-7F62-407C-BE98-1DF0AAC9091B}" type="presOf" srcId="{EB68543D-FA29-46DF-B15D-7AD3B8DAF540}" destId="{E20F86BA-2DC1-41DD-8246-1D9EC4C93125}" srcOrd="0" destOrd="0" presId="urn:microsoft.com/office/officeart/2008/layout/HalfCircleOrganizationChart"/>
    <dgm:cxn modelId="{B667B3A8-A730-46DA-87AF-1463F9DD07F9}" srcId="{404EB0D5-560E-4717-9BCE-3353EA744649}" destId="{1BA20196-5E61-4778-A41A-2CBDD519C232}" srcOrd="2" destOrd="0" parTransId="{F65A6A5D-8AC9-4DA0-B36E-DF141E35DF08}" sibTransId="{FC9891EE-66A0-4431-8591-07AD96815165}"/>
    <dgm:cxn modelId="{F097CCA9-B44F-4509-A3B2-8234051E9F41}" type="presOf" srcId="{2B34C547-691D-44CB-BB7C-808E2C8F4A31}" destId="{85B265EB-C0E2-4C0D-9405-598A522D6BC7}" srcOrd="0" destOrd="0" presId="urn:microsoft.com/office/officeart/2008/layout/HalfCircleOrganizationChart"/>
    <dgm:cxn modelId="{D8947BAC-4B6F-4571-89B0-73EF9157A770}" type="presOf" srcId="{404EB0D5-560E-4717-9BCE-3353EA744649}" destId="{40754E22-B45D-4868-99CB-73126105BF90}" srcOrd="1" destOrd="0" presId="urn:microsoft.com/office/officeart/2008/layout/HalfCircleOrganizationChart"/>
    <dgm:cxn modelId="{7A20E0AD-6413-43DF-BCCC-B444DE88F930}" srcId="{EA8ADF47-99AA-40D5-932E-7F1E222FFCAE}" destId="{CA316726-04B8-46B2-9A1D-A6352A2A99B7}" srcOrd="0" destOrd="0" parTransId="{2329646F-693B-4905-A7EE-204B72A8DEAE}" sibTransId="{4F226BED-C9AE-462F-A657-DBE0BDA0E581}"/>
    <dgm:cxn modelId="{AF2A7DB6-3BEB-4417-99DC-8326A98739C6}" srcId="{FAFFB023-51DA-4C27-B7E1-ADDC05A8750E}" destId="{147BCC1E-B482-4789-9DFE-B3223B621348}" srcOrd="0" destOrd="0" parTransId="{2B34C547-691D-44CB-BB7C-808E2C8F4A31}" sibTransId="{BDDC303D-C38B-4F30-A136-98D408DFAD5F}"/>
    <dgm:cxn modelId="{1BB842B8-54F9-4A08-A1AE-9352F7EC2D2E}" type="presOf" srcId="{76E78CA7-841F-4CA0-9945-AD9F5890747A}" destId="{5A504E52-BD14-4C84-A9AC-5C01BF085F2F}" srcOrd="0" destOrd="0" presId="urn:microsoft.com/office/officeart/2008/layout/HalfCircleOrganizationChart"/>
    <dgm:cxn modelId="{FB194FBC-8869-4922-B5FB-50AEC7E36377}" srcId="{4717D000-2E80-486F-8DAF-A50E1E12FB5C}" destId="{42CEAC90-4F19-412D-ADCD-D3F2BBC1D50C}" srcOrd="0" destOrd="0" parTransId="{DA9CFDF3-2EF9-4193-A313-3808712EC305}" sibTransId="{E462D318-3E32-419D-8DAE-A9D5F4B225BC}"/>
    <dgm:cxn modelId="{EFC49DBC-7437-4276-9E8E-5572CDFA815B}" type="presOf" srcId="{87DE65AF-EBB8-429E-BB2D-78F03057ED65}" destId="{6E9BFC44-4CB6-40CD-807E-640C9CC1A709}" srcOrd="0" destOrd="0" presId="urn:microsoft.com/office/officeart/2008/layout/HalfCircleOrganizationChart"/>
    <dgm:cxn modelId="{8FF668BE-2330-460B-91EF-1D87CB31E649}" type="presOf" srcId="{EA8ADF47-99AA-40D5-932E-7F1E222FFCAE}" destId="{920415D8-1B9C-4A84-AC61-2CD44AC4A850}" srcOrd="1" destOrd="0" presId="urn:microsoft.com/office/officeart/2008/layout/HalfCircleOrganizationChart"/>
    <dgm:cxn modelId="{CE8EE5C0-EFAD-4A22-B8DC-995367C764DC}" type="presOf" srcId="{FBE3ADFF-B7D2-44C9-B012-962EE5F9502E}" destId="{05D76C2D-7631-4B1E-AAA2-B5E78C2500D5}" srcOrd="1" destOrd="0" presId="urn:microsoft.com/office/officeart/2008/layout/HalfCircleOrganizationChart"/>
    <dgm:cxn modelId="{930598C2-5673-460C-8BDF-FF353A975DC2}" type="presOf" srcId="{1CBCE356-8372-4235-B4CE-F378CA9B7CDE}" destId="{06A2E6BA-651A-47DE-800C-9EC8D1F43A31}" srcOrd="0" destOrd="0" presId="urn:microsoft.com/office/officeart/2008/layout/HalfCircleOrganizationChart"/>
    <dgm:cxn modelId="{D7B41EC3-3F8A-4D11-B442-255171DDE42E}" type="presOf" srcId="{F65A6A5D-8AC9-4DA0-B36E-DF141E35DF08}" destId="{FA372CA8-3E47-40B6-A15D-6846C39E4A5A}" srcOrd="0" destOrd="0" presId="urn:microsoft.com/office/officeart/2008/layout/HalfCircleOrganizationChart"/>
    <dgm:cxn modelId="{7A4E38C6-7CB6-47CE-9049-ECFC81847E98}" type="presOf" srcId="{CA316726-04B8-46B2-9A1D-A6352A2A99B7}" destId="{AFCCBBBB-B9EB-4C28-BF24-2DBCFC4E895F}" srcOrd="1" destOrd="0" presId="urn:microsoft.com/office/officeart/2008/layout/HalfCircleOrganizationChart"/>
    <dgm:cxn modelId="{88298FCB-14FB-4C67-BAFD-B3D0361ED8EC}" type="presOf" srcId="{9458CBED-BAAF-43DD-9403-894D34824F1B}" destId="{E106A77B-8A5E-41E5-A9C2-88A9373F764A}" srcOrd="0" destOrd="0" presId="urn:microsoft.com/office/officeart/2008/layout/HalfCircleOrganizationChart"/>
    <dgm:cxn modelId="{666AF7CB-AAA1-495B-AEB3-55ABD19C280A}" type="presOf" srcId="{20FDDA91-D1E2-40C1-813F-74E2B4C8A645}" destId="{B0440962-A085-4EE6-8979-C2EFA9D2D571}" srcOrd="0" destOrd="0" presId="urn:microsoft.com/office/officeart/2008/layout/HalfCircleOrganizationChart"/>
    <dgm:cxn modelId="{74E757CD-70CA-4403-90DE-D8F36A23218B}" type="presOf" srcId="{93C1EF8E-38DE-4ED1-B863-473836A58CED}" destId="{A59CFCAE-D957-4C26-89BE-090A7395E7D1}" srcOrd="0" destOrd="0" presId="urn:microsoft.com/office/officeart/2008/layout/HalfCircleOrganizationChart"/>
    <dgm:cxn modelId="{D93DF9CD-6D71-4B1B-A446-5BA4BC2F1EBD}" type="presOf" srcId="{FBE3ADFF-B7D2-44C9-B012-962EE5F9502E}" destId="{948EEC2A-CD63-426C-BEA7-7C4E44F5F673}" srcOrd="0" destOrd="0" presId="urn:microsoft.com/office/officeart/2008/layout/HalfCircleOrganizationChart"/>
    <dgm:cxn modelId="{101F24D0-0247-4639-BDD5-B45F4595EB02}" type="presOf" srcId="{EA8ADF47-99AA-40D5-932E-7F1E222FFCAE}" destId="{417B1238-1D82-40CE-986E-C0B173E6E11C}" srcOrd="0" destOrd="0" presId="urn:microsoft.com/office/officeart/2008/layout/HalfCircleOrganizationChart"/>
    <dgm:cxn modelId="{DF58C3D0-34C0-4F77-97D8-20A5A7665A32}" type="presOf" srcId="{147BCC1E-B482-4789-9DFE-B3223B621348}" destId="{305147E1-2294-4690-B329-2D290A779614}" srcOrd="1" destOrd="0" presId="urn:microsoft.com/office/officeart/2008/layout/HalfCircleOrganizationChart"/>
    <dgm:cxn modelId="{BE65FCE2-5FBD-4768-A49D-6E9A4B55F4FB}" type="presOf" srcId="{1BA20196-5E61-4778-A41A-2CBDD519C232}" destId="{D5C7982F-54EE-43C8-8F97-7B223163F679}" srcOrd="0" destOrd="0" presId="urn:microsoft.com/office/officeart/2008/layout/HalfCircleOrganizationChart"/>
    <dgm:cxn modelId="{2487FEE7-31E3-438A-BBE4-AA4B7AFA66CB}" type="presOf" srcId="{4717D000-2E80-486F-8DAF-A50E1E12FB5C}" destId="{DF014740-ACF3-4523-B3F3-7C807E90091C}" srcOrd="1" destOrd="0" presId="urn:microsoft.com/office/officeart/2008/layout/HalfCircleOrganizationChart"/>
    <dgm:cxn modelId="{F3DCF2EE-5D4E-49AF-ADD0-E1AB0327C384}" type="presOf" srcId="{D3EB48A8-F72E-4398-8BF6-2867A8A4CC62}" destId="{A2A1E1E4-0AE9-48EC-959F-BEED9DD461DD}" srcOrd="1" destOrd="0" presId="urn:microsoft.com/office/officeart/2008/layout/HalfCircleOrganizationChart"/>
    <dgm:cxn modelId="{155E04EF-6F38-4453-A1BE-EBAAD6B7BB40}" type="presOf" srcId="{81BB40FD-FE72-47DE-9D6F-4AD4C754AAAD}" destId="{5831B0E5-AC34-4659-8762-748882FF13A6}" srcOrd="0" destOrd="0" presId="urn:microsoft.com/office/officeart/2008/layout/HalfCircleOrganizationChart"/>
    <dgm:cxn modelId="{33D2EDF6-9909-4127-9668-7F1ED1A10E8B}" type="presOf" srcId="{7770A65E-F1C6-481C-92F9-53F07EA86177}" destId="{9583FF5B-5A29-4700-ADFC-9F1EDB798D55}" srcOrd="0" destOrd="0" presId="urn:microsoft.com/office/officeart/2008/layout/HalfCircleOrganizationChart"/>
    <dgm:cxn modelId="{7E3755F7-8B3A-4786-B584-10D906BECFCA}" type="presOf" srcId="{42CEAC90-4F19-412D-ADCD-D3F2BBC1D50C}" destId="{E5C0E54F-AE70-4B54-B096-5D25B2894DBD}" srcOrd="1" destOrd="0" presId="urn:microsoft.com/office/officeart/2008/layout/HalfCircleOrganizationChart"/>
    <dgm:cxn modelId="{12E9A4F8-13E3-4241-9468-C3384BDC1E0C}" type="presOf" srcId="{8B7415CF-4DF2-4138-8A28-29E89E2D0167}" destId="{50C10443-D905-469D-909C-0E9BF45C8313}" srcOrd="0" destOrd="0" presId="urn:microsoft.com/office/officeart/2008/layout/HalfCircleOrganizationChart"/>
    <dgm:cxn modelId="{DDA061F9-6DF2-4C8F-800C-01631B78BA56}" srcId="{4717D000-2E80-486F-8DAF-A50E1E12FB5C}" destId="{1748DB87-A7B3-4D84-9169-3B0F906973F3}" srcOrd="1" destOrd="0" parTransId="{87DE65AF-EBB8-429E-BB2D-78F03057ED65}" sibTransId="{C7B98167-E071-4156-98EA-2F4F319DFE2A}"/>
    <dgm:cxn modelId="{0F5838FA-5EA9-4460-BBBC-3D3A7F009501}" type="presOf" srcId="{42CEAC90-4F19-412D-ADCD-D3F2BBC1D50C}" destId="{31E5AF20-0596-42DE-9569-41312729A1C9}" srcOrd="0" destOrd="0" presId="urn:microsoft.com/office/officeart/2008/layout/HalfCircleOrganizationChart"/>
    <dgm:cxn modelId="{E48542FD-4481-4C81-AFFD-54D08E13F577}" srcId="{0DA21EAC-809E-4FFB-A69D-04CE0AB8B9FA}" destId="{1CBCE356-8372-4235-B4CE-F378CA9B7CDE}" srcOrd="0" destOrd="0" parTransId="{D6DF0453-0A53-4E5E-A1BD-37C2F1F9E308}" sibTransId="{EEDEF603-5E30-47AC-B1BA-F88110566EF4}"/>
    <dgm:cxn modelId="{469122FF-DECB-4AD5-A50D-27160EF332B4}" srcId="{404EB0D5-560E-4717-9BCE-3353EA744649}" destId="{9458CBED-BAAF-43DD-9403-894D34824F1B}" srcOrd="0" destOrd="0" parTransId="{9F592022-6D89-46BE-A3AD-027E94B02F5B}" sibTransId="{C3DB15F2-E4F7-4E97-81AC-0DE9A1E45237}"/>
    <dgm:cxn modelId="{AA86A780-B4AB-498A-BA73-4841E62DB414}" type="presParOf" srcId="{95359DEC-0B82-4482-99A9-BA59C346963C}" destId="{7DAF03EA-CE10-4351-AB12-0F01C736F3D4}" srcOrd="0" destOrd="0" presId="urn:microsoft.com/office/officeart/2008/layout/HalfCircleOrganizationChart"/>
    <dgm:cxn modelId="{2037347F-DAE5-4719-B69D-5CE2584532B0}" type="presParOf" srcId="{7DAF03EA-CE10-4351-AB12-0F01C736F3D4}" destId="{FCAB3176-DE07-4CA8-82DA-FDFE58295CDB}" srcOrd="0" destOrd="0" presId="urn:microsoft.com/office/officeart/2008/layout/HalfCircleOrganizationChart"/>
    <dgm:cxn modelId="{B25BFAB5-AA0F-4D56-A9DD-76334B861E87}" type="presParOf" srcId="{FCAB3176-DE07-4CA8-82DA-FDFE58295CDB}" destId="{06A2E6BA-651A-47DE-800C-9EC8D1F43A31}" srcOrd="0" destOrd="0" presId="urn:microsoft.com/office/officeart/2008/layout/HalfCircleOrganizationChart"/>
    <dgm:cxn modelId="{59F977D0-1655-4D37-BB54-CF2A9A5D787A}" type="presParOf" srcId="{FCAB3176-DE07-4CA8-82DA-FDFE58295CDB}" destId="{01EB2D2A-E928-4C50-9E5E-307CB3405C17}" srcOrd="1" destOrd="0" presId="urn:microsoft.com/office/officeart/2008/layout/HalfCircleOrganizationChart"/>
    <dgm:cxn modelId="{F99F3AC3-1C4D-4185-8A50-4B0AFC39607A}" type="presParOf" srcId="{FCAB3176-DE07-4CA8-82DA-FDFE58295CDB}" destId="{C18009FD-B387-43CE-89FD-3C50C41FA1CE}" srcOrd="2" destOrd="0" presId="urn:microsoft.com/office/officeart/2008/layout/HalfCircleOrganizationChart"/>
    <dgm:cxn modelId="{91936082-852A-4770-88D4-523E7BD75E19}" type="presParOf" srcId="{FCAB3176-DE07-4CA8-82DA-FDFE58295CDB}" destId="{059C606E-EBB1-4E1B-8BB4-9CEFDBB35B46}" srcOrd="3" destOrd="0" presId="urn:microsoft.com/office/officeart/2008/layout/HalfCircleOrganizationChart"/>
    <dgm:cxn modelId="{47351E37-E215-4AF6-84D8-7A3159DD6AD3}" type="presParOf" srcId="{7DAF03EA-CE10-4351-AB12-0F01C736F3D4}" destId="{4A4A34A9-E777-4D65-8CCE-D4C702C52409}" srcOrd="1" destOrd="0" presId="urn:microsoft.com/office/officeart/2008/layout/HalfCircleOrganizationChart"/>
    <dgm:cxn modelId="{82C9A192-2DD4-4BC7-A33D-87533B88EEA0}" type="presParOf" srcId="{4A4A34A9-E777-4D65-8CCE-D4C702C52409}" destId="{9180C429-B4E7-49F8-8297-8D39AB1FE078}" srcOrd="0" destOrd="0" presId="urn:microsoft.com/office/officeart/2008/layout/HalfCircleOrganizationChart"/>
    <dgm:cxn modelId="{08ADCD54-02F6-4C52-9501-902DAACA2ADA}" type="presParOf" srcId="{4A4A34A9-E777-4D65-8CCE-D4C702C52409}" destId="{607EA0B0-0302-4B1A-8154-BC4977C88C7B}" srcOrd="1" destOrd="0" presId="urn:microsoft.com/office/officeart/2008/layout/HalfCircleOrganizationChart"/>
    <dgm:cxn modelId="{5CADE4AE-AE2C-427F-BE4A-3F78ED9D6E55}" type="presParOf" srcId="{607EA0B0-0302-4B1A-8154-BC4977C88C7B}" destId="{FC5DCE6B-B6E1-4DCC-9EBC-BDC056B2A03A}" srcOrd="0" destOrd="0" presId="urn:microsoft.com/office/officeart/2008/layout/HalfCircleOrganizationChart"/>
    <dgm:cxn modelId="{3ED2362E-56CC-46C8-9156-AF89F4882623}" type="presParOf" srcId="{FC5DCE6B-B6E1-4DCC-9EBC-BDC056B2A03A}" destId="{1EC86DBC-4B6E-4763-9837-219B117DC390}" srcOrd="0" destOrd="0" presId="urn:microsoft.com/office/officeart/2008/layout/HalfCircleOrganizationChart"/>
    <dgm:cxn modelId="{B6174960-77F9-4390-978D-7A19CAE36EDF}" type="presParOf" srcId="{FC5DCE6B-B6E1-4DCC-9EBC-BDC056B2A03A}" destId="{AD6CFC43-4636-46BC-B7D1-E04AA6727DB4}" srcOrd="1" destOrd="0" presId="urn:microsoft.com/office/officeart/2008/layout/HalfCircleOrganizationChart"/>
    <dgm:cxn modelId="{92B5EB2C-F0DB-479C-929C-C7E685B23445}" type="presParOf" srcId="{FC5DCE6B-B6E1-4DCC-9EBC-BDC056B2A03A}" destId="{32D02F56-3793-4E69-94FB-A85E1FBA6184}" srcOrd="2" destOrd="0" presId="urn:microsoft.com/office/officeart/2008/layout/HalfCircleOrganizationChart"/>
    <dgm:cxn modelId="{27A93E24-A23B-4FFC-BEAB-F0CF389651C9}" type="presParOf" srcId="{FC5DCE6B-B6E1-4DCC-9EBC-BDC056B2A03A}" destId="{DF014740-ACF3-4523-B3F3-7C807E90091C}" srcOrd="3" destOrd="0" presId="urn:microsoft.com/office/officeart/2008/layout/HalfCircleOrganizationChart"/>
    <dgm:cxn modelId="{CB656BBF-CB25-4D70-8142-2685AC621463}" type="presParOf" srcId="{607EA0B0-0302-4B1A-8154-BC4977C88C7B}" destId="{279C9AEC-C4AF-42E8-8023-61539B799F88}" srcOrd="1" destOrd="0" presId="urn:microsoft.com/office/officeart/2008/layout/HalfCircleOrganizationChart"/>
    <dgm:cxn modelId="{E9701A70-700C-4CBC-BE17-4EA7F2B2C1BF}" type="presParOf" srcId="{279C9AEC-C4AF-42E8-8023-61539B799F88}" destId="{9A0F802C-9632-4338-AE01-EE62DF4DBEBF}" srcOrd="0" destOrd="0" presId="urn:microsoft.com/office/officeart/2008/layout/HalfCircleOrganizationChart"/>
    <dgm:cxn modelId="{D14403A9-A140-495F-9902-2F0F53559539}" type="presParOf" srcId="{279C9AEC-C4AF-42E8-8023-61539B799F88}" destId="{C5EA6064-562F-4241-AC60-5FE48D7D1A19}" srcOrd="1" destOrd="0" presId="urn:microsoft.com/office/officeart/2008/layout/HalfCircleOrganizationChart"/>
    <dgm:cxn modelId="{92AFF017-70E2-4426-AE78-263FF61689F2}" type="presParOf" srcId="{C5EA6064-562F-4241-AC60-5FE48D7D1A19}" destId="{4E3F526F-1D22-4CAE-AA0A-97828F8DC8E0}" srcOrd="0" destOrd="0" presId="urn:microsoft.com/office/officeart/2008/layout/HalfCircleOrganizationChart"/>
    <dgm:cxn modelId="{D5F8ECE1-74BF-4874-9695-AF5BFC707520}" type="presParOf" srcId="{4E3F526F-1D22-4CAE-AA0A-97828F8DC8E0}" destId="{31E5AF20-0596-42DE-9569-41312729A1C9}" srcOrd="0" destOrd="0" presId="urn:microsoft.com/office/officeart/2008/layout/HalfCircleOrganizationChart"/>
    <dgm:cxn modelId="{63A934D0-4B66-4D21-BABE-BC512EC96822}" type="presParOf" srcId="{4E3F526F-1D22-4CAE-AA0A-97828F8DC8E0}" destId="{B90F7C83-D13F-4946-91EF-10CCB380CDBF}" srcOrd="1" destOrd="0" presId="urn:microsoft.com/office/officeart/2008/layout/HalfCircleOrganizationChart"/>
    <dgm:cxn modelId="{31A89494-55B5-4FEE-9628-1705A13B315D}" type="presParOf" srcId="{4E3F526F-1D22-4CAE-AA0A-97828F8DC8E0}" destId="{9DDBBD59-4105-4572-ABAD-239B0649AA2B}" srcOrd="2" destOrd="0" presId="urn:microsoft.com/office/officeart/2008/layout/HalfCircleOrganizationChart"/>
    <dgm:cxn modelId="{0543DA12-9631-491D-8FC6-B3AE05557797}" type="presParOf" srcId="{4E3F526F-1D22-4CAE-AA0A-97828F8DC8E0}" destId="{E5C0E54F-AE70-4B54-B096-5D25B2894DBD}" srcOrd="3" destOrd="0" presId="urn:microsoft.com/office/officeart/2008/layout/HalfCircleOrganizationChart"/>
    <dgm:cxn modelId="{A653A786-463E-49CF-8B8B-530A7ECCD8BD}" type="presParOf" srcId="{C5EA6064-562F-4241-AC60-5FE48D7D1A19}" destId="{BDF5F56B-212E-4483-93CA-519E50D06961}" srcOrd="1" destOrd="0" presId="urn:microsoft.com/office/officeart/2008/layout/HalfCircleOrganizationChart"/>
    <dgm:cxn modelId="{596E26A9-90B3-4D29-94E9-CC199A14B5CA}" type="presParOf" srcId="{C5EA6064-562F-4241-AC60-5FE48D7D1A19}" destId="{8467D6B9-BC33-4660-8176-799287BAEA6F}" srcOrd="2" destOrd="0" presId="urn:microsoft.com/office/officeart/2008/layout/HalfCircleOrganizationChart"/>
    <dgm:cxn modelId="{34BFA1BD-54CA-4AD6-B15F-72B605004990}" type="presParOf" srcId="{279C9AEC-C4AF-42E8-8023-61539B799F88}" destId="{6E9BFC44-4CB6-40CD-807E-640C9CC1A709}" srcOrd="2" destOrd="0" presId="urn:microsoft.com/office/officeart/2008/layout/HalfCircleOrganizationChart"/>
    <dgm:cxn modelId="{2F694A23-E524-48F3-A3F0-E08B59D3F91B}" type="presParOf" srcId="{279C9AEC-C4AF-42E8-8023-61539B799F88}" destId="{434187E8-F1ED-4327-A1D1-10E907D8EEAC}" srcOrd="3" destOrd="0" presId="urn:microsoft.com/office/officeart/2008/layout/HalfCircleOrganizationChart"/>
    <dgm:cxn modelId="{7F73D21C-FA18-4741-92FC-3845614AD198}" type="presParOf" srcId="{434187E8-F1ED-4327-A1D1-10E907D8EEAC}" destId="{BE349C8A-20CA-4E09-ACCD-EC0D185B8E4A}" srcOrd="0" destOrd="0" presId="urn:microsoft.com/office/officeart/2008/layout/HalfCircleOrganizationChart"/>
    <dgm:cxn modelId="{91CD1DEB-6EC2-4576-89F4-FA21968E6BCA}" type="presParOf" srcId="{BE349C8A-20CA-4E09-ACCD-EC0D185B8E4A}" destId="{5D6F5820-AABB-4A82-9B05-1AA096913379}" srcOrd="0" destOrd="0" presId="urn:microsoft.com/office/officeart/2008/layout/HalfCircleOrganizationChart"/>
    <dgm:cxn modelId="{E2F99E27-5396-4364-9890-9A92BD188B13}" type="presParOf" srcId="{BE349C8A-20CA-4E09-ACCD-EC0D185B8E4A}" destId="{3775EEBE-793D-4918-B7E6-8119D41590E3}" srcOrd="1" destOrd="0" presId="urn:microsoft.com/office/officeart/2008/layout/HalfCircleOrganizationChart"/>
    <dgm:cxn modelId="{50974628-BE10-4BA4-8413-35897BC5B195}" type="presParOf" srcId="{BE349C8A-20CA-4E09-ACCD-EC0D185B8E4A}" destId="{E7CC8DB9-4E00-4DB4-9836-1D92D579F7DE}" srcOrd="2" destOrd="0" presId="urn:microsoft.com/office/officeart/2008/layout/HalfCircleOrganizationChart"/>
    <dgm:cxn modelId="{F0B70A3D-81B5-44B4-B3F2-35ED9E8EE84C}" type="presParOf" srcId="{BE349C8A-20CA-4E09-ACCD-EC0D185B8E4A}" destId="{06A874E8-319B-48D4-86B6-4622B816FA9B}" srcOrd="3" destOrd="0" presId="urn:microsoft.com/office/officeart/2008/layout/HalfCircleOrganizationChart"/>
    <dgm:cxn modelId="{721AA131-BE91-4A93-A46E-2817BB72E02D}" type="presParOf" srcId="{434187E8-F1ED-4327-A1D1-10E907D8EEAC}" destId="{A7E09621-4446-4383-A07F-F965AB0E1AA3}" srcOrd="1" destOrd="0" presId="urn:microsoft.com/office/officeart/2008/layout/HalfCircleOrganizationChart"/>
    <dgm:cxn modelId="{7BF8B45B-3180-42DB-BD81-472EC7172A80}" type="presParOf" srcId="{434187E8-F1ED-4327-A1D1-10E907D8EEAC}" destId="{2EDEC61E-51F2-43C3-9A72-E578D9685EAD}" srcOrd="2" destOrd="0" presId="urn:microsoft.com/office/officeart/2008/layout/HalfCircleOrganizationChart"/>
    <dgm:cxn modelId="{FAB3D8C1-012A-4A59-A38E-28D7178DED7E}" type="presParOf" srcId="{279C9AEC-C4AF-42E8-8023-61539B799F88}" destId="{D8B3EDD8-DF0D-440D-AA55-E23D8A1FAFA8}" srcOrd="4" destOrd="0" presId="urn:microsoft.com/office/officeart/2008/layout/HalfCircleOrganizationChart"/>
    <dgm:cxn modelId="{E41D251A-CA0C-428F-8909-33055A9D1610}" type="presParOf" srcId="{279C9AEC-C4AF-42E8-8023-61539B799F88}" destId="{EF6C6BB0-D17F-41DA-AB63-D51116E9381B}" srcOrd="5" destOrd="0" presId="urn:microsoft.com/office/officeart/2008/layout/HalfCircleOrganizationChart"/>
    <dgm:cxn modelId="{74A255EE-42BA-4ADA-9399-303537BBC944}" type="presParOf" srcId="{EF6C6BB0-D17F-41DA-AB63-D51116E9381B}" destId="{9CE3BE7A-0B8F-48B2-9749-42B02554D4CA}" srcOrd="0" destOrd="0" presId="urn:microsoft.com/office/officeart/2008/layout/HalfCircleOrganizationChart"/>
    <dgm:cxn modelId="{54D97DD6-57D0-464A-8461-65BE8F4A2ED8}" type="presParOf" srcId="{9CE3BE7A-0B8F-48B2-9749-42B02554D4CA}" destId="{948EEC2A-CD63-426C-BEA7-7C4E44F5F673}" srcOrd="0" destOrd="0" presId="urn:microsoft.com/office/officeart/2008/layout/HalfCircleOrganizationChart"/>
    <dgm:cxn modelId="{74FC6472-8064-4C01-BC98-5AFD062A3D50}" type="presParOf" srcId="{9CE3BE7A-0B8F-48B2-9749-42B02554D4CA}" destId="{3C4B79D4-BE6D-4DDC-A239-5682C2645421}" srcOrd="1" destOrd="0" presId="urn:microsoft.com/office/officeart/2008/layout/HalfCircleOrganizationChart"/>
    <dgm:cxn modelId="{6B5C73D3-419C-4260-8F0F-77675B100D4D}" type="presParOf" srcId="{9CE3BE7A-0B8F-48B2-9749-42B02554D4CA}" destId="{25CA4E12-FB48-432F-98AF-5940C4BC1CF3}" srcOrd="2" destOrd="0" presId="urn:microsoft.com/office/officeart/2008/layout/HalfCircleOrganizationChart"/>
    <dgm:cxn modelId="{C69FC23F-C786-43C2-BEE7-5CD54D7ADF5A}" type="presParOf" srcId="{9CE3BE7A-0B8F-48B2-9749-42B02554D4CA}" destId="{05D76C2D-7631-4B1E-AAA2-B5E78C2500D5}" srcOrd="3" destOrd="0" presId="urn:microsoft.com/office/officeart/2008/layout/HalfCircleOrganizationChart"/>
    <dgm:cxn modelId="{F27BCE09-21DB-4BBE-B9AB-23FAD79B332C}" type="presParOf" srcId="{EF6C6BB0-D17F-41DA-AB63-D51116E9381B}" destId="{45884A99-8A65-4B4F-B98C-B878282C5200}" srcOrd="1" destOrd="0" presId="urn:microsoft.com/office/officeart/2008/layout/HalfCircleOrganizationChart"/>
    <dgm:cxn modelId="{C249DD88-B690-44C1-A4A3-1E72C44CA4E7}" type="presParOf" srcId="{EF6C6BB0-D17F-41DA-AB63-D51116E9381B}" destId="{41BCCD70-19DF-4726-94DC-F6267672C6AD}" srcOrd="2" destOrd="0" presId="urn:microsoft.com/office/officeart/2008/layout/HalfCircleOrganizationChart"/>
    <dgm:cxn modelId="{1328C038-9BB1-49DB-84BF-AAA6762C2913}" type="presParOf" srcId="{279C9AEC-C4AF-42E8-8023-61539B799F88}" destId="{9583FF5B-5A29-4700-ADFC-9F1EDB798D55}" srcOrd="6" destOrd="0" presId="urn:microsoft.com/office/officeart/2008/layout/HalfCircleOrganizationChart"/>
    <dgm:cxn modelId="{6BC677B7-CCAB-43BC-970D-6FF488575F2C}" type="presParOf" srcId="{279C9AEC-C4AF-42E8-8023-61539B799F88}" destId="{5C01806E-844A-4A4A-B598-4C6B19A7CB95}" srcOrd="7" destOrd="0" presId="urn:microsoft.com/office/officeart/2008/layout/HalfCircleOrganizationChart"/>
    <dgm:cxn modelId="{4375B6D2-5957-4F82-AD30-B70F8F55DFDD}" type="presParOf" srcId="{5C01806E-844A-4A4A-B598-4C6B19A7CB95}" destId="{C57F0244-3AFE-4407-ACD1-EFE53E648D85}" srcOrd="0" destOrd="0" presId="urn:microsoft.com/office/officeart/2008/layout/HalfCircleOrganizationChart"/>
    <dgm:cxn modelId="{435311B2-8589-43D5-A3B7-6170971561E0}" type="presParOf" srcId="{C57F0244-3AFE-4407-ACD1-EFE53E648D85}" destId="{1DE8F146-2FDF-4B60-89D8-A48EB09AB215}" srcOrd="0" destOrd="0" presId="urn:microsoft.com/office/officeart/2008/layout/HalfCircleOrganizationChart"/>
    <dgm:cxn modelId="{0FD1BA94-7C8E-4B37-B164-4DEDF0DD40C8}" type="presParOf" srcId="{C57F0244-3AFE-4407-ACD1-EFE53E648D85}" destId="{9B08DE33-2281-4F9C-A72F-21A8AACD84C2}" srcOrd="1" destOrd="0" presId="urn:microsoft.com/office/officeart/2008/layout/HalfCircleOrganizationChart"/>
    <dgm:cxn modelId="{C9712FA3-AC28-41AA-BD8C-095BF60341C7}" type="presParOf" srcId="{C57F0244-3AFE-4407-ACD1-EFE53E648D85}" destId="{FFBC47E8-A680-4DD5-BFD4-108203B81285}" srcOrd="2" destOrd="0" presId="urn:microsoft.com/office/officeart/2008/layout/HalfCircleOrganizationChart"/>
    <dgm:cxn modelId="{3159A50C-F97A-40FF-B356-B727C4198B37}" type="presParOf" srcId="{C57F0244-3AFE-4407-ACD1-EFE53E648D85}" destId="{A2A1E1E4-0AE9-48EC-959F-BEED9DD461DD}" srcOrd="3" destOrd="0" presId="urn:microsoft.com/office/officeart/2008/layout/HalfCircleOrganizationChart"/>
    <dgm:cxn modelId="{C39F80B0-309C-482B-96AF-0F0B1C70CA62}" type="presParOf" srcId="{5C01806E-844A-4A4A-B598-4C6B19A7CB95}" destId="{ACEE581D-4E63-42E8-BCAE-471FD009CD13}" srcOrd="1" destOrd="0" presId="urn:microsoft.com/office/officeart/2008/layout/HalfCircleOrganizationChart"/>
    <dgm:cxn modelId="{BD02E2D0-0429-478E-AB18-395D2A239221}" type="presParOf" srcId="{5C01806E-844A-4A4A-B598-4C6B19A7CB95}" destId="{ACF2758D-2EE2-4055-AF12-5E47C941ACDA}" srcOrd="2" destOrd="0" presId="urn:microsoft.com/office/officeart/2008/layout/HalfCircleOrganizationChart"/>
    <dgm:cxn modelId="{68FCA94A-8DBC-4D75-983E-F7C2248F30B7}" type="presParOf" srcId="{607EA0B0-0302-4B1A-8154-BC4977C88C7B}" destId="{89250ECE-A5C5-4F23-9747-D231D31A6DCD}" srcOrd="2" destOrd="0" presId="urn:microsoft.com/office/officeart/2008/layout/HalfCircleOrganizationChart"/>
    <dgm:cxn modelId="{D363B6D4-ABAC-4082-829E-B8C261491564}" type="presParOf" srcId="{4A4A34A9-E777-4D65-8CCE-D4C702C52409}" destId="{50C10443-D905-469D-909C-0E9BF45C8313}" srcOrd="2" destOrd="0" presId="urn:microsoft.com/office/officeart/2008/layout/HalfCircleOrganizationChart"/>
    <dgm:cxn modelId="{2D8C02A7-5180-4059-B0A3-BCF5CC2D0877}" type="presParOf" srcId="{4A4A34A9-E777-4D65-8CCE-D4C702C52409}" destId="{511FA2BA-815B-427D-AF4B-2B6474FEDF5A}" srcOrd="3" destOrd="0" presId="urn:microsoft.com/office/officeart/2008/layout/HalfCircleOrganizationChart"/>
    <dgm:cxn modelId="{9DF5CAAD-538A-410A-95BF-D45C30CA7656}" type="presParOf" srcId="{511FA2BA-815B-427D-AF4B-2B6474FEDF5A}" destId="{06C6EA86-45B7-428F-AD39-2D10E5F7D47B}" srcOrd="0" destOrd="0" presId="urn:microsoft.com/office/officeart/2008/layout/HalfCircleOrganizationChart"/>
    <dgm:cxn modelId="{3608BDD4-D5D6-4AE5-B1C4-835FD8AD9D66}" type="presParOf" srcId="{06C6EA86-45B7-428F-AD39-2D10E5F7D47B}" destId="{4DA840E9-B0C4-426E-A4E8-03419E44896D}" srcOrd="0" destOrd="0" presId="urn:microsoft.com/office/officeart/2008/layout/HalfCircleOrganizationChart"/>
    <dgm:cxn modelId="{091075E1-8C93-4E30-AFB2-B7A3A847D034}" type="presParOf" srcId="{06C6EA86-45B7-428F-AD39-2D10E5F7D47B}" destId="{1D9BA3AB-FDA8-4482-A17D-1ABA9545FC97}" srcOrd="1" destOrd="0" presId="urn:microsoft.com/office/officeart/2008/layout/HalfCircleOrganizationChart"/>
    <dgm:cxn modelId="{B1A9ED88-7AF9-4935-8C04-FC4EFB97E530}" type="presParOf" srcId="{06C6EA86-45B7-428F-AD39-2D10E5F7D47B}" destId="{3C8347A6-68F0-4A4A-AE08-9691744DFBB3}" srcOrd="2" destOrd="0" presId="urn:microsoft.com/office/officeart/2008/layout/HalfCircleOrganizationChart"/>
    <dgm:cxn modelId="{02B90356-6447-48F6-BE1C-4999919A517A}" type="presParOf" srcId="{06C6EA86-45B7-428F-AD39-2D10E5F7D47B}" destId="{40754E22-B45D-4868-99CB-73126105BF90}" srcOrd="3" destOrd="0" presId="urn:microsoft.com/office/officeart/2008/layout/HalfCircleOrganizationChart"/>
    <dgm:cxn modelId="{99455C03-F118-47E7-868F-3EC84E2ADAA8}" type="presParOf" srcId="{511FA2BA-815B-427D-AF4B-2B6474FEDF5A}" destId="{BDE3C241-DA99-4AA1-A61F-DE203C3235D0}" srcOrd="1" destOrd="0" presId="urn:microsoft.com/office/officeart/2008/layout/HalfCircleOrganizationChart"/>
    <dgm:cxn modelId="{97F3AF17-FC9C-4DB0-B750-AD0AFEF460AC}" type="presParOf" srcId="{BDE3C241-DA99-4AA1-A61F-DE203C3235D0}" destId="{A89BA390-02F5-4D63-8339-2BAAD991232A}" srcOrd="0" destOrd="0" presId="urn:microsoft.com/office/officeart/2008/layout/HalfCircleOrganizationChart"/>
    <dgm:cxn modelId="{D6FE158A-9D1B-417B-AAA5-7D77B4DF0D49}" type="presParOf" srcId="{BDE3C241-DA99-4AA1-A61F-DE203C3235D0}" destId="{A249FEF2-F7A7-4C4A-860A-82FED65D9A97}" srcOrd="1" destOrd="0" presId="urn:microsoft.com/office/officeart/2008/layout/HalfCircleOrganizationChart"/>
    <dgm:cxn modelId="{A8BD3029-11B0-4C37-AE6E-5AFFFE480C89}" type="presParOf" srcId="{A249FEF2-F7A7-4C4A-860A-82FED65D9A97}" destId="{C516104C-A4B2-49A7-BADF-8226705B944B}" srcOrd="0" destOrd="0" presId="urn:microsoft.com/office/officeart/2008/layout/HalfCircleOrganizationChart"/>
    <dgm:cxn modelId="{16AFA45B-CD36-46FF-B4B8-AB0ABB3E1723}" type="presParOf" srcId="{C516104C-A4B2-49A7-BADF-8226705B944B}" destId="{E106A77B-8A5E-41E5-A9C2-88A9373F764A}" srcOrd="0" destOrd="0" presId="urn:microsoft.com/office/officeart/2008/layout/HalfCircleOrganizationChart"/>
    <dgm:cxn modelId="{C287C67C-EED7-42B1-BFAE-0AA0E428EB94}" type="presParOf" srcId="{C516104C-A4B2-49A7-BADF-8226705B944B}" destId="{954B16D5-6CEC-4409-B6C0-636F10AF58FA}" srcOrd="1" destOrd="0" presId="urn:microsoft.com/office/officeart/2008/layout/HalfCircleOrganizationChart"/>
    <dgm:cxn modelId="{138E8FD8-755A-481A-A1FB-A629AC927AD9}" type="presParOf" srcId="{C516104C-A4B2-49A7-BADF-8226705B944B}" destId="{009E1074-6AFC-4B67-A152-E345A3AA060F}" srcOrd="2" destOrd="0" presId="urn:microsoft.com/office/officeart/2008/layout/HalfCircleOrganizationChart"/>
    <dgm:cxn modelId="{FE98CCE9-9BBF-4097-AE1B-C8C0E9A8CB61}" type="presParOf" srcId="{C516104C-A4B2-49A7-BADF-8226705B944B}" destId="{14053AE0-1323-4AB6-B460-0811D2FA1ECE}" srcOrd="3" destOrd="0" presId="urn:microsoft.com/office/officeart/2008/layout/HalfCircleOrganizationChart"/>
    <dgm:cxn modelId="{3FBAB45E-1AD4-4AEE-A02A-457BD71738E3}" type="presParOf" srcId="{A249FEF2-F7A7-4C4A-860A-82FED65D9A97}" destId="{77F4B2FD-FDBB-4603-B9BC-143CF2F2D3BA}" srcOrd="1" destOrd="0" presId="urn:microsoft.com/office/officeart/2008/layout/HalfCircleOrganizationChart"/>
    <dgm:cxn modelId="{C4B1B2BD-4E3E-4D1C-B610-515C8A7C6276}" type="presParOf" srcId="{A249FEF2-F7A7-4C4A-860A-82FED65D9A97}" destId="{C6860868-1081-477A-B2F6-3B9873760B17}" srcOrd="2" destOrd="0" presId="urn:microsoft.com/office/officeart/2008/layout/HalfCircleOrganizationChart"/>
    <dgm:cxn modelId="{46032E83-2F7B-4BD4-84C9-BA25B748C655}" type="presParOf" srcId="{BDE3C241-DA99-4AA1-A61F-DE203C3235D0}" destId="{E20F86BA-2DC1-41DD-8246-1D9EC4C93125}" srcOrd="2" destOrd="0" presId="urn:microsoft.com/office/officeart/2008/layout/HalfCircleOrganizationChart"/>
    <dgm:cxn modelId="{0D5B0F46-C828-4012-AB35-117EE3369887}" type="presParOf" srcId="{BDE3C241-DA99-4AA1-A61F-DE203C3235D0}" destId="{4A3A0D35-3F87-4F90-88A0-0ABCE432F7C7}" srcOrd="3" destOrd="0" presId="urn:microsoft.com/office/officeart/2008/layout/HalfCircleOrganizationChart"/>
    <dgm:cxn modelId="{A6E0A4DE-79B6-4CFE-BCB1-469DCDD249E9}" type="presParOf" srcId="{4A3A0D35-3F87-4F90-88A0-0ABCE432F7C7}" destId="{8ACB7D9B-9B92-4ABB-9B1E-F201D752B978}" srcOrd="0" destOrd="0" presId="urn:microsoft.com/office/officeart/2008/layout/HalfCircleOrganizationChart"/>
    <dgm:cxn modelId="{47A93857-B600-4EE7-9DE1-AED79C63A805}" type="presParOf" srcId="{8ACB7D9B-9B92-4ABB-9B1E-F201D752B978}" destId="{5A504E52-BD14-4C84-A9AC-5C01BF085F2F}" srcOrd="0" destOrd="0" presId="urn:microsoft.com/office/officeart/2008/layout/HalfCircleOrganizationChart"/>
    <dgm:cxn modelId="{6536BB54-A2E4-45F4-8BF7-150A1AA33471}" type="presParOf" srcId="{8ACB7D9B-9B92-4ABB-9B1E-F201D752B978}" destId="{934D381C-ADE4-4DC3-BFE0-13889FE4DB1A}" srcOrd="1" destOrd="0" presId="urn:microsoft.com/office/officeart/2008/layout/HalfCircleOrganizationChart"/>
    <dgm:cxn modelId="{A00F50F4-0ACC-41BA-B77F-6C5C6D6F15EC}" type="presParOf" srcId="{8ACB7D9B-9B92-4ABB-9B1E-F201D752B978}" destId="{C41DF727-DD17-464B-AFE0-A7CF0644CB1C}" srcOrd="2" destOrd="0" presId="urn:microsoft.com/office/officeart/2008/layout/HalfCircleOrganizationChart"/>
    <dgm:cxn modelId="{D6D0F319-297C-4E8F-BE79-B46885351AFD}" type="presParOf" srcId="{8ACB7D9B-9B92-4ABB-9B1E-F201D752B978}" destId="{F1CD9320-31EB-496A-8C62-BF241D440EC9}" srcOrd="3" destOrd="0" presId="urn:microsoft.com/office/officeart/2008/layout/HalfCircleOrganizationChart"/>
    <dgm:cxn modelId="{6D46BF1E-706B-4865-93CC-3D55DD73DF02}" type="presParOf" srcId="{4A3A0D35-3F87-4F90-88A0-0ABCE432F7C7}" destId="{14FE60AC-B52A-4DCB-95FF-565F2D70079A}" srcOrd="1" destOrd="0" presId="urn:microsoft.com/office/officeart/2008/layout/HalfCircleOrganizationChart"/>
    <dgm:cxn modelId="{ABA64C9E-E77D-4650-9F92-AC113F453334}" type="presParOf" srcId="{4A3A0D35-3F87-4F90-88A0-0ABCE432F7C7}" destId="{5272AD13-8FDC-4BD8-8354-928486097A4B}" srcOrd="2" destOrd="0" presId="urn:microsoft.com/office/officeart/2008/layout/HalfCircleOrganizationChart"/>
    <dgm:cxn modelId="{028C54AF-3571-4AAC-9714-7F17E423928E}" type="presParOf" srcId="{BDE3C241-DA99-4AA1-A61F-DE203C3235D0}" destId="{FA372CA8-3E47-40B6-A15D-6846C39E4A5A}" srcOrd="4" destOrd="0" presId="urn:microsoft.com/office/officeart/2008/layout/HalfCircleOrganizationChart"/>
    <dgm:cxn modelId="{2872B0FF-2B60-4CD1-927D-2C7D187D5260}" type="presParOf" srcId="{BDE3C241-DA99-4AA1-A61F-DE203C3235D0}" destId="{35C7340E-248B-45F8-8622-CC3897F5C721}" srcOrd="5" destOrd="0" presId="urn:microsoft.com/office/officeart/2008/layout/HalfCircleOrganizationChart"/>
    <dgm:cxn modelId="{0B9C9FF0-F12A-41E5-9F36-C95EA0595A8B}" type="presParOf" srcId="{35C7340E-248B-45F8-8622-CC3897F5C721}" destId="{47C21B6A-3C32-4E23-9ED1-09D57AD94DB0}" srcOrd="0" destOrd="0" presId="urn:microsoft.com/office/officeart/2008/layout/HalfCircleOrganizationChart"/>
    <dgm:cxn modelId="{74E96B52-2125-4529-875C-52A00A26CDC6}" type="presParOf" srcId="{47C21B6A-3C32-4E23-9ED1-09D57AD94DB0}" destId="{D5C7982F-54EE-43C8-8F97-7B223163F679}" srcOrd="0" destOrd="0" presId="urn:microsoft.com/office/officeart/2008/layout/HalfCircleOrganizationChart"/>
    <dgm:cxn modelId="{485361C4-2627-4D10-8092-122EAE1AEE20}" type="presParOf" srcId="{47C21B6A-3C32-4E23-9ED1-09D57AD94DB0}" destId="{858C658E-7257-4F3A-88C0-5DDEE2FAB124}" srcOrd="1" destOrd="0" presId="urn:microsoft.com/office/officeart/2008/layout/HalfCircleOrganizationChart"/>
    <dgm:cxn modelId="{45FA1E4A-E0AF-404E-9FB2-25F704CDE07B}" type="presParOf" srcId="{47C21B6A-3C32-4E23-9ED1-09D57AD94DB0}" destId="{B6F14BF8-71E1-4767-970B-0E86C28A2D01}" srcOrd="2" destOrd="0" presId="urn:microsoft.com/office/officeart/2008/layout/HalfCircleOrganizationChart"/>
    <dgm:cxn modelId="{62FAD0A0-869D-4D6C-894C-701D28F00935}" type="presParOf" srcId="{47C21B6A-3C32-4E23-9ED1-09D57AD94DB0}" destId="{F8FF8A1A-72C1-4D59-A363-0C862B042871}" srcOrd="3" destOrd="0" presId="urn:microsoft.com/office/officeart/2008/layout/HalfCircleOrganizationChart"/>
    <dgm:cxn modelId="{5B285D6D-679F-4FB3-9926-664724AFD541}" type="presParOf" srcId="{35C7340E-248B-45F8-8622-CC3897F5C721}" destId="{C19B6432-A92E-4CB2-9581-5772A363C8C5}" srcOrd="1" destOrd="0" presId="urn:microsoft.com/office/officeart/2008/layout/HalfCircleOrganizationChart"/>
    <dgm:cxn modelId="{E75B7ED2-3600-4B01-B6F7-571E6E1C0977}" type="presParOf" srcId="{35C7340E-248B-45F8-8622-CC3897F5C721}" destId="{2C41EAB7-A2CA-4A69-8D5F-FFDE2C4BFBCF}" srcOrd="2" destOrd="0" presId="urn:microsoft.com/office/officeart/2008/layout/HalfCircleOrganizationChart"/>
    <dgm:cxn modelId="{9873FB4A-1AA4-4726-9BC3-20C6923DB495}" type="presParOf" srcId="{511FA2BA-815B-427D-AF4B-2B6474FEDF5A}" destId="{2C021856-22FA-4DFF-8400-C579A26189EF}" srcOrd="2" destOrd="0" presId="urn:microsoft.com/office/officeart/2008/layout/HalfCircleOrganizationChart"/>
    <dgm:cxn modelId="{0716AAEC-D145-4D9D-809E-DCA588E51E0F}" type="presParOf" srcId="{4A4A34A9-E777-4D65-8CCE-D4C702C52409}" destId="{18D015D0-3EE9-4392-8591-95A1CA48F624}" srcOrd="4" destOrd="0" presId="urn:microsoft.com/office/officeart/2008/layout/HalfCircleOrganizationChart"/>
    <dgm:cxn modelId="{D265EBF8-CDEE-40B0-A462-9A8F690FA015}" type="presParOf" srcId="{4A4A34A9-E777-4D65-8CCE-D4C702C52409}" destId="{F0C77457-B9B8-46E3-8173-E73EF15D1434}" srcOrd="5" destOrd="0" presId="urn:microsoft.com/office/officeart/2008/layout/HalfCircleOrganizationChart"/>
    <dgm:cxn modelId="{771EA3FF-F781-4F37-BAF3-8A761FB2C278}" type="presParOf" srcId="{F0C77457-B9B8-46E3-8173-E73EF15D1434}" destId="{70AC6FAE-B559-40CF-841A-2C4507FB076A}" srcOrd="0" destOrd="0" presId="urn:microsoft.com/office/officeart/2008/layout/HalfCircleOrganizationChart"/>
    <dgm:cxn modelId="{449621C5-804E-4E34-B6A5-7908EEAA9AC4}" type="presParOf" srcId="{70AC6FAE-B559-40CF-841A-2C4507FB076A}" destId="{417B1238-1D82-40CE-986E-C0B173E6E11C}" srcOrd="0" destOrd="0" presId="urn:microsoft.com/office/officeart/2008/layout/HalfCircleOrganizationChart"/>
    <dgm:cxn modelId="{D5A41FBE-E443-4D62-8F5A-FBDDE105AB2A}" type="presParOf" srcId="{70AC6FAE-B559-40CF-841A-2C4507FB076A}" destId="{E10D8D34-F72A-48E4-A3E8-5D23F78AAFF2}" srcOrd="1" destOrd="0" presId="urn:microsoft.com/office/officeart/2008/layout/HalfCircleOrganizationChart"/>
    <dgm:cxn modelId="{37EBBF58-9FAF-4843-9476-827DD7A31CFD}" type="presParOf" srcId="{70AC6FAE-B559-40CF-841A-2C4507FB076A}" destId="{DF9B4A72-ACCB-408A-A3C4-99E076E4E6A4}" srcOrd="2" destOrd="0" presId="urn:microsoft.com/office/officeart/2008/layout/HalfCircleOrganizationChart"/>
    <dgm:cxn modelId="{7A51B7BB-2CDE-4ACE-BB07-13F5DC8D125B}" type="presParOf" srcId="{70AC6FAE-B559-40CF-841A-2C4507FB076A}" destId="{920415D8-1B9C-4A84-AC61-2CD44AC4A850}" srcOrd="3" destOrd="0" presId="urn:microsoft.com/office/officeart/2008/layout/HalfCircleOrganizationChart"/>
    <dgm:cxn modelId="{BDB12940-C619-4640-8B8F-1C6965BE2A1F}" type="presParOf" srcId="{F0C77457-B9B8-46E3-8173-E73EF15D1434}" destId="{CF70977F-D9EF-480E-BA14-806607A8969A}" srcOrd="1" destOrd="0" presId="urn:microsoft.com/office/officeart/2008/layout/HalfCircleOrganizationChart"/>
    <dgm:cxn modelId="{0852C121-C345-4B38-9223-5BD67C797AFB}" type="presParOf" srcId="{CF70977F-D9EF-480E-BA14-806607A8969A}" destId="{4CA0E80B-B7B1-4265-9490-D1EFB8E4BED4}" srcOrd="0" destOrd="0" presId="urn:microsoft.com/office/officeart/2008/layout/HalfCircleOrganizationChart"/>
    <dgm:cxn modelId="{8C30C284-F797-4706-A421-9985A4F1386B}" type="presParOf" srcId="{CF70977F-D9EF-480E-BA14-806607A8969A}" destId="{F420F599-D6BD-4901-9462-5680D5EF1769}" srcOrd="1" destOrd="0" presId="urn:microsoft.com/office/officeart/2008/layout/HalfCircleOrganizationChart"/>
    <dgm:cxn modelId="{1302CBBE-8A2C-49B9-888A-B1F7DC2E8E73}" type="presParOf" srcId="{F420F599-D6BD-4901-9462-5680D5EF1769}" destId="{35848F14-7815-4D35-BCDF-BCCAA9B14355}" srcOrd="0" destOrd="0" presId="urn:microsoft.com/office/officeart/2008/layout/HalfCircleOrganizationChart"/>
    <dgm:cxn modelId="{FA8E3EAC-7F46-4D78-8DB3-2F934A740702}" type="presParOf" srcId="{35848F14-7815-4D35-BCDF-BCCAA9B14355}" destId="{89E9242D-13AB-41F7-AB77-AC6CB44B2B07}" srcOrd="0" destOrd="0" presId="urn:microsoft.com/office/officeart/2008/layout/HalfCircleOrganizationChart"/>
    <dgm:cxn modelId="{7FC91F39-2E0C-4907-82D1-DFFE4AA61157}" type="presParOf" srcId="{35848F14-7815-4D35-BCDF-BCCAA9B14355}" destId="{5C99BA9F-3CCD-4531-A884-FDD9A211380A}" srcOrd="1" destOrd="0" presId="urn:microsoft.com/office/officeart/2008/layout/HalfCircleOrganizationChart"/>
    <dgm:cxn modelId="{25BF4831-9296-46A1-80FE-140136FA68EB}" type="presParOf" srcId="{35848F14-7815-4D35-BCDF-BCCAA9B14355}" destId="{13F4DEFA-5A00-4D6A-8790-9C11D40886FB}" srcOrd="2" destOrd="0" presId="urn:microsoft.com/office/officeart/2008/layout/HalfCircleOrganizationChart"/>
    <dgm:cxn modelId="{685132EF-AEA5-47E1-8C69-B8AA63100F7F}" type="presParOf" srcId="{35848F14-7815-4D35-BCDF-BCCAA9B14355}" destId="{AFCCBBBB-B9EB-4C28-BF24-2DBCFC4E895F}" srcOrd="3" destOrd="0" presId="urn:microsoft.com/office/officeart/2008/layout/HalfCircleOrganizationChart"/>
    <dgm:cxn modelId="{735BE6F6-83EC-423C-9DAA-755796226E33}" type="presParOf" srcId="{F420F599-D6BD-4901-9462-5680D5EF1769}" destId="{7A2F6DA0-857A-41FF-BC08-3FDCE64F00B8}" srcOrd="1" destOrd="0" presId="urn:microsoft.com/office/officeart/2008/layout/HalfCircleOrganizationChart"/>
    <dgm:cxn modelId="{728AACD8-4332-4846-9458-9A33693A34FB}" type="presParOf" srcId="{F420F599-D6BD-4901-9462-5680D5EF1769}" destId="{08E40559-3EED-4B98-BDCB-A904D029DE1D}" srcOrd="2" destOrd="0" presId="urn:microsoft.com/office/officeart/2008/layout/HalfCircleOrganizationChart"/>
    <dgm:cxn modelId="{A1A95049-6A43-422F-B525-F6D0AEA1996E}" type="presParOf" srcId="{CF70977F-D9EF-480E-BA14-806607A8969A}" destId="{D76A6194-985E-4309-AD00-3C994600B18F}" srcOrd="2" destOrd="0" presId="urn:microsoft.com/office/officeart/2008/layout/HalfCircleOrganizationChart"/>
    <dgm:cxn modelId="{4652CB18-B6E9-4E93-BDA5-CB0D2C7DAD92}" type="presParOf" srcId="{CF70977F-D9EF-480E-BA14-806607A8969A}" destId="{0CDAC06D-2A58-4C7C-80EA-466577A44D4F}" srcOrd="3" destOrd="0" presId="urn:microsoft.com/office/officeart/2008/layout/HalfCircleOrganizationChart"/>
    <dgm:cxn modelId="{A2B03112-7523-490D-87BA-3357C72365AC}" type="presParOf" srcId="{0CDAC06D-2A58-4C7C-80EA-466577A44D4F}" destId="{8BB0A39B-7328-48D5-A5FA-A26DEEDAA6DE}" srcOrd="0" destOrd="0" presId="urn:microsoft.com/office/officeart/2008/layout/HalfCircleOrganizationChart"/>
    <dgm:cxn modelId="{D4E5D77D-A232-473D-875F-D980CF7D6BA7}" type="presParOf" srcId="{8BB0A39B-7328-48D5-A5FA-A26DEEDAA6DE}" destId="{8F99A662-D561-45CF-A8A3-20F867A160FF}" srcOrd="0" destOrd="0" presId="urn:microsoft.com/office/officeart/2008/layout/HalfCircleOrganizationChart"/>
    <dgm:cxn modelId="{F321D876-FC09-4972-80D2-224911BF4088}" type="presParOf" srcId="{8BB0A39B-7328-48D5-A5FA-A26DEEDAA6DE}" destId="{C875A3E1-EAF2-46BD-8DE9-3BCF267C85B7}" srcOrd="1" destOrd="0" presId="urn:microsoft.com/office/officeart/2008/layout/HalfCircleOrganizationChart"/>
    <dgm:cxn modelId="{0328CDDB-4873-4F34-A08D-20C69371C739}" type="presParOf" srcId="{8BB0A39B-7328-48D5-A5FA-A26DEEDAA6DE}" destId="{094D97DD-3990-480B-A8B6-FCCFDAEB8F8F}" srcOrd="2" destOrd="0" presId="urn:microsoft.com/office/officeart/2008/layout/HalfCircleOrganizationChart"/>
    <dgm:cxn modelId="{CD6B81CC-2A2D-40CD-A1B0-EB0F054D8CA3}" type="presParOf" srcId="{8BB0A39B-7328-48D5-A5FA-A26DEEDAA6DE}" destId="{48AFC5A7-0693-41C3-96E4-061653D224C8}" srcOrd="3" destOrd="0" presId="urn:microsoft.com/office/officeart/2008/layout/HalfCircleOrganizationChart"/>
    <dgm:cxn modelId="{4715954D-B16A-4B06-AFFA-D687C61CE627}" type="presParOf" srcId="{0CDAC06D-2A58-4C7C-80EA-466577A44D4F}" destId="{822A6A3A-325F-4AA5-A825-6CD24AA0B55C}" srcOrd="1" destOrd="0" presId="urn:microsoft.com/office/officeart/2008/layout/HalfCircleOrganizationChart"/>
    <dgm:cxn modelId="{F83277EF-A2E2-4264-B612-0C450AF6FE6C}" type="presParOf" srcId="{0CDAC06D-2A58-4C7C-80EA-466577A44D4F}" destId="{E51DB0F4-DAB9-4755-BE16-73D257A831E0}" srcOrd="2" destOrd="0" presId="urn:microsoft.com/office/officeart/2008/layout/HalfCircleOrganizationChart"/>
    <dgm:cxn modelId="{9339428F-E165-4A08-BAEF-7211ECC11C1C}" type="presParOf" srcId="{CF70977F-D9EF-480E-BA14-806607A8969A}" destId="{4DFFBD3D-8301-458C-BFEB-84A08CEC8B6E}" srcOrd="4" destOrd="0" presId="urn:microsoft.com/office/officeart/2008/layout/HalfCircleOrganizationChart"/>
    <dgm:cxn modelId="{67E2B3F6-2D53-4B2B-8884-6CD0792680D8}" type="presParOf" srcId="{CF70977F-D9EF-480E-BA14-806607A8969A}" destId="{9B9D92E5-2D25-4382-953A-E39EAD2368B4}" srcOrd="5" destOrd="0" presId="urn:microsoft.com/office/officeart/2008/layout/HalfCircleOrganizationChart"/>
    <dgm:cxn modelId="{A015ABED-FF9D-46F7-968C-E7AFFC9B22DB}" type="presParOf" srcId="{9B9D92E5-2D25-4382-953A-E39EAD2368B4}" destId="{E0ACF851-7453-4350-9C31-808B0EE3D4F1}" srcOrd="0" destOrd="0" presId="urn:microsoft.com/office/officeart/2008/layout/HalfCircleOrganizationChart"/>
    <dgm:cxn modelId="{AEAFF99D-6A15-4C3A-ADBA-7463DA69DB56}" type="presParOf" srcId="{E0ACF851-7453-4350-9C31-808B0EE3D4F1}" destId="{B28E9578-F194-4EE9-A716-C44CFB18FBA0}" srcOrd="0" destOrd="0" presId="urn:microsoft.com/office/officeart/2008/layout/HalfCircleOrganizationChart"/>
    <dgm:cxn modelId="{5672D7CF-5FF7-4909-AFE5-60833D46CDAA}" type="presParOf" srcId="{E0ACF851-7453-4350-9C31-808B0EE3D4F1}" destId="{6BD4DA15-DDF2-4DE0-97FF-F663F9229A0F}" srcOrd="1" destOrd="0" presId="urn:microsoft.com/office/officeart/2008/layout/HalfCircleOrganizationChart"/>
    <dgm:cxn modelId="{116077B5-2E87-45A3-84B6-FA657A73B20F}" type="presParOf" srcId="{E0ACF851-7453-4350-9C31-808B0EE3D4F1}" destId="{5FEC6EFF-4920-4591-B2FF-A614FFB0CA14}" srcOrd="2" destOrd="0" presId="urn:microsoft.com/office/officeart/2008/layout/HalfCircleOrganizationChart"/>
    <dgm:cxn modelId="{66787D65-1A7C-49E8-823F-9FDD3C727A81}" type="presParOf" srcId="{E0ACF851-7453-4350-9C31-808B0EE3D4F1}" destId="{22119066-77DD-45FD-AD81-11DC2CF9C615}" srcOrd="3" destOrd="0" presId="urn:microsoft.com/office/officeart/2008/layout/HalfCircleOrganizationChart"/>
    <dgm:cxn modelId="{6892DB17-A6F9-4D1F-B461-AC2DE5AFF758}" type="presParOf" srcId="{9B9D92E5-2D25-4382-953A-E39EAD2368B4}" destId="{06386464-F7EC-45D2-A5E0-25240069A933}" srcOrd="1" destOrd="0" presId="urn:microsoft.com/office/officeart/2008/layout/HalfCircleOrganizationChart"/>
    <dgm:cxn modelId="{27A4E775-5026-4888-99D0-0C68A9E8DE07}" type="presParOf" srcId="{9B9D92E5-2D25-4382-953A-E39EAD2368B4}" destId="{12F641C5-83F6-4FCB-9D0B-1636D06250BE}" srcOrd="2" destOrd="0" presId="urn:microsoft.com/office/officeart/2008/layout/HalfCircleOrganizationChart"/>
    <dgm:cxn modelId="{52EBBFA7-C13A-4C9A-AED3-743AA12BB6F6}" type="presParOf" srcId="{F0C77457-B9B8-46E3-8173-E73EF15D1434}" destId="{E9A79711-9327-406F-B5C9-5966D94CC390}" srcOrd="2" destOrd="0" presId="urn:microsoft.com/office/officeart/2008/layout/HalfCircleOrganizationChart"/>
    <dgm:cxn modelId="{3D65D8C2-E4AF-49B2-9FB5-F4D524350300}" type="presParOf" srcId="{4A4A34A9-E777-4D65-8CCE-D4C702C52409}" destId="{A59CFCAE-D957-4C26-89BE-090A7395E7D1}" srcOrd="6" destOrd="0" presId="urn:microsoft.com/office/officeart/2008/layout/HalfCircleOrganizationChart"/>
    <dgm:cxn modelId="{1BC11721-3410-45A1-95CF-C9CACD6BEE17}" type="presParOf" srcId="{4A4A34A9-E777-4D65-8CCE-D4C702C52409}" destId="{DA8245F2-B566-4C07-83C7-110852AD397D}" srcOrd="7" destOrd="0" presId="urn:microsoft.com/office/officeart/2008/layout/HalfCircleOrganizationChart"/>
    <dgm:cxn modelId="{E66B95FA-C9DC-4585-95F8-E2A0FEE6EBF7}" type="presParOf" srcId="{DA8245F2-B566-4C07-83C7-110852AD397D}" destId="{A6F907C4-BE6F-48B6-91A0-1F23AF64D223}" srcOrd="0" destOrd="0" presId="urn:microsoft.com/office/officeart/2008/layout/HalfCircleOrganizationChart"/>
    <dgm:cxn modelId="{2FF85D1B-18BB-424D-9FAE-710382E0E8C9}" type="presParOf" srcId="{A6F907C4-BE6F-48B6-91A0-1F23AF64D223}" destId="{619ED91B-3A5C-43BB-995B-2AD0AB56C810}" srcOrd="0" destOrd="0" presId="urn:microsoft.com/office/officeart/2008/layout/HalfCircleOrganizationChart"/>
    <dgm:cxn modelId="{1513253F-4528-4FDD-A5C2-1ADFADC5596C}" type="presParOf" srcId="{A6F907C4-BE6F-48B6-91A0-1F23AF64D223}" destId="{EE85F9CF-1C27-4FAC-AAFC-AC20B362ECFA}" srcOrd="1" destOrd="0" presId="urn:microsoft.com/office/officeart/2008/layout/HalfCircleOrganizationChart"/>
    <dgm:cxn modelId="{41BDAF60-18C1-492D-9B40-163A1B656B82}" type="presParOf" srcId="{A6F907C4-BE6F-48B6-91A0-1F23AF64D223}" destId="{5B25321C-841F-490A-AEC7-0B27E080DA47}" srcOrd="2" destOrd="0" presId="urn:microsoft.com/office/officeart/2008/layout/HalfCircleOrganizationChart"/>
    <dgm:cxn modelId="{D905AC92-82DB-49DB-A718-0DD702CB8152}" type="presParOf" srcId="{A6F907C4-BE6F-48B6-91A0-1F23AF64D223}" destId="{93A1F6A7-0D94-4920-AD30-667B48755434}" srcOrd="3" destOrd="0" presId="urn:microsoft.com/office/officeart/2008/layout/HalfCircleOrganizationChart"/>
    <dgm:cxn modelId="{78D7B842-638F-4171-88D2-F2EC8C5AAA5A}" type="presParOf" srcId="{DA8245F2-B566-4C07-83C7-110852AD397D}" destId="{9E2BB2E8-DCBE-48AE-BC77-AB455F77C003}" srcOrd="1" destOrd="0" presId="urn:microsoft.com/office/officeart/2008/layout/HalfCircleOrganizationChart"/>
    <dgm:cxn modelId="{443EC936-2785-4553-B843-6EC347E1820C}" type="presParOf" srcId="{DA8245F2-B566-4C07-83C7-110852AD397D}" destId="{0799ED83-0662-457B-84B1-460B60C75778}" srcOrd="2" destOrd="0" presId="urn:microsoft.com/office/officeart/2008/layout/HalfCircleOrganizationChart"/>
    <dgm:cxn modelId="{695E5BCA-636C-4F63-B6E4-B8478908BBF0}" type="presParOf" srcId="{4A4A34A9-E777-4D65-8CCE-D4C702C52409}" destId="{6656D9A5-90A6-4BF9-86B6-35208ED003DE}" srcOrd="8" destOrd="0" presId="urn:microsoft.com/office/officeart/2008/layout/HalfCircleOrganizationChart"/>
    <dgm:cxn modelId="{DCC8CD2F-7C22-468E-8306-48C6C944BC2A}" type="presParOf" srcId="{4A4A34A9-E777-4D65-8CCE-D4C702C52409}" destId="{B4C4B6CF-882A-4F7F-9D98-C3E9CA2019C6}" srcOrd="9" destOrd="0" presId="urn:microsoft.com/office/officeart/2008/layout/HalfCircleOrganizationChart"/>
    <dgm:cxn modelId="{EAF379F5-4517-4955-AC1C-0B4B3F6B2A54}" type="presParOf" srcId="{B4C4B6CF-882A-4F7F-9D98-C3E9CA2019C6}" destId="{F54C7F66-EEAA-4691-8276-2B371CA188B6}" srcOrd="0" destOrd="0" presId="urn:microsoft.com/office/officeart/2008/layout/HalfCircleOrganizationChart"/>
    <dgm:cxn modelId="{9DE2E841-9D60-4911-A5D4-7A7D533C80E6}" type="presParOf" srcId="{F54C7F66-EEAA-4691-8276-2B371CA188B6}" destId="{351E4048-DA7B-4D50-A395-CD0AA224DF79}" srcOrd="0" destOrd="0" presId="urn:microsoft.com/office/officeart/2008/layout/HalfCircleOrganizationChart"/>
    <dgm:cxn modelId="{67859EB1-F885-4AF6-BEE4-749E7F1E3FFB}" type="presParOf" srcId="{F54C7F66-EEAA-4691-8276-2B371CA188B6}" destId="{9AD03380-7C99-40AE-8091-E5B5C46DB8D7}" srcOrd="1" destOrd="0" presId="urn:microsoft.com/office/officeart/2008/layout/HalfCircleOrganizationChart"/>
    <dgm:cxn modelId="{9DB46E7E-B943-4D29-8E2D-A0623F27FBC1}" type="presParOf" srcId="{F54C7F66-EEAA-4691-8276-2B371CA188B6}" destId="{4D5EDBD8-AD12-42C3-B70B-BB7471090FDE}" srcOrd="2" destOrd="0" presId="urn:microsoft.com/office/officeart/2008/layout/HalfCircleOrganizationChart"/>
    <dgm:cxn modelId="{BCA31BA4-FB16-4E5E-90E1-CACE7338ED22}" type="presParOf" srcId="{F54C7F66-EEAA-4691-8276-2B371CA188B6}" destId="{5BD0D8B2-F941-46E2-85DA-09549D6F3B79}" srcOrd="3" destOrd="0" presId="urn:microsoft.com/office/officeart/2008/layout/HalfCircleOrganizationChart"/>
    <dgm:cxn modelId="{49242344-8D20-4023-8ADF-2821C2320296}" type="presParOf" srcId="{B4C4B6CF-882A-4F7F-9D98-C3E9CA2019C6}" destId="{1BD66BDB-A5C5-4976-8272-BE818B9A2AC4}" srcOrd="1" destOrd="0" presId="urn:microsoft.com/office/officeart/2008/layout/HalfCircleOrganizationChart"/>
    <dgm:cxn modelId="{54814DDD-B842-4683-84F3-196B6E32BEB8}" type="presParOf" srcId="{1BD66BDB-A5C5-4976-8272-BE818B9A2AC4}" destId="{85B265EB-C0E2-4C0D-9405-598A522D6BC7}" srcOrd="0" destOrd="0" presId="urn:microsoft.com/office/officeart/2008/layout/HalfCircleOrganizationChart"/>
    <dgm:cxn modelId="{C46267EF-3F29-4D73-BEBC-B05D5B988AE5}" type="presParOf" srcId="{1BD66BDB-A5C5-4976-8272-BE818B9A2AC4}" destId="{8E866562-584E-4753-B604-CAD307E61DB1}" srcOrd="1" destOrd="0" presId="urn:microsoft.com/office/officeart/2008/layout/HalfCircleOrganizationChart"/>
    <dgm:cxn modelId="{F8BE6A7B-05D6-4031-9C7C-BC52C951FE1E}" type="presParOf" srcId="{8E866562-584E-4753-B604-CAD307E61DB1}" destId="{C02857CC-396D-49C2-B4E6-1A24B3EB8FDB}" srcOrd="0" destOrd="0" presId="urn:microsoft.com/office/officeart/2008/layout/HalfCircleOrganizationChart"/>
    <dgm:cxn modelId="{DE89BA29-BE9E-4C6F-B53E-999B57BF5608}" type="presParOf" srcId="{C02857CC-396D-49C2-B4E6-1A24B3EB8FDB}" destId="{87F2E574-B9F6-42A7-9071-02A9FC2E58D3}" srcOrd="0" destOrd="0" presId="urn:microsoft.com/office/officeart/2008/layout/HalfCircleOrganizationChart"/>
    <dgm:cxn modelId="{21916667-6514-4318-B298-9A58A9576FF3}" type="presParOf" srcId="{C02857CC-396D-49C2-B4E6-1A24B3EB8FDB}" destId="{8E4B423A-27EE-47DB-8B55-7CFA58FA7B9F}" srcOrd="1" destOrd="0" presId="urn:microsoft.com/office/officeart/2008/layout/HalfCircleOrganizationChart"/>
    <dgm:cxn modelId="{9C15EB7E-828F-4D67-8C74-ACF5B832D0C5}" type="presParOf" srcId="{C02857CC-396D-49C2-B4E6-1A24B3EB8FDB}" destId="{68326473-E339-4D2A-8B10-E255728E3BBF}" srcOrd="2" destOrd="0" presId="urn:microsoft.com/office/officeart/2008/layout/HalfCircleOrganizationChart"/>
    <dgm:cxn modelId="{61C76545-7E31-471E-AACA-95B919A18AEB}" type="presParOf" srcId="{C02857CC-396D-49C2-B4E6-1A24B3EB8FDB}" destId="{305147E1-2294-4690-B329-2D290A779614}" srcOrd="3" destOrd="0" presId="urn:microsoft.com/office/officeart/2008/layout/HalfCircleOrganizationChart"/>
    <dgm:cxn modelId="{37DBF666-AEB9-483E-9D4E-A4F13C3419A1}" type="presParOf" srcId="{8E866562-584E-4753-B604-CAD307E61DB1}" destId="{295C84AF-AEA3-489E-A652-77D927179832}" srcOrd="1" destOrd="0" presId="urn:microsoft.com/office/officeart/2008/layout/HalfCircleOrganizationChart"/>
    <dgm:cxn modelId="{200D86AD-2E1E-47AE-949D-A515CD76F55E}" type="presParOf" srcId="{8E866562-584E-4753-B604-CAD307E61DB1}" destId="{931B9D7E-A5A4-493F-B1AE-25696868E3E3}" srcOrd="2" destOrd="0" presId="urn:microsoft.com/office/officeart/2008/layout/HalfCircleOrganizationChart"/>
    <dgm:cxn modelId="{EB1DCC8C-C687-4A4F-B22A-A41E7BB4F108}" type="presParOf" srcId="{1BD66BDB-A5C5-4976-8272-BE818B9A2AC4}" destId="{2299AEF9-65C5-4CA7-A213-A8DAAFD11453}" srcOrd="2" destOrd="0" presId="urn:microsoft.com/office/officeart/2008/layout/HalfCircleOrganizationChart"/>
    <dgm:cxn modelId="{696FFFF1-C862-400D-BD3D-5C5E10D1BAC3}" type="presParOf" srcId="{1BD66BDB-A5C5-4976-8272-BE818B9A2AC4}" destId="{DDE647B2-E587-4A91-B54A-F9E516C48E7A}" srcOrd="3" destOrd="0" presId="urn:microsoft.com/office/officeart/2008/layout/HalfCircleOrganizationChart"/>
    <dgm:cxn modelId="{49B72983-8542-4610-A22F-871A8BC36B31}" type="presParOf" srcId="{DDE647B2-E587-4A91-B54A-F9E516C48E7A}" destId="{BC3972B1-9E10-4A5A-86E5-9A0CEE3DD48D}" srcOrd="0" destOrd="0" presId="urn:microsoft.com/office/officeart/2008/layout/HalfCircleOrganizationChart"/>
    <dgm:cxn modelId="{87410677-70F1-4C7E-A524-0B8F27034BFD}" type="presParOf" srcId="{BC3972B1-9E10-4A5A-86E5-9A0CEE3DD48D}" destId="{5831B0E5-AC34-4659-8762-748882FF13A6}" srcOrd="0" destOrd="0" presId="urn:microsoft.com/office/officeart/2008/layout/HalfCircleOrganizationChart"/>
    <dgm:cxn modelId="{62C6133B-CA9D-411F-8C11-B72B98F982A8}" type="presParOf" srcId="{BC3972B1-9E10-4A5A-86E5-9A0CEE3DD48D}" destId="{B461A13E-4D64-4915-8B60-527B7DED0699}" srcOrd="1" destOrd="0" presId="urn:microsoft.com/office/officeart/2008/layout/HalfCircleOrganizationChart"/>
    <dgm:cxn modelId="{D700C5E8-D804-4823-914E-188F406E8DA7}" type="presParOf" srcId="{BC3972B1-9E10-4A5A-86E5-9A0CEE3DD48D}" destId="{CF076E3B-1FB8-4D3B-A78A-FD7A1DBC693F}" srcOrd="2" destOrd="0" presId="urn:microsoft.com/office/officeart/2008/layout/HalfCircleOrganizationChart"/>
    <dgm:cxn modelId="{6BCFFF1D-A14E-4D4F-ACD1-C47EA6A59CA5}" type="presParOf" srcId="{BC3972B1-9E10-4A5A-86E5-9A0CEE3DD48D}" destId="{BC266DDB-362F-4C52-8A9F-64BDDCEF74F3}" srcOrd="3" destOrd="0" presId="urn:microsoft.com/office/officeart/2008/layout/HalfCircleOrganizationChart"/>
    <dgm:cxn modelId="{F1C8E3B9-77D9-4807-A4FC-71B0F29D487E}" type="presParOf" srcId="{DDE647B2-E587-4A91-B54A-F9E516C48E7A}" destId="{994C75A0-3E78-4917-BE2E-F6F4D68F737E}" srcOrd="1" destOrd="0" presId="urn:microsoft.com/office/officeart/2008/layout/HalfCircleOrganizationChart"/>
    <dgm:cxn modelId="{8D31B586-E2BF-4409-AF66-4D38CC703080}" type="presParOf" srcId="{DDE647B2-E587-4A91-B54A-F9E516C48E7A}" destId="{EF1A6A51-7033-48AF-9E96-D038A26E59B9}" srcOrd="2" destOrd="0" presId="urn:microsoft.com/office/officeart/2008/layout/HalfCircleOrganizationChart"/>
    <dgm:cxn modelId="{295813E2-08DE-41C9-9AF5-2AF1654B1685}" type="presParOf" srcId="{1BD66BDB-A5C5-4976-8272-BE818B9A2AC4}" destId="{4AF235D0-0F2B-4831-B7F4-D5663EF0E747}" srcOrd="4" destOrd="0" presId="urn:microsoft.com/office/officeart/2008/layout/HalfCircleOrganizationChart"/>
    <dgm:cxn modelId="{ACFF1FF2-A226-4F20-B7F4-DA4DA3243EDC}" type="presParOf" srcId="{1BD66BDB-A5C5-4976-8272-BE818B9A2AC4}" destId="{5A731687-62AE-4565-B0B4-26E43BA6ACA5}" srcOrd="5" destOrd="0" presId="urn:microsoft.com/office/officeart/2008/layout/HalfCircleOrganizationChart"/>
    <dgm:cxn modelId="{3C159F23-8F5B-4AF4-92A1-4E412224AF54}" type="presParOf" srcId="{5A731687-62AE-4565-B0B4-26E43BA6ACA5}" destId="{F0482239-AB05-4842-8AF3-F43F20649186}" srcOrd="0" destOrd="0" presId="urn:microsoft.com/office/officeart/2008/layout/HalfCircleOrganizationChart"/>
    <dgm:cxn modelId="{E714BCA3-C68C-4FDA-A5B0-71ADE494C952}" type="presParOf" srcId="{F0482239-AB05-4842-8AF3-F43F20649186}" destId="{B0440962-A085-4EE6-8979-C2EFA9D2D571}" srcOrd="0" destOrd="0" presId="urn:microsoft.com/office/officeart/2008/layout/HalfCircleOrganizationChart"/>
    <dgm:cxn modelId="{2DEF616F-D00A-4EE0-A683-C053A1E47693}" type="presParOf" srcId="{F0482239-AB05-4842-8AF3-F43F20649186}" destId="{C85F0EF0-1BBE-44CA-932C-BC175793A778}" srcOrd="1" destOrd="0" presId="urn:microsoft.com/office/officeart/2008/layout/HalfCircleOrganizationChart"/>
    <dgm:cxn modelId="{EB85CD4C-282C-4E81-88AF-DBF27E89F3ED}" type="presParOf" srcId="{F0482239-AB05-4842-8AF3-F43F20649186}" destId="{F506D453-211E-420B-A0DE-95FE5492813F}" srcOrd="2" destOrd="0" presId="urn:microsoft.com/office/officeart/2008/layout/HalfCircleOrganizationChart"/>
    <dgm:cxn modelId="{2E0D5116-37A3-4B20-84CF-593EC45127C3}" type="presParOf" srcId="{F0482239-AB05-4842-8AF3-F43F20649186}" destId="{8BE8C4E2-D7B3-4146-95CD-E207346A1D5E}" srcOrd="3" destOrd="0" presId="urn:microsoft.com/office/officeart/2008/layout/HalfCircleOrganizationChart"/>
    <dgm:cxn modelId="{55F43FFE-8629-4AE1-94B0-D5ABB58F87C4}" type="presParOf" srcId="{5A731687-62AE-4565-B0B4-26E43BA6ACA5}" destId="{2F0EB1AF-F394-4990-8CB3-7C25B28254CC}" srcOrd="1" destOrd="0" presId="urn:microsoft.com/office/officeart/2008/layout/HalfCircleOrganizationChart"/>
    <dgm:cxn modelId="{B547F2F4-E487-4050-8B9B-E53DD230B212}" type="presParOf" srcId="{5A731687-62AE-4565-B0B4-26E43BA6ACA5}" destId="{177D7C63-F20C-4A6D-854C-DF6EF5059E65}" srcOrd="2" destOrd="0" presId="urn:microsoft.com/office/officeart/2008/layout/HalfCircleOrganizationChart"/>
    <dgm:cxn modelId="{96383D78-F0FC-4771-8D7F-20EE01CADAF9}" type="presParOf" srcId="{B4C4B6CF-882A-4F7F-9D98-C3E9CA2019C6}" destId="{C6E3AF5A-9CC4-4C5B-9628-36455DF076B7}" srcOrd="2" destOrd="0" presId="urn:microsoft.com/office/officeart/2008/layout/HalfCircleOrganizationChart"/>
    <dgm:cxn modelId="{F785F4EE-974C-4713-B43B-5C35C2BF894E}" type="presParOf" srcId="{7DAF03EA-CE10-4351-AB12-0F01C736F3D4}" destId="{81210067-EFC1-413F-8D61-D006E243A2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CAED06F-127D-430A-A310-ECBD10A25D70}" type="doc">
      <dgm:prSet loTypeId="urn:microsoft.com/office/officeart/2005/8/layout/orgChart1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5024B52-BBCD-42B3-82B0-997189EE18D7}">
      <dgm:prSet phldrT="[Text]" custT="1"/>
      <dgm:spPr/>
      <dgm:t>
        <a:bodyPr/>
        <a:lstStyle/>
        <a:p>
          <a:r>
            <a:rPr lang="en-CA" sz="1200"/>
            <a:t>New Research Program</a:t>
          </a:r>
          <a:endParaRPr lang="en-US" sz="1200" dirty="0"/>
        </a:p>
      </dgm:t>
    </dgm:pt>
    <dgm:pt modelId="{23946C15-CECB-4731-A5E3-D42637DF8F6E}" type="parTrans" cxnId="{AC96AD0C-13D3-40A6-8FFC-64896DBB550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E98CFF79-5941-490F-B7E9-70374F52C538}" type="sibTrans" cxnId="{AC96AD0C-13D3-40A6-8FFC-64896DBB550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5F8FA35-D9D7-4E1E-B233-144CBB2B3A17}">
      <dgm:prSet phldrT="[Text]" custT="1"/>
      <dgm:spPr/>
      <dgm:t>
        <a:bodyPr/>
        <a:lstStyle/>
        <a:p>
          <a:r>
            <a:rPr lang="en-CA" sz="1200" dirty="0"/>
            <a:t>A: Strategic Coordination</a:t>
          </a:r>
          <a:endParaRPr lang="en-US" sz="1200" dirty="0"/>
        </a:p>
      </dgm:t>
    </dgm:pt>
    <dgm:pt modelId="{DDEA6B45-70AF-47A3-9197-C70609A60414}" type="parTrans" cxnId="{AD1463DA-1CBF-4857-8B19-95669753764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AE212C7-3F7F-4DCC-9316-2E08074D1E40}" type="sibTrans" cxnId="{AD1463DA-1CBF-4857-8B19-95669753764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8D08CBE-C348-4D2D-B600-3A8070A134B4}">
      <dgm:prSet phldrT="[Text]" custT="1"/>
      <dgm:spPr/>
      <dgm:t>
        <a:bodyPr/>
        <a:lstStyle/>
        <a:p>
          <a:r>
            <a:rPr lang="en-CA" sz="1200" dirty="0"/>
            <a:t>A2: Team Google Drive</a:t>
          </a:r>
          <a:endParaRPr lang="en-US" sz="1200" dirty="0"/>
        </a:p>
      </dgm:t>
    </dgm:pt>
    <dgm:pt modelId="{4E9E29FE-799B-4789-8256-98EFA5962BC3}" type="parTrans" cxnId="{ED5E3828-14B1-4F0A-842D-07E510C1E395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725E0AD3-1A01-4774-8F3B-D54DAD68F9A6}" type="sibTrans" cxnId="{ED5E3828-14B1-4F0A-842D-07E510C1E395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8BA762FF-6A0D-475B-B7BD-371BB9B5778E}">
      <dgm:prSet phldrT="[Text]" custT="1"/>
      <dgm:spPr/>
      <dgm:t>
        <a:bodyPr/>
        <a:lstStyle/>
        <a:p>
          <a:r>
            <a:rPr lang="en-CA" sz="1200" dirty="0"/>
            <a:t>A3: Applications for Funding</a:t>
          </a:r>
          <a:endParaRPr lang="en-US" sz="1200" dirty="0"/>
        </a:p>
      </dgm:t>
    </dgm:pt>
    <dgm:pt modelId="{D62B52CF-FE4E-469D-A611-7D33B35DFAC7}" type="parTrans" cxnId="{0EC0A8D6-DE45-4F82-AB30-8B6C0EB5F00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6B16FD3-391A-4ADA-9616-06DBD2E37D52}" type="sibTrans" cxnId="{0EC0A8D6-DE45-4F82-AB30-8B6C0EB5F00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3E5F4ED5-4F11-47D3-AD95-9E16C60BE43B}">
      <dgm:prSet phldrT="[Text]" custT="1"/>
      <dgm:spPr/>
      <dgm:t>
        <a:bodyPr/>
        <a:lstStyle/>
        <a:p>
          <a:r>
            <a:rPr lang="en-CA" sz="1200" dirty="0"/>
            <a:t>A1: Team Meetings</a:t>
          </a:r>
          <a:endParaRPr lang="en-US" sz="1200" dirty="0"/>
        </a:p>
      </dgm:t>
    </dgm:pt>
    <dgm:pt modelId="{8D500C24-898A-49F0-BEA1-00ECD41D2186}" type="parTrans" cxnId="{94F29891-A1F2-47BC-96D4-8949E1EECA2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FA2E70B-D8A7-4733-95BA-CD775C68E8D1}" type="sibTrans" cxnId="{94F29891-A1F2-47BC-96D4-8949E1EECA2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9DE3169-CB9B-4B55-A0B5-90516F4B6DFF}">
      <dgm:prSet phldrT="[Text]" custT="1"/>
      <dgm:spPr/>
      <dgm:t>
        <a:bodyPr/>
        <a:lstStyle/>
        <a:p>
          <a:r>
            <a:rPr lang="en-CA" sz="1200" dirty="0"/>
            <a:t>A5: Reports to Stakeholders &amp; Funders</a:t>
          </a:r>
          <a:endParaRPr lang="en-US" sz="1200" dirty="0"/>
        </a:p>
      </dgm:t>
    </dgm:pt>
    <dgm:pt modelId="{84C6573A-BC7B-49A5-84B4-589E686CE008}" type="parTrans" cxnId="{8424D1DB-F835-4A3E-9FB4-915A89CB58E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E99213E-2D53-40C8-A978-652D5FAABB7D}" type="sibTrans" cxnId="{8424D1DB-F835-4A3E-9FB4-915A89CB58E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AD2F5DC-947B-4A3E-B112-88EDBD824CC4}">
      <dgm:prSet phldrT="[Text]" custT="1"/>
      <dgm:spPr/>
      <dgm:t>
        <a:bodyPr/>
        <a:lstStyle/>
        <a:p>
          <a:r>
            <a:rPr lang="en-US" sz="1200" dirty="0"/>
            <a:t>B</a:t>
          </a:r>
          <a:r>
            <a:rPr lang="en-CA" sz="1200" dirty="0"/>
            <a:t>: Research Program/ Theme 1</a:t>
          </a:r>
          <a:endParaRPr lang="en-US" sz="1200" dirty="0"/>
        </a:p>
      </dgm:t>
    </dgm:pt>
    <dgm:pt modelId="{741718B0-C8DF-48DD-9DF3-9208686261DB}" type="parTrans" cxnId="{6207B1CB-218B-452C-9CF3-39A8C8152DF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8B57CDF-8970-4729-A5DE-3D4FC144145E}" type="sibTrans" cxnId="{6207B1CB-218B-452C-9CF3-39A8C8152DF1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5A90FF4C-EC6A-4EC8-AB23-6C091EBEDCC1}">
      <dgm:prSet phldrT="[Text]" custT="1"/>
      <dgm:spPr/>
      <dgm:t>
        <a:bodyPr/>
        <a:lstStyle/>
        <a:p>
          <a:r>
            <a:rPr lang="en-US" sz="1200" dirty="0"/>
            <a:t>B1: [Research Project Name]</a:t>
          </a:r>
        </a:p>
      </dgm:t>
    </dgm:pt>
    <dgm:pt modelId="{A6623690-CB1A-488C-B7B7-98B9CA1E50AF}" type="parTrans" cxnId="{A04E858D-F458-440D-93E8-584515FDA3BA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3B827FF-D86B-4D4E-8773-819B3D8F3425}" type="sibTrans" cxnId="{A04E858D-F458-440D-93E8-584515FDA3BA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FB6B700-203C-4431-8C74-F6D60500A963}">
      <dgm:prSet phldrT="[Text]" custT="1"/>
      <dgm:spPr/>
      <dgm:t>
        <a:bodyPr/>
        <a:lstStyle/>
        <a:p>
          <a:r>
            <a:rPr lang="en-CA" sz="1200" dirty="0"/>
            <a:t>C: Research Program/ Theme 2</a:t>
          </a:r>
          <a:endParaRPr lang="en-US" sz="1200" dirty="0"/>
        </a:p>
      </dgm:t>
    </dgm:pt>
    <dgm:pt modelId="{3F158C6E-0D03-4C54-8403-F38C5D956E1B}" type="parTrans" cxnId="{0817F54A-EF7C-4A38-AC65-91A601B27716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AFD3E47-CA8F-43DF-8676-97DF70EC92BA}" type="sibTrans" cxnId="{0817F54A-EF7C-4A38-AC65-91A601B27716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4DF3168-DC45-47E9-A694-188DB5892D7E}">
      <dgm:prSet phldrT="[Text]" custT="1"/>
      <dgm:spPr/>
      <dgm:t>
        <a:bodyPr/>
        <a:lstStyle/>
        <a:p>
          <a:r>
            <a:rPr lang="en-US" sz="1200" dirty="0"/>
            <a:t>B2: [Research Project Name] </a:t>
          </a:r>
        </a:p>
      </dgm:t>
    </dgm:pt>
    <dgm:pt modelId="{A371FC25-A645-4491-9127-5C3F6ED6F2D2}" type="parTrans" cxnId="{A3953420-7783-44B2-95BF-827CAC84CEC6}">
      <dgm:prSet/>
      <dgm:spPr/>
      <dgm:t>
        <a:bodyPr/>
        <a:lstStyle/>
        <a:p>
          <a:endParaRPr lang="en-CA" sz="1200">
            <a:solidFill>
              <a:schemeClr val="tx1"/>
            </a:solidFill>
          </a:endParaRPr>
        </a:p>
      </dgm:t>
    </dgm:pt>
    <dgm:pt modelId="{6CFE6E17-4850-489F-A272-2D0E17D32525}" type="sibTrans" cxnId="{A3953420-7783-44B2-95BF-827CAC84CEC6}">
      <dgm:prSet/>
      <dgm:spPr/>
      <dgm:t>
        <a:bodyPr/>
        <a:lstStyle/>
        <a:p>
          <a:endParaRPr lang="en-CA" sz="1200">
            <a:solidFill>
              <a:schemeClr val="tx1"/>
            </a:solidFill>
          </a:endParaRPr>
        </a:p>
      </dgm:t>
    </dgm:pt>
    <dgm:pt modelId="{41E453FA-C172-49C3-B8FE-4EA709892BD1}">
      <dgm:prSet phldrT="[Text]" custT="1"/>
      <dgm:spPr/>
      <dgm:t>
        <a:bodyPr/>
        <a:lstStyle/>
        <a:p>
          <a:r>
            <a:rPr lang="en-US" sz="1200" dirty="0"/>
            <a:t>B3: [Research Project Name] </a:t>
          </a:r>
        </a:p>
      </dgm:t>
    </dgm:pt>
    <dgm:pt modelId="{7FFA8406-3DCC-458F-B12B-7B130FCAEF39}" type="parTrans" cxnId="{DD03BED4-DFAF-4767-AA83-4A4DFE21AF8B}">
      <dgm:prSet/>
      <dgm:spPr/>
      <dgm:t>
        <a:bodyPr/>
        <a:lstStyle/>
        <a:p>
          <a:endParaRPr lang="en-CA"/>
        </a:p>
      </dgm:t>
    </dgm:pt>
    <dgm:pt modelId="{3D3B26D7-170B-4F10-A07E-9EC4160545CB}" type="sibTrans" cxnId="{DD03BED4-DFAF-4767-AA83-4A4DFE21AF8B}">
      <dgm:prSet/>
      <dgm:spPr/>
      <dgm:t>
        <a:bodyPr/>
        <a:lstStyle/>
        <a:p>
          <a:endParaRPr lang="en-CA"/>
        </a:p>
      </dgm:t>
    </dgm:pt>
    <dgm:pt modelId="{565D7C3B-F368-49A9-8876-7E33721A4D6C}">
      <dgm:prSet phldrT="[Text]" custT="1"/>
      <dgm:spPr/>
      <dgm:t>
        <a:bodyPr/>
        <a:lstStyle/>
        <a:p>
          <a:r>
            <a:rPr lang="en-CA" sz="1200" dirty="0"/>
            <a:t>C1: </a:t>
          </a:r>
          <a:r>
            <a:rPr lang="en-US" sz="1200" dirty="0"/>
            <a:t>[Research Project Name]</a:t>
          </a:r>
          <a:endParaRPr lang="en-CA" sz="1200" dirty="0"/>
        </a:p>
      </dgm:t>
    </dgm:pt>
    <dgm:pt modelId="{E97C0958-C0D2-4092-8F4A-FFCA21A94447}" type="parTrans" cxnId="{848FB51E-9B4E-4528-A01F-1DC732261D9E}">
      <dgm:prSet/>
      <dgm:spPr/>
      <dgm:t>
        <a:bodyPr/>
        <a:lstStyle/>
        <a:p>
          <a:endParaRPr lang="en-CA"/>
        </a:p>
      </dgm:t>
    </dgm:pt>
    <dgm:pt modelId="{D8CD7259-B96E-4A02-9E81-24DBBF48C11E}" type="sibTrans" cxnId="{848FB51E-9B4E-4528-A01F-1DC732261D9E}">
      <dgm:prSet/>
      <dgm:spPr/>
      <dgm:t>
        <a:bodyPr/>
        <a:lstStyle/>
        <a:p>
          <a:endParaRPr lang="en-CA"/>
        </a:p>
      </dgm:t>
    </dgm:pt>
    <dgm:pt modelId="{A8F938E8-3E83-4DCD-BDD1-A7141A5A3B9E}">
      <dgm:prSet phldrT="[Text]" custT="1"/>
      <dgm:spPr/>
      <dgm:t>
        <a:bodyPr/>
        <a:lstStyle/>
        <a:p>
          <a:r>
            <a:rPr lang="en-CA" sz="1200" dirty="0"/>
            <a:t>C2: </a:t>
          </a:r>
          <a:r>
            <a:rPr lang="en-US" sz="1200" dirty="0"/>
            <a:t>[Research Project Name]</a:t>
          </a:r>
          <a:endParaRPr lang="en-CA" sz="1200" dirty="0"/>
        </a:p>
      </dgm:t>
    </dgm:pt>
    <dgm:pt modelId="{7A4047C7-BDFF-4C34-9311-E2ACF7C6CA3E}" type="parTrans" cxnId="{AB6CAEA7-4DF1-492E-97FD-2EE456F69BE0}">
      <dgm:prSet/>
      <dgm:spPr/>
      <dgm:t>
        <a:bodyPr/>
        <a:lstStyle/>
        <a:p>
          <a:endParaRPr lang="en-CA"/>
        </a:p>
      </dgm:t>
    </dgm:pt>
    <dgm:pt modelId="{FED983AC-4355-4194-8572-450B0BCDA786}" type="sibTrans" cxnId="{AB6CAEA7-4DF1-492E-97FD-2EE456F69BE0}">
      <dgm:prSet/>
      <dgm:spPr/>
      <dgm:t>
        <a:bodyPr/>
        <a:lstStyle/>
        <a:p>
          <a:endParaRPr lang="en-CA"/>
        </a:p>
      </dgm:t>
    </dgm:pt>
    <dgm:pt modelId="{67DD3C7C-AE3B-4A95-941C-B5D0EC6ABDFD}">
      <dgm:prSet phldrT="[Text]" custT="1"/>
      <dgm:spPr/>
      <dgm:t>
        <a:bodyPr/>
        <a:lstStyle/>
        <a:p>
          <a:r>
            <a:rPr lang="en-CA" sz="1200" dirty="0"/>
            <a:t>D: Research Program/ Theme 3</a:t>
          </a:r>
        </a:p>
      </dgm:t>
    </dgm:pt>
    <dgm:pt modelId="{3CB31951-043E-400A-B7B7-56B266710F43}" type="parTrans" cxnId="{7405607A-E504-4A2E-800C-EBD6C9F18E9B}">
      <dgm:prSet/>
      <dgm:spPr/>
      <dgm:t>
        <a:bodyPr/>
        <a:lstStyle/>
        <a:p>
          <a:endParaRPr lang="en-CA"/>
        </a:p>
      </dgm:t>
    </dgm:pt>
    <dgm:pt modelId="{22815069-AC72-49CA-B788-7CDA83B696B2}" type="sibTrans" cxnId="{7405607A-E504-4A2E-800C-EBD6C9F18E9B}">
      <dgm:prSet/>
      <dgm:spPr/>
      <dgm:t>
        <a:bodyPr/>
        <a:lstStyle/>
        <a:p>
          <a:endParaRPr lang="en-CA"/>
        </a:p>
      </dgm:t>
    </dgm:pt>
    <dgm:pt modelId="{3AFBB299-54F8-4D29-BED9-4C26FCCCDCCB}">
      <dgm:prSet phldrT="[Text]" custT="1"/>
      <dgm:spPr/>
      <dgm:t>
        <a:bodyPr/>
        <a:lstStyle/>
        <a:p>
          <a:r>
            <a:rPr lang="en-CA" sz="1200" dirty="0"/>
            <a:t>D1: </a:t>
          </a:r>
          <a:r>
            <a:rPr lang="en-US" sz="1200" dirty="0"/>
            <a:t>[Research Project Name]</a:t>
          </a:r>
          <a:endParaRPr lang="en-CA" sz="1200" dirty="0"/>
        </a:p>
      </dgm:t>
    </dgm:pt>
    <dgm:pt modelId="{4B3D5A4E-17A2-484B-BD1D-5551F9ED179A}" type="parTrans" cxnId="{FAAD145F-01AA-4E46-A2F0-8C4377BCD874}">
      <dgm:prSet/>
      <dgm:spPr/>
      <dgm:t>
        <a:bodyPr/>
        <a:lstStyle/>
        <a:p>
          <a:endParaRPr lang="en-CA"/>
        </a:p>
      </dgm:t>
    </dgm:pt>
    <dgm:pt modelId="{82F996D8-0395-4A44-ADA4-83A286F0DF22}" type="sibTrans" cxnId="{FAAD145F-01AA-4E46-A2F0-8C4377BCD874}">
      <dgm:prSet/>
      <dgm:spPr/>
      <dgm:t>
        <a:bodyPr/>
        <a:lstStyle/>
        <a:p>
          <a:endParaRPr lang="en-CA"/>
        </a:p>
      </dgm:t>
    </dgm:pt>
    <dgm:pt modelId="{3767F2AC-7117-46A9-82E8-5467BE8D374F}">
      <dgm:prSet phldrT="[Text]" custT="1"/>
      <dgm:spPr/>
      <dgm:t>
        <a:bodyPr/>
        <a:lstStyle/>
        <a:p>
          <a:r>
            <a:rPr lang="en-CA" sz="1200" dirty="0"/>
            <a:t>D2: </a:t>
          </a:r>
          <a:r>
            <a:rPr lang="en-US" sz="1200" dirty="0"/>
            <a:t>[Research Project Name]</a:t>
          </a:r>
          <a:r>
            <a:rPr lang="en-CA" sz="1200" dirty="0"/>
            <a:t> </a:t>
          </a:r>
        </a:p>
      </dgm:t>
    </dgm:pt>
    <dgm:pt modelId="{62CA1025-82A4-468E-B3FD-8B4301AD0694}" type="parTrans" cxnId="{0A968829-9B65-44D7-B4CB-85284059722D}">
      <dgm:prSet/>
      <dgm:spPr/>
      <dgm:t>
        <a:bodyPr/>
        <a:lstStyle/>
        <a:p>
          <a:endParaRPr lang="en-CA"/>
        </a:p>
      </dgm:t>
    </dgm:pt>
    <dgm:pt modelId="{9233B44C-2BF2-4874-9F8F-B375076D62C9}" type="sibTrans" cxnId="{0A968829-9B65-44D7-B4CB-85284059722D}">
      <dgm:prSet/>
      <dgm:spPr/>
      <dgm:t>
        <a:bodyPr/>
        <a:lstStyle/>
        <a:p>
          <a:endParaRPr lang="en-CA"/>
        </a:p>
      </dgm:t>
    </dgm:pt>
    <dgm:pt modelId="{985EBBC2-918C-49BC-BE6F-00D552156418}">
      <dgm:prSet phldrT="[Text]" custT="1"/>
      <dgm:spPr/>
      <dgm:t>
        <a:bodyPr/>
        <a:lstStyle/>
        <a:p>
          <a:r>
            <a:rPr lang="en-CA" sz="1200" dirty="0"/>
            <a:t>D3: </a:t>
          </a:r>
          <a:r>
            <a:rPr lang="en-US" sz="1200" dirty="0"/>
            <a:t>[Research Project Name]</a:t>
          </a:r>
          <a:endParaRPr lang="en-CA" sz="1200" dirty="0"/>
        </a:p>
      </dgm:t>
    </dgm:pt>
    <dgm:pt modelId="{6243C7C4-1C1C-4174-80E9-1613054217F3}" type="parTrans" cxnId="{C35DF0DD-3F69-4388-A024-6513A64C448B}">
      <dgm:prSet/>
      <dgm:spPr/>
      <dgm:t>
        <a:bodyPr/>
        <a:lstStyle/>
        <a:p>
          <a:endParaRPr lang="en-CA"/>
        </a:p>
      </dgm:t>
    </dgm:pt>
    <dgm:pt modelId="{1628CFC4-05FD-40C7-951B-8D40BA25EFBC}" type="sibTrans" cxnId="{C35DF0DD-3F69-4388-A024-6513A64C448B}">
      <dgm:prSet/>
      <dgm:spPr/>
      <dgm:t>
        <a:bodyPr/>
        <a:lstStyle/>
        <a:p>
          <a:endParaRPr lang="en-CA"/>
        </a:p>
      </dgm:t>
    </dgm:pt>
    <dgm:pt modelId="{0FB77067-0221-45BE-B13D-0D28A2F48341}">
      <dgm:prSet phldrT="[Text]" custT="1"/>
      <dgm:spPr/>
      <dgm:t>
        <a:bodyPr/>
        <a:lstStyle/>
        <a:p>
          <a:r>
            <a:rPr lang="en-US" sz="1200" dirty="0"/>
            <a:t>A4: International Collaborations</a:t>
          </a:r>
        </a:p>
      </dgm:t>
    </dgm:pt>
    <dgm:pt modelId="{F61C31CF-BBFE-473A-B564-09070EAF8846}" type="parTrans" cxnId="{0A8322FF-63C8-4491-BFE0-E1FF37B72DF8}">
      <dgm:prSet/>
      <dgm:spPr/>
      <dgm:t>
        <a:bodyPr/>
        <a:lstStyle/>
        <a:p>
          <a:endParaRPr lang="en-CA"/>
        </a:p>
      </dgm:t>
    </dgm:pt>
    <dgm:pt modelId="{B44D85C2-E148-4786-9BDD-F38385BAD563}" type="sibTrans" cxnId="{0A8322FF-63C8-4491-BFE0-E1FF37B72DF8}">
      <dgm:prSet/>
      <dgm:spPr/>
      <dgm:t>
        <a:bodyPr/>
        <a:lstStyle/>
        <a:p>
          <a:endParaRPr lang="en-CA"/>
        </a:p>
      </dgm:t>
    </dgm:pt>
    <dgm:pt modelId="{5D566997-F997-4AA5-823D-31863DB3F7B0}" type="pres">
      <dgm:prSet presAssocID="{DCAED06F-127D-430A-A310-ECBD10A25D7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A1DC2C-10B3-4AB5-8C08-18A59925C3AB}" type="pres">
      <dgm:prSet presAssocID="{55024B52-BBCD-42B3-82B0-997189EE18D7}" presName="hierRoot1" presStyleCnt="0">
        <dgm:presLayoutVars>
          <dgm:hierBranch val="init"/>
        </dgm:presLayoutVars>
      </dgm:prSet>
      <dgm:spPr/>
    </dgm:pt>
    <dgm:pt modelId="{B6F7835E-21A2-47E8-9C06-7E340A7B92ED}" type="pres">
      <dgm:prSet presAssocID="{55024B52-BBCD-42B3-82B0-997189EE18D7}" presName="rootComposite1" presStyleCnt="0"/>
      <dgm:spPr/>
    </dgm:pt>
    <dgm:pt modelId="{1274EBA4-AE3D-4545-B52B-A529B8AD0957}" type="pres">
      <dgm:prSet presAssocID="{55024B52-BBCD-42B3-82B0-997189EE18D7}" presName="rootText1" presStyleLbl="node0" presStyleIdx="0" presStyleCnt="1">
        <dgm:presLayoutVars>
          <dgm:chPref val="3"/>
        </dgm:presLayoutVars>
      </dgm:prSet>
      <dgm:spPr/>
    </dgm:pt>
    <dgm:pt modelId="{B2133975-337F-418F-9B16-89F51FDB3C11}" type="pres">
      <dgm:prSet presAssocID="{55024B52-BBCD-42B3-82B0-997189EE18D7}" presName="rootConnector1" presStyleLbl="node1" presStyleIdx="0" presStyleCnt="0"/>
      <dgm:spPr/>
    </dgm:pt>
    <dgm:pt modelId="{6AC56DDF-A5B5-412C-9D3B-1583DA7036B1}" type="pres">
      <dgm:prSet presAssocID="{55024B52-BBCD-42B3-82B0-997189EE18D7}" presName="hierChild2" presStyleCnt="0"/>
      <dgm:spPr/>
    </dgm:pt>
    <dgm:pt modelId="{B5AF242E-C1A9-4A6E-A35B-F32B39AA6FF0}" type="pres">
      <dgm:prSet presAssocID="{DDEA6B45-70AF-47A3-9197-C70609A60414}" presName="Name37" presStyleLbl="parChTrans1D2" presStyleIdx="0" presStyleCnt="4"/>
      <dgm:spPr/>
    </dgm:pt>
    <dgm:pt modelId="{7F94127B-D17A-48DC-8965-8FE78AC28833}" type="pres">
      <dgm:prSet presAssocID="{25F8FA35-D9D7-4E1E-B233-144CBB2B3A17}" presName="hierRoot2" presStyleCnt="0">
        <dgm:presLayoutVars>
          <dgm:hierBranch val="hang"/>
        </dgm:presLayoutVars>
      </dgm:prSet>
      <dgm:spPr/>
    </dgm:pt>
    <dgm:pt modelId="{D55F9DF5-2CA6-47F2-B424-B006C93307EF}" type="pres">
      <dgm:prSet presAssocID="{25F8FA35-D9D7-4E1E-B233-144CBB2B3A17}" presName="rootComposite" presStyleCnt="0"/>
      <dgm:spPr/>
    </dgm:pt>
    <dgm:pt modelId="{A43AF297-6F69-40CB-8410-187F53C3076A}" type="pres">
      <dgm:prSet presAssocID="{25F8FA35-D9D7-4E1E-B233-144CBB2B3A17}" presName="rootText" presStyleLbl="node2" presStyleIdx="0" presStyleCnt="4">
        <dgm:presLayoutVars>
          <dgm:chPref val="3"/>
        </dgm:presLayoutVars>
      </dgm:prSet>
      <dgm:spPr/>
    </dgm:pt>
    <dgm:pt modelId="{E660FB8E-25CF-48EA-BF28-172B337F2B24}" type="pres">
      <dgm:prSet presAssocID="{25F8FA35-D9D7-4E1E-B233-144CBB2B3A17}" presName="rootConnector" presStyleLbl="node2" presStyleIdx="0" presStyleCnt="4"/>
      <dgm:spPr/>
    </dgm:pt>
    <dgm:pt modelId="{91A892DA-9AA6-405B-BC44-4ECC28D2D0F5}" type="pres">
      <dgm:prSet presAssocID="{25F8FA35-D9D7-4E1E-B233-144CBB2B3A17}" presName="hierChild4" presStyleCnt="0"/>
      <dgm:spPr/>
    </dgm:pt>
    <dgm:pt modelId="{0C70CB7A-19A2-4790-B8B9-FF815C5B1702}" type="pres">
      <dgm:prSet presAssocID="{8D500C24-898A-49F0-BEA1-00ECD41D2186}" presName="Name48" presStyleLbl="parChTrans1D3" presStyleIdx="0" presStyleCnt="13"/>
      <dgm:spPr/>
    </dgm:pt>
    <dgm:pt modelId="{45237AA1-E872-4F57-A24D-ADA89C618238}" type="pres">
      <dgm:prSet presAssocID="{3E5F4ED5-4F11-47D3-AD95-9E16C60BE43B}" presName="hierRoot2" presStyleCnt="0">
        <dgm:presLayoutVars>
          <dgm:hierBranch val="init"/>
        </dgm:presLayoutVars>
      </dgm:prSet>
      <dgm:spPr/>
    </dgm:pt>
    <dgm:pt modelId="{8948C8BF-96C2-46AB-B9CD-4AD480319862}" type="pres">
      <dgm:prSet presAssocID="{3E5F4ED5-4F11-47D3-AD95-9E16C60BE43B}" presName="rootComposite" presStyleCnt="0"/>
      <dgm:spPr/>
    </dgm:pt>
    <dgm:pt modelId="{9F98F34B-FAF2-4FFB-B72A-795D97CB392F}" type="pres">
      <dgm:prSet presAssocID="{3E5F4ED5-4F11-47D3-AD95-9E16C60BE43B}" presName="rootText" presStyleLbl="node3" presStyleIdx="0" presStyleCnt="13">
        <dgm:presLayoutVars>
          <dgm:chPref val="3"/>
        </dgm:presLayoutVars>
      </dgm:prSet>
      <dgm:spPr/>
    </dgm:pt>
    <dgm:pt modelId="{030B61DC-69D4-442C-A4C5-1171B0EF2678}" type="pres">
      <dgm:prSet presAssocID="{3E5F4ED5-4F11-47D3-AD95-9E16C60BE43B}" presName="rootConnector" presStyleLbl="node3" presStyleIdx="0" presStyleCnt="13"/>
      <dgm:spPr/>
    </dgm:pt>
    <dgm:pt modelId="{22E375BE-420D-40F7-A4E5-2F88A4C88FB3}" type="pres">
      <dgm:prSet presAssocID="{3E5F4ED5-4F11-47D3-AD95-9E16C60BE43B}" presName="hierChild4" presStyleCnt="0"/>
      <dgm:spPr/>
    </dgm:pt>
    <dgm:pt modelId="{DB21875B-417A-448C-83BC-7CD83C02B8AD}" type="pres">
      <dgm:prSet presAssocID="{3E5F4ED5-4F11-47D3-AD95-9E16C60BE43B}" presName="hierChild5" presStyleCnt="0"/>
      <dgm:spPr/>
    </dgm:pt>
    <dgm:pt modelId="{E8C3452C-901F-4401-80DE-326553AE36C0}" type="pres">
      <dgm:prSet presAssocID="{4E9E29FE-799B-4789-8256-98EFA5962BC3}" presName="Name48" presStyleLbl="parChTrans1D3" presStyleIdx="1" presStyleCnt="13"/>
      <dgm:spPr/>
    </dgm:pt>
    <dgm:pt modelId="{F12559AE-8F83-4653-B777-76E7B3A8834B}" type="pres">
      <dgm:prSet presAssocID="{68D08CBE-C348-4D2D-B600-3A8070A134B4}" presName="hierRoot2" presStyleCnt="0">
        <dgm:presLayoutVars>
          <dgm:hierBranch val="init"/>
        </dgm:presLayoutVars>
      </dgm:prSet>
      <dgm:spPr/>
    </dgm:pt>
    <dgm:pt modelId="{753D176C-B52C-49A0-B4FD-E836A0A29CB3}" type="pres">
      <dgm:prSet presAssocID="{68D08CBE-C348-4D2D-B600-3A8070A134B4}" presName="rootComposite" presStyleCnt="0"/>
      <dgm:spPr/>
    </dgm:pt>
    <dgm:pt modelId="{3395181B-5F17-45AC-B375-4C2DEDD8BD50}" type="pres">
      <dgm:prSet presAssocID="{68D08CBE-C348-4D2D-B600-3A8070A134B4}" presName="rootText" presStyleLbl="node3" presStyleIdx="1" presStyleCnt="13">
        <dgm:presLayoutVars>
          <dgm:chPref val="3"/>
        </dgm:presLayoutVars>
      </dgm:prSet>
      <dgm:spPr/>
    </dgm:pt>
    <dgm:pt modelId="{E1F1B26F-205B-4686-B87E-3560BC05C495}" type="pres">
      <dgm:prSet presAssocID="{68D08CBE-C348-4D2D-B600-3A8070A134B4}" presName="rootConnector" presStyleLbl="node3" presStyleIdx="1" presStyleCnt="13"/>
      <dgm:spPr/>
    </dgm:pt>
    <dgm:pt modelId="{5D07E29C-0445-4C55-9F36-DC189121EE7E}" type="pres">
      <dgm:prSet presAssocID="{68D08CBE-C348-4D2D-B600-3A8070A134B4}" presName="hierChild4" presStyleCnt="0"/>
      <dgm:spPr/>
    </dgm:pt>
    <dgm:pt modelId="{149E71E7-16A4-449E-B811-B24029183F69}" type="pres">
      <dgm:prSet presAssocID="{68D08CBE-C348-4D2D-B600-3A8070A134B4}" presName="hierChild5" presStyleCnt="0"/>
      <dgm:spPr/>
    </dgm:pt>
    <dgm:pt modelId="{1207E4C1-F8F8-4336-8363-2BA468B815AF}" type="pres">
      <dgm:prSet presAssocID="{D62B52CF-FE4E-469D-A611-7D33B35DFAC7}" presName="Name48" presStyleLbl="parChTrans1D3" presStyleIdx="2" presStyleCnt="13"/>
      <dgm:spPr/>
    </dgm:pt>
    <dgm:pt modelId="{CD021365-8ABD-4C57-8BFA-E61B7B633DC2}" type="pres">
      <dgm:prSet presAssocID="{8BA762FF-6A0D-475B-B7BD-371BB9B5778E}" presName="hierRoot2" presStyleCnt="0">
        <dgm:presLayoutVars>
          <dgm:hierBranch val="init"/>
        </dgm:presLayoutVars>
      </dgm:prSet>
      <dgm:spPr/>
    </dgm:pt>
    <dgm:pt modelId="{F3BC9CD1-147B-48C6-A910-C91ACBBFCA01}" type="pres">
      <dgm:prSet presAssocID="{8BA762FF-6A0D-475B-B7BD-371BB9B5778E}" presName="rootComposite" presStyleCnt="0"/>
      <dgm:spPr/>
    </dgm:pt>
    <dgm:pt modelId="{EC20BC48-EC05-40A2-AAA9-9B087B9F5FEF}" type="pres">
      <dgm:prSet presAssocID="{8BA762FF-6A0D-475B-B7BD-371BB9B5778E}" presName="rootText" presStyleLbl="node3" presStyleIdx="2" presStyleCnt="13">
        <dgm:presLayoutVars>
          <dgm:chPref val="3"/>
        </dgm:presLayoutVars>
      </dgm:prSet>
      <dgm:spPr/>
    </dgm:pt>
    <dgm:pt modelId="{EC7E15B5-B639-43A1-9AE5-A8F304ABFDF7}" type="pres">
      <dgm:prSet presAssocID="{8BA762FF-6A0D-475B-B7BD-371BB9B5778E}" presName="rootConnector" presStyleLbl="node3" presStyleIdx="2" presStyleCnt="13"/>
      <dgm:spPr/>
    </dgm:pt>
    <dgm:pt modelId="{B8741961-20C6-4BBF-9FB8-FEB5CB78B613}" type="pres">
      <dgm:prSet presAssocID="{8BA762FF-6A0D-475B-B7BD-371BB9B5778E}" presName="hierChild4" presStyleCnt="0"/>
      <dgm:spPr/>
    </dgm:pt>
    <dgm:pt modelId="{969152C3-FE09-4220-8370-272D78053569}" type="pres">
      <dgm:prSet presAssocID="{8BA762FF-6A0D-475B-B7BD-371BB9B5778E}" presName="hierChild5" presStyleCnt="0"/>
      <dgm:spPr/>
    </dgm:pt>
    <dgm:pt modelId="{0E8693A0-B83E-4A45-B66F-6529C038E1F7}" type="pres">
      <dgm:prSet presAssocID="{F61C31CF-BBFE-473A-B564-09070EAF8846}" presName="Name48" presStyleLbl="parChTrans1D3" presStyleIdx="3" presStyleCnt="13"/>
      <dgm:spPr/>
    </dgm:pt>
    <dgm:pt modelId="{F1DA3890-604D-4B4C-A150-8B11508955D2}" type="pres">
      <dgm:prSet presAssocID="{0FB77067-0221-45BE-B13D-0D28A2F48341}" presName="hierRoot2" presStyleCnt="0">
        <dgm:presLayoutVars>
          <dgm:hierBranch val="init"/>
        </dgm:presLayoutVars>
      </dgm:prSet>
      <dgm:spPr/>
    </dgm:pt>
    <dgm:pt modelId="{42DA31AE-CCE9-443A-9A05-572B7951E4E5}" type="pres">
      <dgm:prSet presAssocID="{0FB77067-0221-45BE-B13D-0D28A2F48341}" presName="rootComposite" presStyleCnt="0"/>
      <dgm:spPr/>
    </dgm:pt>
    <dgm:pt modelId="{01E9DF2C-67F7-4045-9EFB-D76B95D06E50}" type="pres">
      <dgm:prSet presAssocID="{0FB77067-0221-45BE-B13D-0D28A2F48341}" presName="rootText" presStyleLbl="node3" presStyleIdx="3" presStyleCnt="13">
        <dgm:presLayoutVars>
          <dgm:chPref val="3"/>
        </dgm:presLayoutVars>
      </dgm:prSet>
      <dgm:spPr/>
    </dgm:pt>
    <dgm:pt modelId="{278CE372-2BDA-41C9-81C2-0D1D643A4A0E}" type="pres">
      <dgm:prSet presAssocID="{0FB77067-0221-45BE-B13D-0D28A2F48341}" presName="rootConnector" presStyleLbl="node3" presStyleIdx="3" presStyleCnt="13"/>
      <dgm:spPr/>
    </dgm:pt>
    <dgm:pt modelId="{A7B8F49E-75D4-4836-BC56-FA1BB2E6DF19}" type="pres">
      <dgm:prSet presAssocID="{0FB77067-0221-45BE-B13D-0D28A2F48341}" presName="hierChild4" presStyleCnt="0"/>
      <dgm:spPr/>
    </dgm:pt>
    <dgm:pt modelId="{B07C6238-137F-46B7-A07E-A758DDA9F93D}" type="pres">
      <dgm:prSet presAssocID="{0FB77067-0221-45BE-B13D-0D28A2F48341}" presName="hierChild5" presStyleCnt="0"/>
      <dgm:spPr/>
    </dgm:pt>
    <dgm:pt modelId="{0F7D18F7-D290-459A-9305-E6A111FB1A87}" type="pres">
      <dgm:prSet presAssocID="{84C6573A-BC7B-49A5-84B4-589E686CE008}" presName="Name48" presStyleLbl="parChTrans1D3" presStyleIdx="4" presStyleCnt="13"/>
      <dgm:spPr/>
    </dgm:pt>
    <dgm:pt modelId="{5BE4DCB9-896C-431D-AE09-D0859D2527B8}" type="pres">
      <dgm:prSet presAssocID="{99DE3169-CB9B-4B55-A0B5-90516F4B6DFF}" presName="hierRoot2" presStyleCnt="0">
        <dgm:presLayoutVars>
          <dgm:hierBranch val="init"/>
        </dgm:presLayoutVars>
      </dgm:prSet>
      <dgm:spPr/>
    </dgm:pt>
    <dgm:pt modelId="{DF940A65-6B20-4F7C-843D-7548597B0B45}" type="pres">
      <dgm:prSet presAssocID="{99DE3169-CB9B-4B55-A0B5-90516F4B6DFF}" presName="rootComposite" presStyleCnt="0"/>
      <dgm:spPr/>
    </dgm:pt>
    <dgm:pt modelId="{7F28A022-C677-4F96-9EAC-8DF0984D7721}" type="pres">
      <dgm:prSet presAssocID="{99DE3169-CB9B-4B55-A0B5-90516F4B6DFF}" presName="rootText" presStyleLbl="node3" presStyleIdx="4" presStyleCnt="13">
        <dgm:presLayoutVars>
          <dgm:chPref val="3"/>
        </dgm:presLayoutVars>
      </dgm:prSet>
      <dgm:spPr/>
    </dgm:pt>
    <dgm:pt modelId="{A8D5EA9D-C3D2-4C63-94C3-67CD4E1CBFA7}" type="pres">
      <dgm:prSet presAssocID="{99DE3169-CB9B-4B55-A0B5-90516F4B6DFF}" presName="rootConnector" presStyleLbl="node3" presStyleIdx="4" presStyleCnt="13"/>
      <dgm:spPr/>
    </dgm:pt>
    <dgm:pt modelId="{1666EE02-02F1-4D69-9E64-0E3D24E2AF41}" type="pres">
      <dgm:prSet presAssocID="{99DE3169-CB9B-4B55-A0B5-90516F4B6DFF}" presName="hierChild4" presStyleCnt="0"/>
      <dgm:spPr/>
    </dgm:pt>
    <dgm:pt modelId="{4B09F172-01A6-4F02-90BF-6286D36A4BA4}" type="pres">
      <dgm:prSet presAssocID="{99DE3169-CB9B-4B55-A0B5-90516F4B6DFF}" presName="hierChild5" presStyleCnt="0"/>
      <dgm:spPr/>
    </dgm:pt>
    <dgm:pt modelId="{D0790A50-06A7-4935-8B31-CD3205CF1C40}" type="pres">
      <dgm:prSet presAssocID="{25F8FA35-D9D7-4E1E-B233-144CBB2B3A17}" presName="hierChild5" presStyleCnt="0"/>
      <dgm:spPr/>
    </dgm:pt>
    <dgm:pt modelId="{F268FAE6-DA36-45FB-ACF3-C3AFCFEA2A20}" type="pres">
      <dgm:prSet presAssocID="{741718B0-C8DF-48DD-9DF3-9208686261DB}" presName="Name37" presStyleLbl="parChTrans1D2" presStyleIdx="1" presStyleCnt="4"/>
      <dgm:spPr/>
    </dgm:pt>
    <dgm:pt modelId="{DDD0F7B5-803D-4E7E-9AD4-9EC3CB20680E}" type="pres">
      <dgm:prSet presAssocID="{FAD2F5DC-947B-4A3E-B112-88EDBD824CC4}" presName="hierRoot2" presStyleCnt="0">
        <dgm:presLayoutVars>
          <dgm:hierBranch val="init"/>
        </dgm:presLayoutVars>
      </dgm:prSet>
      <dgm:spPr/>
    </dgm:pt>
    <dgm:pt modelId="{0A5D5B60-CCEB-41FF-8226-70FED76E030F}" type="pres">
      <dgm:prSet presAssocID="{FAD2F5DC-947B-4A3E-B112-88EDBD824CC4}" presName="rootComposite" presStyleCnt="0"/>
      <dgm:spPr/>
    </dgm:pt>
    <dgm:pt modelId="{F4C10AB1-BAAF-4692-8E92-5EF8EDA6B18F}" type="pres">
      <dgm:prSet presAssocID="{FAD2F5DC-947B-4A3E-B112-88EDBD824CC4}" presName="rootText" presStyleLbl="node2" presStyleIdx="1" presStyleCnt="4">
        <dgm:presLayoutVars>
          <dgm:chPref val="3"/>
        </dgm:presLayoutVars>
      </dgm:prSet>
      <dgm:spPr/>
    </dgm:pt>
    <dgm:pt modelId="{ECC90911-FB74-4552-880C-305FAE1A664F}" type="pres">
      <dgm:prSet presAssocID="{FAD2F5DC-947B-4A3E-B112-88EDBD824CC4}" presName="rootConnector" presStyleLbl="node2" presStyleIdx="1" presStyleCnt="4"/>
      <dgm:spPr/>
    </dgm:pt>
    <dgm:pt modelId="{331D8236-9C04-49FF-AA56-3D6F8C1A48B5}" type="pres">
      <dgm:prSet presAssocID="{FAD2F5DC-947B-4A3E-B112-88EDBD824CC4}" presName="hierChild4" presStyleCnt="0"/>
      <dgm:spPr/>
    </dgm:pt>
    <dgm:pt modelId="{7F6EB64E-C2AC-4399-93AF-F4D369B83A41}" type="pres">
      <dgm:prSet presAssocID="{A6623690-CB1A-488C-B7B7-98B9CA1E50AF}" presName="Name37" presStyleLbl="parChTrans1D3" presStyleIdx="5" presStyleCnt="13"/>
      <dgm:spPr/>
    </dgm:pt>
    <dgm:pt modelId="{BD9C06BD-DB7F-4CA2-9DBD-BE6CEB6C7F1D}" type="pres">
      <dgm:prSet presAssocID="{5A90FF4C-EC6A-4EC8-AB23-6C091EBEDCC1}" presName="hierRoot2" presStyleCnt="0">
        <dgm:presLayoutVars>
          <dgm:hierBranch val="init"/>
        </dgm:presLayoutVars>
      </dgm:prSet>
      <dgm:spPr/>
    </dgm:pt>
    <dgm:pt modelId="{C447BEB1-CE7E-4CA7-B1E9-75E7E5E9539B}" type="pres">
      <dgm:prSet presAssocID="{5A90FF4C-EC6A-4EC8-AB23-6C091EBEDCC1}" presName="rootComposite" presStyleCnt="0"/>
      <dgm:spPr/>
    </dgm:pt>
    <dgm:pt modelId="{C6B88A76-411A-4956-89BB-6E39FA7B512F}" type="pres">
      <dgm:prSet presAssocID="{5A90FF4C-EC6A-4EC8-AB23-6C091EBEDCC1}" presName="rootText" presStyleLbl="node3" presStyleIdx="5" presStyleCnt="13">
        <dgm:presLayoutVars>
          <dgm:chPref val="3"/>
        </dgm:presLayoutVars>
      </dgm:prSet>
      <dgm:spPr/>
    </dgm:pt>
    <dgm:pt modelId="{BA0C4184-E971-43DA-810A-8CECFDBA6F35}" type="pres">
      <dgm:prSet presAssocID="{5A90FF4C-EC6A-4EC8-AB23-6C091EBEDCC1}" presName="rootConnector" presStyleLbl="node3" presStyleIdx="5" presStyleCnt="13"/>
      <dgm:spPr/>
    </dgm:pt>
    <dgm:pt modelId="{125B5A00-A3E1-4ADB-B3C9-1DF7800129FE}" type="pres">
      <dgm:prSet presAssocID="{5A90FF4C-EC6A-4EC8-AB23-6C091EBEDCC1}" presName="hierChild4" presStyleCnt="0"/>
      <dgm:spPr/>
    </dgm:pt>
    <dgm:pt modelId="{7FF25DF2-3D22-4315-8D8E-C531DD4B5E40}" type="pres">
      <dgm:prSet presAssocID="{5A90FF4C-EC6A-4EC8-AB23-6C091EBEDCC1}" presName="hierChild5" presStyleCnt="0"/>
      <dgm:spPr/>
    </dgm:pt>
    <dgm:pt modelId="{9FF8ED5E-27D0-4E37-A9A0-4B4817CC6D0D}" type="pres">
      <dgm:prSet presAssocID="{A371FC25-A645-4491-9127-5C3F6ED6F2D2}" presName="Name37" presStyleLbl="parChTrans1D3" presStyleIdx="6" presStyleCnt="13"/>
      <dgm:spPr/>
    </dgm:pt>
    <dgm:pt modelId="{3AB1DAE0-2DD1-4F94-8B5B-CE7729932453}" type="pres">
      <dgm:prSet presAssocID="{F4DF3168-DC45-47E9-A694-188DB5892D7E}" presName="hierRoot2" presStyleCnt="0">
        <dgm:presLayoutVars>
          <dgm:hierBranch val="init"/>
        </dgm:presLayoutVars>
      </dgm:prSet>
      <dgm:spPr/>
    </dgm:pt>
    <dgm:pt modelId="{32D79616-C880-47DB-9032-BB099F888EAD}" type="pres">
      <dgm:prSet presAssocID="{F4DF3168-DC45-47E9-A694-188DB5892D7E}" presName="rootComposite" presStyleCnt="0"/>
      <dgm:spPr/>
    </dgm:pt>
    <dgm:pt modelId="{C673A493-2ACD-4FEB-9612-30B00BEA2585}" type="pres">
      <dgm:prSet presAssocID="{F4DF3168-DC45-47E9-A694-188DB5892D7E}" presName="rootText" presStyleLbl="node3" presStyleIdx="6" presStyleCnt="13">
        <dgm:presLayoutVars>
          <dgm:chPref val="3"/>
        </dgm:presLayoutVars>
      </dgm:prSet>
      <dgm:spPr/>
    </dgm:pt>
    <dgm:pt modelId="{779D233C-451A-48FE-A33A-5899A488C2DC}" type="pres">
      <dgm:prSet presAssocID="{F4DF3168-DC45-47E9-A694-188DB5892D7E}" presName="rootConnector" presStyleLbl="node3" presStyleIdx="6" presStyleCnt="13"/>
      <dgm:spPr/>
    </dgm:pt>
    <dgm:pt modelId="{BA65E9C6-FAB5-4B11-A1E3-61272F46CC63}" type="pres">
      <dgm:prSet presAssocID="{F4DF3168-DC45-47E9-A694-188DB5892D7E}" presName="hierChild4" presStyleCnt="0"/>
      <dgm:spPr/>
    </dgm:pt>
    <dgm:pt modelId="{C4E07F2F-5116-4D67-9BED-850508CD48EF}" type="pres">
      <dgm:prSet presAssocID="{F4DF3168-DC45-47E9-A694-188DB5892D7E}" presName="hierChild5" presStyleCnt="0"/>
      <dgm:spPr/>
    </dgm:pt>
    <dgm:pt modelId="{82578D3F-140D-4E90-B3B7-03798C0BF2CE}" type="pres">
      <dgm:prSet presAssocID="{7FFA8406-3DCC-458F-B12B-7B130FCAEF39}" presName="Name37" presStyleLbl="parChTrans1D3" presStyleIdx="7" presStyleCnt="13"/>
      <dgm:spPr/>
    </dgm:pt>
    <dgm:pt modelId="{9EC69FD1-6B10-47E3-9FDB-2F0374B79770}" type="pres">
      <dgm:prSet presAssocID="{41E453FA-C172-49C3-B8FE-4EA709892BD1}" presName="hierRoot2" presStyleCnt="0">
        <dgm:presLayoutVars>
          <dgm:hierBranch val="init"/>
        </dgm:presLayoutVars>
      </dgm:prSet>
      <dgm:spPr/>
    </dgm:pt>
    <dgm:pt modelId="{C5BAF1D7-85F4-4619-B7B8-8C52376C4ABC}" type="pres">
      <dgm:prSet presAssocID="{41E453FA-C172-49C3-B8FE-4EA709892BD1}" presName="rootComposite" presStyleCnt="0"/>
      <dgm:spPr/>
    </dgm:pt>
    <dgm:pt modelId="{57BFBFCA-4ED7-4D26-B6B2-6308804A69B2}" type="pres">
      <dgm:prSet presAssocID="{41E453FA-C172-49C3-B8FE-4EA709892BD1}" presName="rootText" presStyleLbl="node3" presStyleIdx="7" presStyleCnt="13">
        <dgm:presLayoutVars>
          <dgm:chPref val="3"/>
        </dgm:presLayoutVars>
      </dgm:prSet>
      <dgm:spPr/>
    </dgm:pt>
    <dgm:pt modelId="{B8E9A5CE-AC79-4179-8970-B8E69E817639}" type="pres">
      <dgm:prSet presAssocID="{41E453FA-C172-49C3-B8FE-4EA709892BD1}" presName="rootConnector" presStyleLbl="node3" presStyleIdx="7" presStyleCnt="13"/>
      <dgm:spPr/>
    </dgm:pt>
    <dgm:pt modelId="{C6C83F66-7D51-4F89-91A7-81150FE2AAD4}" type="pres">
      <dgm:prSet presAssocID="{41E453FA-C172-49C3-B8FE-4EA709892BD1}" presName="hierChild4" presStyleCnt="0"/>
      <dgm:spPr/>
    </dgm:pt>
    <dgm:pt modelId="{D14770EA-D366-4C13-BB19-9354E8CF4512}" type="pres">
      <dgm:prSet presAssocID="{41E453FA-C172-49C3-B8FE-4EA709892BD1}" presName="hierChild5" presStyleCnt="0"/>
      <dgm:spPr/>
    </dgm:pt>
    <dgm:pt modelId="{4F3E251D-F460-4134-9A57-B2C30F0CA82D}" type="pres">
      <dgm:prSet presAssocID="{FAD2F5DC-947B-4A3E-B112-88EDBD824CC4}" presName="hierChild5" presStyleCnt="0"/>
      <dgm:spPr/>
    </dgm:pt>
    <dgm:pt modelId="{BD359016-4186-43F8-970C-73CB16587321}" type="pres">
      <dgm:prSet presAssocID="{3F158C6E-0D03-4C54-8403-F38C5D956E1B}" presName="Name37" presStyleLbl="parChTrans1D2" presStyleIdx="2" presStyleCnt="4"/>
      <dgm:spPr/>
    </dgm:pt>
    <dgm:pt modelId="{1ED5FEA0-678D-4EDE-8D77-213E3B80259B}" type="pres">
      <dgm:prSet presAssocID="{6FB6B700-203C-4431-8C74-F6D60500A963}" presName="hierRoot2" presStyleCnt="0">
        <dgm:presLayoutVars>
          <dgm:hierBranch val="init"/>
        </dgm:presLayoutVars>
      </dgm:prSet>
      <dgm:spPr/>
    </dgm:pt>
    <dgm:pt modelId="{FE46E921-517A-4027-8E1D-DCC0D582ACAC}" type="pres">
      <dgm:prSet presAssocID="{6FB6B700-203C-4431-8C74-F6D60500A963}" presName="rootComposite" presStyleCnt="0"/>
      <dgm:spPr/>
    </dgm:pt>
    <dgm:pt modelId="{95C021CB-8127-49AB-AEB0-4A8CBB061CE0}" type="pres">
      <dgm:prSet presAssocID="{6FB6B700-203C-4431-8C74-F6D60500A963}" presName="rootText" presStyleLbl="node2" presStyleIdx="2" presStyleCnt="4">
        <dgm:presLayoutVars>
          <dgm:chPref val="3"/>
        </dgm:presLayoutVars>
      </dgm:prSet>
      <dgm:spPr/>
    </dgm:pt>
    <dgm:pt modelId="{E25A3896-222A-4A63-8762-02FFB55D24ED}" type="pres">
      <dgm:prSet presAssocID="{6FB6B700-203C-4431-8C74-F6D60500A963}" presName="rootConnector" presStyleLbl="node2" presStyleIdx="2" presStyleCnt="4"/>
      <dgm:spPr/>
    </dgm:pt>
    <dgm:pt modelId="{B7280DDE-D088-4B9D-AC5F-966691F02DC7}" type="pres">
      <dgm:prSet presAssocID="{6FB6B700-203C-4431-8C74-F6D60500A963}" presName="hierChild4" presStyleCnt="0"/>
      <dgm:spPr/>
    </dgm:pt>
    <dgm:pt modelId="{54E2FEBF-F853-4E46-8B0B-DC2B928CA3CD}" type="pres">
      <dgm:prSet presAssocID="{E97C0958-C0D2-4092-8F4A-FFCA21A94447}" presName="Name37" presStyleLbl="parChTrans1D3" presStyleIdx="8" presStyleCnt="13"/>
      <dgm:spPr/>
    </dgm:pt>
    <dgm:pt modelId="{A0F8104D-99D3-4F4E-A550-1D72EBE39C5C}" type="pres">
      <dgm:prSet presAssocID="{565D7C3B-F368-49A9-8876-7E33721A4D6C}" presName="hierRoot2" presStyleCnt="0">
        <dgm:presLayoutVars>
          <dgm:hierBranch val="init"/>
        </dgm:presLayoutVars>
      </dgm:prSet>
      <dgm:spPr/>
    </dgm:pt>
    <dgm:pt modelId="{73FF3352-B851-4DD7-8743-9D31060F16EA}" type="pres">
      <dgm:prSet presAssocID="{565D7C3B-F368-49A9-8876-7E33721A4D6C}" presName="rootComposite" presStyleCnt="0"/>
      <dgm:spPr/>
    </dgm:pt>
    <dgm:pt modelId="{AE7227C7-870A-42A4-8CFD-7198F2EB6A9B}" type="pres">
      <dgm:prSet presAssocID="{565D7C3B-F368-49A9-8876-7E33721A4D6C}" presName="rootText" presStyleLbl="node3" presStyleIdx="8" presStyleCnt="13">
        <dgm:presLayoutVars>
          <dgm:chPref val="3"/>
        </dgm:presLayoutVars>
      </dgm:prSet>
      <dgm:spPr/>
    </dgm:pt>
    <dgm:pt modelId="{42653F5F-C4C9-436A-90DF-D5F0CAC2378D}" type="pres">
      <dgm:prSet presAssocID="{565D7C3B-F368-49A9-8876-7E33721A4D6C}" presName="rootConnector" presStyleLbl="node3" presStyleIdx="8" presStyleCnt="13"/>
      <dgm:spPr/>
    </dgm:pt>
    <dgm:pt modelId="{209D72BC-AFA0-4BC9-AE2F-27EE5CB9FFD7}" type="pres">
      <dgm:prSet presAssocID="{565D7C3B-F368-49A9-8876-7E33721A4D6C}" presName="hierChild4" presStyleCnt="0"/>
      <dgm:spPr/>
    </dgm:pt>
    <dgm:pt modelId="{9FD5610C-76CF-4F01-BE25-D931C20B6FDD}" type="pres">
      <dgm:prSet presAssocID="{565D7C3B-F368-49A9-8876-7E33721A4D6C}" presName="hierChild5" presStyleCnt="0"/>
      <dgm:spPr/>
    </dgm:pt>
    <dgm:pt modelId="{E9282BDF-887F-4512-B100-1D6EE483289E}" type="pres">
      <dgm:prSet presAssocID="{7A4047C7-BDFF-4C34-9311-E2ACF7C6CA3E}" presName="Name37" presStyleLbl="parChTrans1D3" presStyleIdx="9" presStyleCnt="13"/>
      <dgm:spPr/>
    </dgm:pt>
    <dgm:pt modelId="{50F005DD-94FB-4108-A8E1-EE3F5932D97F}" type="pres">
      <dgm:prSet presAssocID="{A8F938E8-3E83-4DCD-BDD1-A7141A5A3B9E}" presName="hierRoot2" presStyleCnt="0">
        <dgm:presLayoutVars>
          <dgm:hierBranch val="init"/>
        </dgm:presLayoutVars>
      </dgm:prSet>
      <dgm:spPr/>
    </dgm:pt>
    <dgm:pt modelId="{CA3FED60-B6DC-4410-A472-CF6A54E85E05}" type="pres">
      <dgm:prSet presAssocID="{A8F938E8-3E83-4DCD-BDD1-A7141A5A3B9E}" presName="rootComposite" presStyleCnt="0"/>
      <dgm:spPr/>
    </dgm:pt>
    <dgm:pt modelId="{E10C92E8-544C-4147-96E2-8403C61C6F22}" type="pres">
      <dgm:prSet presAssocID="{A8F938E8-3E83-4DCD-BDD1-A7141A5A3B9E}" presName="rootText" presStyleLbl="node3" presStyleIdx="9" presStyleCnt="13">
        <dgm:presLayoutVars>
          <dgm:chPref val="3"/>
        </dgm:presLayoutVars>
      </dgm:prSet>
      <dgm:spPr/>
    </dgm:pt>
    <dgm:pt modelId="{96FE2B81-5BA3-4748-8354-30926192696A}" type="pres">
      <dgm:prSet presAssocID="{A8F938E8-3E83-4DCD-BDD1-A7141A5A3B9E}" presName="rootConnector" presStyleLbl="node3" presStyleIdx="9" presStyleCnt="13"/>
      <dgm:spPr/>
    </dgm:pt>
    <dgm:pt modelId="{E83AF220-02E5-4E0C-BC45-99B61EA7B198}" type="pres">
      <dgm:prSet presAssocID="{A8F938E8-3E83-4DCD-BDD1-A7141A5A3B9E}" presName="hierChild4" presStyleCnt="0"/>
      <dgm:spPr/>
    </dgm:pt>
    <dgm:pt modelId="{EA80C513-CCCC-4CBD-B754-D87E4604DE23}" type="pres">
      <dgm:prSet presAssocID="{A8F938E8-3E83-4DCD-BDD1-A7141A5A3B9E}" presName="hierChild5" presStyleCnt="0"/>
      <dgm:spPr/>
    </dgm:pt>
    <dgm:pt modelId="{E95C827A-A3D5-44AF-BA5D-BFB63C461052}" type="pres">
      <dgm:prSet presAssocID="{6FB6B700-203C-4431-8C74-F6D60500A963}" presName="hierChild5" presStyleCnt="0"/>
      <dgm:spPr/>
    </dgm:pt>
    <dgm:pt modelId="{BEF3B098-C883-4C62-B1A0-FC7D0C9883FD}" type="pres">
      <dgm:prSet presAssocID="{3CB31951-043E-400A-B7B7-56B266710F43}" presName="Name37" presStyleLbl="parChTrans1D2" presStyleIdx="3" presStyleCnt="4"/>
      <dgm:spPr/>
    </dgm:pt>
    <dgm:pt modelId="{3892770F-2B66-49E1-9616-4D9941E516B7}" type="pres">
      <dgm:prSet presAssocID="{67DD3C7C-AE3B-4A95-941C-B5D0EC6ABDFD}" presName="hierRoot2" presStyleCnt="0">
        <dgm:presLayoutVars>
          <dgm:hierBranch val="init"/>
        </dgm:presLayoutVars>
      </dgm:prSet>
      <dgm:spPr/>
    </dgm:pt>
    <dgm:pt modelId="{A5BA687D-9C7D-4127-9BC7-6BC00606D217}" type="pres">
      <dgm:prSet presAssocID="{67DD3C7C-AE3B-4A95-941C-B5D0EC6ABDFD}" presName="rootComposite" presStyleCnt="0"/>
      <dgm:spPr/>
    </dgm:pt>
    <dgm:pt modelId="{8967AB09-7AC2-4B15-A7CC-98A7694D4C84}" type="pres">
      <dgm:prSet presAssocID="{67DD3C7C-AE3B-4A95-941C-B5D0EC6ABDFD}" presName="rootText" presStyleLbl="node2" presStyleIdx="3" presStyleCnt="4">
        <dgm:presLayoutVars>
          <dgm:chPref val="3"/>
        </dgm:presLayoutVars>
      </dgm:prSet>
      <dgm:spPr/>
    </dgm:pt>
    <dgm:pt modelId="{2DA14B87-8785-4184-B6F5-844F9D441B6B}" type="pres">
      <dgm:prSet presAssocID="{67DD3C7C-AE3B-4A95-941C-B5D0EC6ABDFD}" presName="rootConnector" presStyleLbl="node2" presStyleIdx="3" presStyleCnt="4"/>
      <dgm:spPr/>
    </dgm:pt>
    <dgm:pt modelId="{08E00936-8D20-45B1-BCDA-C2B1FE514D8A}" type="pres">
      <dgm:prSet presAssocID="{67DD3C7C-AE3B-4A95-941C-B5D0EC6ABDFD}" presName="hierChild4" presStyleCnt="0"/>
      <dgm:spPr/>
    </dgm:pt>
    <dgm:pt modelId="{39A14B9C-40A8-403C-A81D-EC1E7DE27C15}" type="pres">
      <dgm:prSet presAssocID="{4B3D5A4E-17A2-484B-BD1D-5551F9ED179A}" presName="Name37" presStyleLbl="parChTrans1D3" presStyleIdx="10" presStyleCnt="13"/>
      <dgm:spPr/>
    </dgm:pt>
    <dgm:pt modelId="{8817AAB7-C459-4249-9743-E3CD3EE51407}" type="pres">
      <dgm:prSet presAssocID="{3AFBB299-54F8-4D29-BED9-4C26FCCCDCCB}" presName="hierRoot2" presStyleCnt="0">
        <dgm:presLayoutVars>
          <dgm:hierBranch val="init"/>
        </dgm:presLayoutVars>
      </dgm:prSet>
      <dgm:spPr/>
    </dgm:pt>
    <dgm:pt modelId="{23E4E1C8-5BE9-42EF-8B87-ED0BEB600F3E}" type="pres">
      <dgm:prSet presAssocID="{3AFBB299-54F8-4D29-BED9-4C26FCCCDCCB}" presName="rootComposite" presStyleCnt="0"/>
      <dgm:spPr/>
    </dgm:pt>
    <dgm:pt modelId="{A26B07EF-B2EC-4336-A51C-A05FF2A6F82B}" type="pres">
      <dgm:prSet presAssocID="{3AFBB299-54F8-4D29-BED9-4C26FCCCDCCB}" presName="rootText" presStyleLbl="node3" presStyleIdx="10" presStyleCnt="13">
        <dgm:presLayoutVars>
          <dgm:chPref val="3"/>
        </dgm:presLayoutVars>
      </dgm:prSet>
      <dgm:spPr/>
    </dgm:pt>
    <dgm:pt modelId="{39531738-4D6B-4077-9146-1E09E0513243}" type="pres">
      <dgm:prSet presAssocID="{3AFBB299-54F8-4D29-BED9-4C26FCCCDCCB}" presName="rootConnector" presStyleLbl="node3" presStyleIdx="10" presStyleCnt="13"/>
      <dgm:spPr/>
    </dgm:pt>
    <dgm:pt modelId="{3F4004E9-D5D6-4D73-8DA2-20521026208F}" type="pres">
      <dgm:prSet presAssocID="{3AFBB299-54F8-4D29-BED9-4C26FCCCDCCB}" presName="hierChild4" presStyleCnt="0"/>
      <dgm:spPr/>
    </dgm:pt>
    <dgm:pt modelId="{C1E8A19E-A6E2-41D3-ACA5-4D8F3903CA98}" type="pres">
      <dgm:prSet presAssocID="{3AFBB299-54F8-4D29-BED9-4C26FCCCDCCB}" presName="hierChild5" presStyleCnt="0"/>
      <dgm:spPr/>
    </dgm:pt>
    <dgm:pt modelId="{5821D2AF-AC91-4A44-858F-872227EEF12A}" type="pres">
      <dgm:prSet presAssocID="{62CA1025-82A4-468E-B3FD-8B4301AD0694}" presName="Name37" presStyleLbl="parChTrans1D3" presStyleIdx="11" presStyleCnt="13"/>
      <dgm:spPr/>
    </dgm:pt>
    <dgm:pt modelId="{EDB8B993-F623-4201-AD61-8FF5F514FABD}" type="pres">
      <dgm:prSet presAssocID="{3767F2AC-7117-46A9-82E8-5467BE8D374F}" presName="hierRoot2" presStyleCnt="0">
        <dgm:presLayoutVars>
          <dgm:hierBranch val="init"/>
        </dgm:presLayoutVars>
      </dgm:prSet>
      <dgm:spPr/>
    </dgm:pt>
    <dgm:pt modelId="{191811DC-CF47-4EFE-8F05-560B8904E28A}" type="pres">
      <dgm:prSet presAssocID="{3767F2AC-7117-46A9-82E8-5467BE8D374F}" presName="rootComposite" presStyleCnt="0"/>
      <dgm:spPr/>
    </dgm:pt>
    <dgm:pt modelId="{5C1571E4-057B-4C5C-96A1-D617070B00E6}" type="pres">
      <dgm:prSet presAssocID="{3767F2AC-7117-46A9-82E8-5467BE8D374F}" presName="rootText" presStyleLbl="node3" presStyleIdx="11" presStyleCnt="13">
        <dgm:presLayoutVars>
          <dgm:chPref val="3"/>
        </dgm:presLayoutVars>
      </dgm:prSet>
      <dgm:spPr/>
    </dgm:pt>
    <dgm:pt modelId="{69673B17-3D7F-4418-A919-698BD9D54B3A}" type="pres">
      <dgm:prSet presAssocID="{3767F2AC-7117-46A9-82E8-5467BE8D374F}" presName="rootConnector" presStyleLbl="node3" presStyleIdx="11" presStyleCnt="13"/>
      <dgm:spPr/>
    </dgm:pt>
    <dgm:pt modelId="{029D50C8-4D6E-4583-A490-58EC141A1EFE}" type="pres">
      <dgm:prSet presAssocID="{3767F2AC-7117-46A9-82E8-5467BE8D374F}" presName="hierChild4" presStyleCnt="0"/>
      <dgm:spPr/>
    </dgm:pt>
    <dgm:pt modelId="{A4DF47CF-5A17-45F7-8D14-3F9FA7875AE5}" type="pres">
      <dgm:prSet presAssocID="{3767F2AC-7117-46A9-82E8-5467BE8D374F}" presName="hierChild5" presStyleCnt="0"/>
      <dgm:spPr/>
    </dgm:pt>
    <dgm:pt modelId="{D193DCE1-DC95-4632-8B72-92FBE9BC965E}" type="pres">
      <dgm:prSet presAssocID="{6243C7C4-1C1C-4174-80E9-1613054217F3}" presName="Name37" presStyleLbl="parChTrans1D3" presStyleIdx="12" presStyleCnt="13"/>
      <dgm:spPr/>
    </dgm:pt>
    <dgm:pt modelId="{1AC8E878-A01F-4A11-9D17-FEE21C9522B8}" type="pres">
      <dgm:prSet presAssocID="{985EBBC2-918C-49BC-BE6F-00D552156418}" presName="hierRoot2" presStyleCnt="0">
        <dgm:presLayoutVars>
          <dgm:hierBranch val="init"/>
        </dgm:presLayoutVars>
      </dgm:prSet>
      <dgm:spPr/>
    </dgm:pt>
    <dgm:pt modelId="{F83545C4-34EB-4138-81D9-A4D30DC0C308}" type="pres">
      <dgm:prSet presAssocID="{985EBBC2-918C-49BC-BE6F-00D552156418}" presName="rootComposite" presStyleCnt="0"/>
      <dgm:spPr/>
    </dgm:pt>
    <dgm:pt modelId="{0FB22087-8AD7-40B9-BC71-0DE2D90D3282}" type="pres">
      <dgm:prSet presAssocID="{985EBBC2-918C-49BC-BE6F-00D552156418}" presName="rootText" presStyleLbl="node3" presStyleIdx="12" presStyleCnt="13">
        <dgm:presLayoutVars>
          <dgm:chPref val="3"/>
        </dgm:presLayoutVars>
      </dgm:prSet>
      <dgm:spPr/>
    </dgm:pt>
    <dgm:pt modelId="{6F599658-D0CC-49D5-A0A0-B17AEAE0A35B}" type="pres">
      <dgm:prSet presAssocID="{985EBBC2-918C-49BC-BE6F-00D552156418}" presName="rootConnector" presStyleLbl="node3" presStyleIdx="12" presStyleCnt="13"/>
      <dgm:spPr/>
    </dgm:pt>
    <dgm:pt modelId="{106B5E67-22B1-4793-8A64-CD1768861CA3}" type="pres">
      <dgm:prSet presAssocID="{985EBBC2-918C-49BC-BE6F-00D552156418}" presName="hierChild4" presStyleCnt="0"/>
      <dgm:spPr/>
    </dgm:pt>
    <dgm:pt modelId="{1E4CA0A8-AB12-4D11-B58E-627B3E2F9D79}" type="pres">
      <dgm:prSet presAssocID="{985EBBC2-918C-49BC-BE6F-00D552156418}" presName="hierChild5" presStyleCnt="0"/>
      <dgm:spPr/>
    </dgm:pt>
    <dgm:pt modelId="{94945589-9134-4198-AD43-C615949B4D4C}" type="pres">
      <dgm:prSet presAssocID="{67DD3C7C-AE3B-4A95-941C-B5D0EC6ABDFD}" presName="hierChild5" presStyleCnt="0"/>
      <dgm:spPr/>
    </dgm:pt>
    <dgm:pt modelId="{B097C9ED-DFC5-4E21-BE1B-9413668FE841}" type="pres">
      <dgm:prSet presAssocID="{55024B52-BBCD-42B3-82B0-997189EE18D7}" presName="hierChild3" presStyleCnt="0"/>
      <dgm:spPr/>
    </dgm:pt>
  </dgm:ptLst>
  <dgm:cxnLst>
    <dgm:cxn modelId="{0AE60600-59CB-4E0E-AA48-06451D311D6B}" type="presOf" srcId="{99DE3169-CB9B-4B55-A0B5-90516F4B6DFF}" destId="{A8D5EA9D-C3D2-4C63-94C3-67CD4E1CBFA7}" srcOrd="1" destOrd="0" presId="urn:microsoft.com/office/officeart/2005/8/layout/orgChart1"/>
    <dgm:cxn modelId="{65A15B02-B58E-4C52-AF50-DDAB775C9629}" type="presOf" srcId="{7FFA8406-3DCC-458F-B12B-7B130FCAEF39}" destId="{82578D3F-140D-4E90-B3B7-03798C0BF2CE}" srcOrd="0" destOrd="0" presId="urn:microsoft.com/office/officeart/2005/8/layout/orgChart1"/>
    <dgm:cxn modelId="{C3092508-0397-46F4-8A79-EEC2462A5082}" type="presOf" srcId="{7A4047C7-BDFF-4C34-9311-E2ACF7C6CA3E}" destId="{E9282BDF-887F-4512-B100-1D6EE483289E}" srcOrd="0" destOrd="0" presId="urn:microsoft.com/office/officeart/2005/8/layout/orgChart1"/>
    <dgm:cxn modelId="{AC96AD0C-13D3-40A6-8FFC-64896DBB5507}" srcId="{DCAED06F-127D-430A-A310-ECBD10A25D70}" destId="{55024B52-BBCD-42B3-82B0-997189EE18D7}" srcOrd="0" destOrd="0" parTransId="{23946C15-CECB-4731-A5E3-D42637DF8F6E}" sibTransId="{E98CFF79-5941-490F-B7E9-70374F52C538}"/>
    <dgm:cxn modelId="{2199CE0E-A53C-48A9-8ADA-5481E958A507}" type="presOf" srcId="{3F158C6E-0D03-4C54-8403-F38C5D956E1B}" destId="{BD359016-4186-43F8-970C-73CB16587321}" srcOrd="0" destOrd="0" presId="urn:microsoft.com/office/officeart/2005/8/layout/orgChart1"/>
    <dgm:cxn modelId="{8089C512-8E59-42A3-BA1E-EF772034E661}" type="presOf" srcId="{4E9E29FE-799B-4789-8256-98EFA5962BC3}" destId="{E8C3452C-901F-4401-80DE-326553AE36C0}" srcOrd="0" destOrd="0" presId="urn:microsoft.com/office/officeart/2005/8/layout/orgChart1"/>
    <dgm:cxn modelId="{11357015-E804-480F-A5A0-8399676C227E}" type="presOf" srcId="{0FB77067-0221-45BE-B13D-0D28A2F48341}" destId="{278CE372-2BDA-41C9-81C2-0D1D643A4A0E}" srcOrd="1" destOrd="0" presId="urn:microsoft.com/office/officeart/2005/8/layout/orgChart1"/>
    <dgm:cxn modelId="{6168B91C-4C55-4F50-B54E-22E09D40492F}" type="presOf" srcId="{84C6573A-BC7B-49A5-84B4-589E686CE008}" destId="{0F7D18F7-D290-459A-9305-E6A111FB1A87}" srcOrd="0" destOrd="0" presId="urn:microsoft.com/office/officeart/2005/8/layout/orgChart1"/>
    <dgm:cxn modelId="{848FB51E-9B4E-4528-A01F-1DC732261D9E}" srcId="{6FB6B700-203C-4431-8C74-F6D60500A963}" destId="{565D7C3B-F368-49A9-8876-7E33721A4D6C}" srcOrd="0" destOrd="0" parTransId="{E97C0958-C0D2-4092-8F4A-FFCA21A94447}" sibTransId="{D8CD7259-B96E-4A02-9E81-24DBBF48C11E}"/>
    <dgm:cxn modelId="{A3953420-7783-44B2-95BF-827CAC84CEC6}" srcId="{FAD2F5DC-947B-4A3E-B112-88EDBD824CC4}" destId="{F4DF3168-DC45-47E9-A694-188DB5892D7E}" srcOrd="1" destOrd="0" parTransId="{A371FC25-A645-4491-9127-5C3F6ED6F2D2}" sibTransId="{6CFE6E17-4850-489F-A272-2D0E17D32525}"/>
    <dgm:cxn modelId="{ED5E3828-14B1-4F0A-842D-07E510C1E395}" srcId="{25F8FA35-D9D7-4E1E-B233-144CBB2B3A17}" destId="{68D08CBE-C348-4D2D-B600-3A8070A134B4}" srcOrd="1" destOrd="0" parTransId="{4E9E29FE-799B-4789-8256-98EFA5962BC3}" sibTransId="{725E0AD3-1A01-4774-8F3B-D54DAD68F9A6}"/>
    <dgm:cxn modelId="{0A968829-9B65-44D7-B4CB-85284059722D}" srcId="{67DD3C7C-AE3B-4A95-941C-B5D0EC6ABDFD}" destId="{3767F2AC-7117-46A9-82E8-5467BE8D374F}" srcOrd="1" destOrd="0" parTransId="{62CA1025-82A4-468E-B3FD-8B4301AD0694}" sibTransId="{9233B44C-2BF2-4874-9F8F-B375076D62C9}"/>
    <dgm:cxn modelId="{B363BC29-994E-4921-82CA-E2407B7F5C3F}" type="presOf" srcId="{DCAED06F-127D-430A-A310-ECBD10A25D70}" destId="{5D566997-F997-4AA5-823D-31863DB3F7B0}" srcOrd="0" destOrd="0" presId="urn:microsoft.com/office/officeart/2005/8/layout/orgChart1"/>
    <dgm:cxn modelId="{E7B9172E-BE4C-4965-B790-057715712F5B}" type="presOf" srcId="{3E5F4ED5-4F11-47D3-AD95-9E16C60BE43B}" destId="{030B61DC-69D4-442C-A4C5-1171B0EF2678}" srcOrd="1" destOrd="0" presId="urn:microsoft.com/office/officeart/2005/8/layout/orgChart1"/>
    <dgm:cxn modelId="{C7CE752E-E06C-42C9-89EB-39E8D0F75FA8}" type="presOf" srcId="{565D7C3B-F368-49A9-8876-7E33721A4D6C}" destId="{42653F5F-C4C9-436A-90DF-D5F0CAC2378D}" srcOrd="1" destOrd="0" presId="urn:microsoft.com/office/officeart/2005/8/layout/orgChart1"/>
    <dgm:cxn modelId="{2A483C35-999E-49B9-B89D-5A96557164C7}" type="presOf" srcId="{8BA762FF-6A0D-475B-B7BD-371BB9B5778E}" destId="{EC7E15B5-B639-43A1-9AE5-A8F304ABFDF7}" srcOrd="1" destOrd="0" presId="urn:microsoft.com/office/officeart/2005/8/layout/orgChart1"/>
    <dgm:cxn modelId="{5853643B-B24A-4F5F-9313-4EB9F04F267B}" type="presOf" srcId="{985EBBC2-918C-49BC-BE6F-00D552156418}" destId="{0FB22087-8AD7-40B9-BC71-0DE2D90D3282}" srcOrd="0" destOrd="0" presId="urn:microsoft.com/office/officeart/2005/8/layout/orgChart1"/>
    <dgm:cxn modelId="{596BEC5B-B77B-4DB1-A609-FFE2662CA060}" type="presOf" srcId="{55024B52-BBCD-42B3-82B0-997189EE18D7}" destId="{B2133975-337F-418F-9B16-89F51FDB3C11}" srcOrd="1" destOrd="0" presId="urn:microsoft.com/office/officeart/2005/8/layout/orgChart1"/>
    <dgm:cxn modelId="{FAAD145F-01AA-4E46-A2F0-8C4377BCD874}" srcId="{67DD3C7C-AE3B-4A95-941C-B5D0EC6ABDFD}" destId="{3AFBB299-54F8-4D29-BED9-4C26FCCCDCCB}" srcOrd="0" destOrd="0" parTransId="{4B3D5A4E-17A2-484B-BD1D-5551F9ED179A}" sibTransId="{82F996D8-0395-4A44-ADA4-83A286F0DF22}"/>
    <dgm:cxn modelId="{ACBEB461-5500-4372-A0B8-FC11E6555A98}" type="presOf" srcId="{565D7C3B-F368-49A9-8876-7E33721A4D6C}" destId="{AE7227C7-870A-42A4-8CFD-7198F2EB6A9B}" srcOrd="0" destOrd="0" presId="urn:microsoft.com/office/officeart/2005/8/layout/orgChart1"/>
    <dgm:cxn modelId="{94A9D562-BC1C-40C3-B34A-2BCC925873E9}" type="presOf" srcId="{3767F2AC-7117-46A9-82E8-5467BE8D374F}" destId="{5C1571E4-057B-4C5C-96A1-D617070B00E6}" srcOrd="0" destOrd="0" presId="urn:microsoft.com/office/officeart/2005/8/layout/orgChart1"/>
    <dgm:cxn modelId="{5B3E8A6A-38CB-43D4-A59C-2D82417FA563}" type="presOf" srcId="{FAD2F5DC-947B-4A3E-B112-88EDBD824CC4}" destId="{F4C10AB1-BAAF-4692-8E92-5EF8EDA6B18F}" srcOrd="0" destOrd="0" presId="urn:microsoft.com/office/officeart/2005/8/layout/orgChart1"/>
    <dgm:cxn modelId="{0817F54A-EF7C-4A38-AC65-91A601B27716}" srcId="{55024B52-BBCD-42B3-82B0-997189EE18D7}" destId="{6FB6B700-203C-4431-8C74-F6D60500A963}" srcOrd="2" destOrd="0" parTransId="{3F158C6E-0D03-4C54-8403-F38C5D956E1B}" sibTransId="{CAFD3E47-CA8F-43DF-8676-97DF70EC92BA}"/>
    <dgm:cxn modelId="{65A3C36F-0A80-47CB-93B9-C3603CAC4DB6}" type="presOf" srcId="{D62B52CF-FE4E-469D-A611-7D33B35DFAC7}" destId="{1207E4C1-F8F8-4336-8363-2BA468B815AF}" srcOrd="0" destOrd="0" presId="urn:microsoft.com/office/officeart/2005/8/layout/orgChart1"/>
    <dgm:cxn modelId="{5614B875-F072-480E-9945-2E1A765B0E49}" type="presOf" srcId="{8BA762FF-6A0D-475B-B7BD-371BB9B5778E}" destId="{EC20BC48-EC05-40A2-AAA9-9B087B9F5FEF}" srcOrd="0" destOrd="0" presId="urn:microsoft.com/office/officeart/2005/8/layout/orgChart1"/>
    <dgm:cxn modelId="{95836C58-210F-49B4-9239-D8787C9DC226}" type="presOf" srcId="{4B3D5A4E-17A2-484B-BD1D-5551F9ED179A}" destId="{39A14B9C-40A8-403C-A81D-EC1E7DE27C15}" srcOrd="0" destOrd="0" presId="urn:microsoft.com/office/officeart/2005/8/layout/orgChart1"/>
    <dgm:cxn modelId="{90EAE178-D1C2-41D1-B620-0A193CDD40A4}" type="presOf" srcId="{67DD3C7C-AE3B-4A95-941C-B5D0EC6ABDFD}" destId="{8967AB09-7AC2-4B15-A7CC-98A7694D4C84}" srcOrd="0" destOrd="0" presId="urn:microsoft.com/office/officeart/2005/8/layout/orgChart1"/>
    <dgm:cxn modelId="{E2740479-BBB3-44E7-8E49-7C0E96BE4D0C}" type="presOf" srcId="{5A90FF4C-EC6A-4EC8-AB23-6C091EBEDCC1}" destId="{C6B88A76-411A-4956-89BB-6E39FA7B512F}" srcOrd="0" destOrd="0" presId="urn:microsoft.com/office/officeart/2005/8/layout/orgChart1"/>
    <dgm:cxn modelId="{7405607A-E504-4A2E-800C-EBD6C9F18E9B}" srcId="{55024B52-BBCD-42B3-82B0-997189EE18D7}" destId="{67DD3C7C-AE3B-4A95-941C-B5D0EC6ABDFD}" srcOrd="3" destOrd="0" parTransId="{3CB31951-043E-400A-B7B7-56B266710F43}" sibTransId="{22815069-AC72-49CA-B788-7CDA83B696B2}"/>
    <dgm:cxn modelId="{5106077C-DC74-4FFA-A1CD-254A0E356408}" type="presOf" srcId="{3E5F4ED5-4F11-47D3-AD95-9E16C60BE43B}" destId="{9F98F34B-FAF2-4FFB-B72A-795D97CB392F}" srcOrd="0" destOrd="0" presId="urn:microsoft.com/office/officeart/2005/8/layout/orgChart1"/>
    <dgm:cxn modelId="{0F4FF77F-011A-4BE6-B17C-7F72CE59C7D2}" type="presOf" srcId="{25F8FA35-D9D7-4E1E-B233-144CBB2B3A17}" destId="{A43AF297-6F69-40CB-8410-187F53C3076A}" srcOrd="0" destOrd="0" presId="urn:microsoft.com/office/officeart/2005/8/layout/orgChart1"/>
    <dgm:cxn modelId="{8A852882-C66F-4C23-8A4E-06355326FCB8}" type="presOf" srcId="{68D08CBE-C348-4D2D-B600-3A8070A134B4}" destId="{3395181B-5F17-45AC-B375-4C2DEDD8BD50}" srcOrd="0" destOrd="0" presId="urn:microsoft.com/office/officeart/2005/8/layout/orgChart1"/>
    <dgm:cxn modelId="{C562348C-62EB-48A5-B1BE-451CA8CC1FCC}" type="presOf" srcId="{6FB6B700-203C-4431-8C74-F6D60500A963}" destId="{E25A3896-222A-4A63-8762-02FFB55D24ED}" srcOrd="1" destOrd="0" presId="urn:microsoft.com/office/officeart/2005/8/layout/orgChart1"/>
    <dgm:cxn modelId="{A04E858D-F458-440D-93E8-584515FDA3BA}" srcId="{FAD2F5DC-947B-4A3E-B112-88EDBD824CC4}" destId="{5A90FF4C-EC6A-4EC8-AB23-6C091EBEDCC1}" srcOrd="0" destOrd="0" parTransId="{A6623690-CB1A-488C-B7B7-98B9CA1E50AF}" sibTransId="{93B827FF-D86B-4D4E-8773-819B3D8F3425}"/>
    <dgm:cxn modelId="{94F29891-A1F2-47BC-96D4-8949E1EECA22}" srcId="{25F8FA35-D9D7-4E1E-B233-144CBB2B3A17}" destId="{3E5F4ED5-4F11-47D3-AD95-9E16C60BE43B}" srcOrd="0" destOrd="0" parTransId="{8D500C24-898A-49F0-BEA1-00ECD41D2186}" sibTransId="{9FA2E70B-D8A7-4733-95BA-CD775C68E8D1}"/>
    <dgm:cxn modelId="{0C220893-8533-45AD-BDA8-28CE3D4BD759}" type="presOf" srcId="{FAD2F5DC-947B-4A3E-B112-88EDBD824CC4}" destId="{ECC90911-FB74-4552-880C-305FAE1A664F}" srcOrd="1" destOrd="0" presId="urn:microsoft.com/office/officeart/2005/8/layout/orgChart1"/>
    <dgm:cxn modelId="{A8F8CFA1-415D-47D9-A9E2-3BF1A4144414}" type="presOf" srcId="{F61C31CF-BBFE-473A-B564-09070EAF8846}" destId="{0E8693A0-B83E-4A45-B66F-6529C038E1F7}" srcOrd="0" destOrd="0" presId="urn:microsoft.com/office/officeart/2005/8/layout/orgChart1"/>
    <dgm:cxn modelId="{8171D6A3-51EE-4CC9-864A-3E70B993B9D5}" type="presOf" srcId="{DDEA6B45-70AF-47A3-9197-C70609A60414}" destId="{B5AF242E-C1A9-4A6E-A35B-F32B39AA6FF0}" srcOrd="0" destOrd="0" presId="urn:microsoft.com/office/officeart/2005/8/layout/orgChart1"/>
    <dgm:cxn modelId="{AB6CAEA7-4DF1-492E-97FD-2EE456F69BE0}" srcId="{6FB6B700-203C-4431-8C74-F6D60500A963}" destId="{A8F938E8-3E83-4DCD-BDD1-A7141A5A3B9E}" srcOrd="1" destOrd="0" parTransId="{7A4047C7-BDFF-4C34-9311-E2ACF7C6CA3E}" sibTransId="{FED983AC-4355-4194-8572-450B0BCDA786}"/>
    <dgm:cxn modelId="{A6F4B4AB-8D4C-46A3-BD86-1E0D5DEF9C4C}" type="presOf" srcId="{67DD3C7C-AE3B-4A95-941C-B5D0EC6ABDFD}" destId="{2DA14B87-8785-4184-B6F5-844F9D441B6B}" srcOrd="1" destOrd="0" presId="urn:microsoft.com/office/officeart/2005/8/layout/orgChart1"/>
    <dgm:cxn modelId="{658911AF-E1CD-4152-9E4D-8796534E66D7}" type="presOf" srcId="{55024B52-BBCD-42B3-82B0-997189EE18D7}" destId="{1274EBA4-AE3D-4545-B52B-A529B8AD0957}" srcOrd="0" destOrd="0" presId="urn:microsoft.com/office/officeart/2005/8/layout/orgChart1"/>
    <dgm:cxn modelId="{B5413DB3-8A38-4961-A899-261A119AA0C2}" type="presOf" srcId="{E97C0958-C0D2-4092-8F4A-FFCA21A94447}" destId="{54E2FEBF-F853-4E46-8B0B-DC2B928CA3CD}" srcOrd="0" destOrd="0" presId="urn:microsoft.com/office/officeart/2005/8/layout/orgChart1"/>
    <dgm:cxn modelId="{680114B7-B908-42B6-9B19-309F1C0DAE5A}" type="presOf" srcId="{0FB77067-0221-45BE-B13D-0D28A2F48341}" destId="{01E9DF2C-67F7-4045-9EFB-D76B95D06E50}" srcOrd="0" destOrd="0" presId="urn:microsoft.com/office/officeart/2005/8/layout/orgChart1"/>
    <dgm:cxn modelId="{7D2349C3-EE58-4A30-A4F1-60BF8297A686}" type="presOf" srcId="{F4DF3168-DC45-47E9-A694-188DB5892D7E}" destId="{C673A493-2ACD-4FEB-9612-30B00BEA2585}" srcOrd="0" destOrd="0" presId="urn:microsoft.com/office/officeart/2005/8/layout/orgChart1"/>
    <dgm:cxn modelId="{967870C3-B975-4D33-B26F-DEE360B7AB8E}" type="presOf" srcId="{985EBBC2-918C-49BC-BE6F-00D552156418}" destId="{6F599658-D0CC-49D5-A0A0-B17AEAE0A35B}" srcOrd="1" destOrd="0" presId="urn:microsoft.com/office/officeart/2005/8/layout/orgChart1"/>
    <dgm:cxn modelId="{B3107DC3-0115-4679-9917-42D0EDF726EF}" type="presOf" srcId="{F4DF3168-DC45-47E9-A694-188DB5892D7E}" destId="{779D233C-451A-48FE-A33A-5899A488C2DC}" srcOrd="1" destOrd="0" presId="urn:microsoft.com/office/officeart/2005/8/layout/orgChart1"/>
    <dgm:cxn modelId="{628D2CC5-ADC5-4D6F-BC77-C082337084F5}" type="presOf" srcId="{62CA1025-82A4-468E-B3FD-8B4301AD0694}" destId="{5821D2AF-AC91-4A44-858F-872227EEF12A}" srcOrd="0" destOrd="0" presId="urn:microsoft.com/office/officeart/2005/8/layout/orgChart1"/>
    <dgm:cxn modelId="{41BA25CA-8B02-43EA-89C9-8255A52357C3}" type="presOf" srcId="{A6623690-CB1A-488C-B7B7-98B9CA1E50AF}" destId="{7F6EB64E-C2AC-4399-93AF-F4D369B83A41}" srcOrd="0" destOrd="0" presId="urn:microsoft.com/office/officeart/2005/8/layout/orgChart1"/>
    <dgm:cxn modelId="{6207B1CB-218B-452C-9CF3-39A8C8152DF1}" srcId="{55024B52-BBCD-42B3-82B0-997189EE18D7}" destId="{FAD2F5DC-947B-4A3E-B112-88EDBD824CC4}" srcOrd="1" destOrd="0" parTransId="{741718B0-C8DF-48DD-9DF3-9208686261DB}" sibTransId="{C8B57CDF-8970-4729-A5DE-3D4FC144145E}"/>
    <dgm:cxn modelId="{EF34B6CC-4C66-42DE-B587-B2A86EBE419A}" type="presOf" srcId="{5A90FF4C-EC6A-4EC8-AB23-6C091EBEDCC1}" destId="{BA0C4184-E971-43DA-810A-8CECFDBA6F35}" srcOrd="1" destOrd="0" presId="urn:microsoft.com/office/officeart/2005/8/layout/orgChart1"/>
    <dgm:cxn modelId="{E748F9CE-3A8A-46EE-9A16-3831F4429552}" type="presOf" srcId="{99DE3169-CB9B-4B55-A0B5-90516F4B6DFF}" destId="{7F28A022-C677-4F96-9EAC-8DF0984D7721}" srcOrd="0" destOrd="0" presId="urn:microsoft.com/office/officeart/2005/8/layout/orgChart1"/>
    <dgm:cxn modelId="{702C90D0-918B-4AF8-B704-8C8427505CE9}" type="presOf" srcId="{3767F2AC-7117-46A9-82E8-5467BE8D374F}" destId="{69673B17-3D7F-4418-A919-698BD9D54B3A}" srcOrd="1" destOrd="0" presId="urn:microsoft.com/office/officeart/2005/8/layout/orgChart1"/>
    <dgm:cxn modelId="{DD03BED4-DFAF-4767-AA83-4A4DFE21AF8B}" srcId="{FAD2F5DC-947B-4A3E-B112-88EDBD824CC4}" destId="{41E453FA-C172-49C3-B8FE-4EA709892BD1}" srcOrd="2" destOrd="0" parTransId="{7FFA8406-3DCC-458F-B12B-7B130FCAEF39}" sibTransId="{3D3B26D7-170B-4F10-A07E-9EC4160545CB}"/>
    <dgm:cxn modelId="{0EC0A8D6-DE45-4F82-AB30-8B6C0EB5F002}" srcId="{25F8FA35-D9D7-4E1E-B233-144CBB2B3A17}" destId="{8BA762FF-6A0D-475B-B7BD-371BB9B5778E}" srcOrd="2" destOrd="0" parTransId="{D62B52CF-FE4E-469D-A611-7D33B35DFAC7}" sibTransId="{F6B16FD3-391A-4ADA-9616-06DBD2E37D52}"/>
    <dgm:cxn modelId="{AD1463DA-1CBF-4857-8B19-956697537641}" srcId="{55024B52-BBCD-42B3-82B0-997189EE18D7}" destId="{25F8FA35-D9D7-4E1E-B233-144CBB2B3A17}" srcOrd="0" destOrd="0" parTransId="{DDEA6B45-70AF-47A3-9197-C70609A60414}" sibTransId="{2AE212C7-3F7F-4DCC-9316-2E08074D1E40}"/>
    <dgm:cxn modelId="{3539F6DA-1447-4FAC-98D2-EF67B67984A6}" type="presOf" srcId="{741718B0-C8DF-48DD-9DF3-9208686261DB}" destId="{F268FAE6-DA36-45FB-ACF3-C3AFCFEA2A20}" srcOrd="0" destOrd="0" presId="urn:microsoft.com/office/officeart/2005/8/layout/orgChart1"/>
    <dgm:cxn modelId="{666BF8DA-A9B9-4824-9D15-B1256C4B8EC3}" type="presOf" srcId="{41E453FA-C172-49C3-B8FE-4EA709892BD1}" destId="{57BFBFCA-4ED7-4D26-B6B2-6308804A69B2}" srcOrd="0" destOrd="0" presId="urn:microsoft.com/office/officeart/2005/8/layout/orgChart1"/>
    <dgm:cxn modelId="{74FE25DB-5B9A-4088-B6B1-49B9927D6BBB}" type="presOf" srcId="{6FB6B700-203C-4431-8C74-F6D60500A963}" destId="{95C021CB-8127-49AB-AEB0-4A8CBB061CE0}" srcOrd="0" destOrd="0" presId="urn:microsoft.com/office/officeart/2005/8/layout/orgChart1"/>
    <dgm:cxn modelId="{8424D1DB-F835-4A3E-9FB4-915A89CB58E1}" srcId="{25F8FA35-D9D7-4E1E-B233-144CBB2B3A17}" destId="{99DE3169-CB9B-4B55-A0B5-90516F4B6DFF}" srcOrd="4" destOrd="0" parTransId="{84C6573A-BC7B-49A5-84B4-589E686CE008}" sibTransId="{AE99213E-2D53-40C8-A978-652D5FAABB7D}"/>
    <dgm:cxn modelId="{B04B37DC-B797-4C29-96E5-BBD65452F6BB}" type="presOf" srcId="{68D08CBE-C348-4D2D-B600-3A8070A134B4}" destId="{E1F1B26F-205B-4686-B87E-3560BC05C495}" srcOrd="1" destOrd="0" presId="urn:microsoft.com/office/officeart/2005/8/layout/orgChart1"/>
    <dgm:cxn modelId="{C35DF0DD-3F69-4388-A024-6513A64C448B}" srcId="{67DD3C7C-AE3B-4A95-941C-B5D0EC6ABDFD}" destId="{985EBBC2-918C-49BC-BE6F-00D552156418}" srcOrd="2" destOrd="0" parTransId="{6243C7C4-1C1C-4174-80E9-1613054217F3}" sibTransId="{1628CFC4-05FD-40C7-951B-8D40BA25EFBC}"/>
    <dgm:cxn modelId="{677875DE-64BC-41F4-99D9-FC68595A498A}" type="presOf" srcId="{3AFBB299-54F8-4D29-BED9-4C26FCCCDCCB}" destId="{39531738-4D6B-4077-9146-1E09E0513243}" srcOrd="1" destOrd="0" presId="urn:microsoft.com/office/officeart/2005/8/layout/orgChart1"/>
    <dgm:cxn modelId="{F501BDDE-1E50-498E-A48F-053A3C23FE04}" type="presOf" srcId="{3CB31951-043E-400A-B7B7-56B266710F43}" destId="{BEF3B098-C883-4C62-B1A0-FC7D0C9883FD}" srcOrd="0" destOrd="0" presId="urn:microsoft.com/office/officeart/2005/8/layout/orgChart1"/>
    <dgm:cxn modelId="{EE468DE2-0698-4931-AE72-43938FBBB721}" type="presOf" srcId="{6243C7C4-1C1C-4174-80E9-1613054217F3}" destId="{D193DCE1-DC95-4632-8B72-92FBE9BC965E}" srcOrd="0" destOrd="0" presId="urn:microsoft.com/office/officeart/2005/8/layout/orgChart1"/>
    <dgm:cxn modelId="{E6C80BE4-C651-4E27-95E7-4C575653CA8D}" type="presOf" srcId="{41E453FA-C172-49C3-B8FE-4EA709892BD1}" destId="{B8E9A5CE-AC79-4179-8970-B8E69E817639}" srcOrd="1" destOrd="0" presId="urn:microsoft.com/office/officeart/2005/8/layout/orgChart1"/>
    <dgm:cxn modelId="{8EE8E7E8-AE42-4E20-B41E-351F54B0B1E2}" type="presOf" srcId="{A8F938E8-3E83-4DCD-BDD1-A7141A5A3B9E}" destId="{96FE2B81-5BA3-4748-8354-30926192696A}" srcOrd="1" destOrd="0" presId="urn:microsoft.com/office/officeart/2005/8/layout/orgChart1"/>
    <dgm:cxn modelId="{41D4C4EC-22A2-4679-AF9B-FD5DB9E4EDE1}" type="presOf" srcId="{A8F938E8-3E83-4DCD-BDD1-A7141A5A3B9E}" destId="{E10C92E8-544C-4147-96E2-8403C61C6F22}" srcOrd="0" destOrd="0" presId="urn:microsoft.com/office/officeart/2005/8/layout/orgChart1"/>
    <dgm:cxn modelId="{F83627F0-3BD2-4BA6-8DDF-EC56F485C852}" type="presOf" srcId="{25F8FA35-D9D7-4E1E-B233-144CBB2B3A17}" destId="{E660FB8E-25CF-48EA-BF28-172B337F2B24}" srcOrd="1" destOrd="0" presId="urn:microsoft.com/office/officeart/2005/8/layout/orgChart1"/>
    <dgm:cxn modelId="{E8D60BF3-0AE0-4608-9006-D511F08D8A94}" type="presOf" srcId="{8D500C24-898A-49F0-BEA1-00ECD41D2186}" destId="{0C70CB7A-19A2-4790-B8B9-FF815C5B1702}" srcOrd="0" destOrd="0" presId="urn:microsoft.com/office/officeart/2005/8/layout/orgChart1"/>
    <dgm:cxn modelId="{446CBCF3-970D-4212-A45A-F4BEC01E8F1B}" type="presOf" srcId="{A371FC25-A645-4491-9127-5C3F6ED6F2D2}" destId="{9FF8ED5E-27D0-4E37-A9A0-4B4817CC6D0D}" srcOrd="0" destOrd="0" presId="urn:microsoft.com/office/officeart/2005/8/layout/orgChart1"/>
    <dgm:cxn modelId="{9E792BF9-0D5B-4684-9E9C-F299AACD75F9}" type="presOf" srcId="{3AFBB299-54F8-4D29-BED9-4C26FCCCDCCB}" destId="{A26B07EF-B2EC-4336-A51C-A05FF2A6F82B}" srcOrd="0" destOrd="0" presId="urn:microsoft.com/office/officeart/2005/8/layout/orgChart1"/>
    <dgm:cxn modelId="{0A8322FF-63C8-4491-BFE0-E1FF37B72DF8}" srcId="{25F8FA35-D9D7-4E1E-B233-144CBB2B3A17}" destId="{0FB77067-0221-45BE-B13D-0D28A2F48341}" srcOrd="3" destOrd="0" parTransId="{F61C31CF-BBFE-473A-B564-09070EAF8846}" sibTransId="{B44D85C2-E148-4786-9BDD-F38385BAD563}"/>
    <dgm:cxn modelId="{D5D45654-F7A1-4E43-B217-C0F4CC90A980}" type="presParOf" srcId="{5D566997-F997-4AA5-823D-31863DB3F7B0}" destId="{3DA1DC2C-10B3-4AB5-8C08-18A59925C3AB}" srcOrd="0" destOrd="0" presId="urn:microsoft.com/office/officeart/2005/8/layout/orgChart1"/>
    <dgm:cxn modelId="{A3752111-EE97-4D5E-BB0F-13FF0D6637F4}" type="presParOf" srcId="{3DA1DC2C-10B3-4AB5-8C08-18A59925C3AB}" destId="{B6F7835E-21A2-47E8-9C06-7E340A7B92ED}" srcOrd="0" destOrd="0" presId="urn:microsoft.com/office/officeart/2005/8/layout/orgChart1"/>
    <dgm:cxn modelId="{C2658138-3D94-4E37-8B97-FCAFA84E817C}" type="presParOf" srcId="{B6F7835E-21A2-47E8-9C06-7E340A7B92ED}" destId="{1274EBA4-AE3D-4545-B52B-A529B8AD0957}" srcOrd="0" destOrd="0" presId="urn:microsoft.com/office/officeart/2005/8/layout/orgChart1"/>
    <dgm:cxn modelId="{469757B7-054E-4EAC-ABA0-B24EBF7C266B}" type="presParOf" srcId="{B6F7835E-21A2-47E8-9C06-7E340A7B92ED}" destId="{B2133975-337F-418F-9B16-89F51FDB3C11}" srcOrd="1" destOrd="0" presId="urn:microsoft.com/office/officeart/2005/8/layout/orgChart1"/>
    <dgm:cxn modelId="{E54CE70C-7B0E-43AB-BA55-96F64A0156AA}" type="presParOf" srcId="{3DA1DC2C-10B3-4AB5-8C08-18A59925C3AB}" destId="{6AC56DDF-A5B5-412C-9D3B-1583DA7036B1}" srcOrd="1" destOrd="0" presId="urn:microsoft.com/office/officeart/2005/8/layout/orgChart1"/>
    <dgm:cxn modelId="{1F425A08-20FF-43A8-9198-3E00F84E7CF2}" type="presParOf" srcId="{6AC56DDF-A5B5-412C-9D3B-1583DA7036B1}" destId="{B5AF242E-C1A9-4A6E-A35B-F32B39AA6FF0}" srcOrd="0" destOrd="0" presId="urn:microsoft.com/office/officeart/2005/8/layout/orgChart1"/>
    <dgm:cxn modelId="{360A81F3-49E5-4DB7-AF6A-4867144396CD}" type="presParOf" srcId="{6AC56DDF-A5B5-412C-9D3B-1583DA7036B1}" destId="{7F94127B-D17A-48DC-8965-8FE78AC28833}" srcOrd="1" destOrd="0" presId="urn:microsoft.com/office/officeart/2005/8/layout/orgChart1"/>
    <dgm:cxn modelId="{F24E2609-7DBC-4692-8954-114D7BC81B94}" type="presParOf" srcId="{7F94127B-D17A-48DC-8965-8FE78AC28833}" destId="{D55F9DF5-2CA6-47F2-B424-B006C93307EF}" srcOrd="0" destOrd="0" presId="urn:microsoft.com/office/officeart/2005/8/layout/orgChart1"/>
    <dgm:cxn modelId="{82B11389-A150-4F1A-A38D-D0506714E1B4}" type="presParOf" srcId="{D55F9DF5-2CA6-47F2-B424-B006C93307EF}" destId="{A43AF297-6F69-40CB-8410-187F53C3076A}" srcOrd="0" destOrd="0" presId="urn:microsoft.com/office/officeart/2005/8/layout/orgChart1"/>
    <dgm:cxn modelId="{8416C441-98F8-4DD1-AF34-4D87129F9E61}" type="presParOf" srcId="{D55F9DF5-2CA6-47F2-B424-B006C93307EF}" destId="{E660FB8E-25CF-48EA-BF28-172B337F2B24}" srcOrd="1" destOrd="0" presId="urn:microsoft.com/office/officeart/2005/8/layout/orgChart1"/>
    <dgm:cxn modelId="{B4437ED1-8F0A-47A3-9A50-E7C58DBE36D2}" type="presParOf" srcId="{7F94127B-D17A-48DC-8965-8FE78AC28833}" destId="{91A892DA-9AA6-405B-BC44-4ECC28D2D0F5}" srcOrd="1" destOrd="0" presId="urn:microsoft.com/office/officeart/2005/8/layout/orgChart1"/>
    <dgm:cxn modelId="{D4DA0F07-AEBA-484D-8B34-F8107F99925F}" type="presParOf" srcId="{91A892DA-9AA6-405B-BC44-4ECC28D2D0F5}" destId="{0C70CB7A-19A2-4790-B8B9-FF815C5B1702}" srcOrd="0" destOrd="0" presId="urn:microsoft.com/office/officeart/2005/8/layout/orgChart1"/>
    <dgm:cxn modelId="{61C6A196-8F5D-4595-89CD-AC711853646E}" type="presParOf" srcId="{91A892DA-9AA6-405B-BC44-4ECC28D2D0F5}" destId="{45237AA1-E872-4F57-A24D-ADA89C618238}" srcOrd="1" destOrd="0" presId="urn:microsoft.com/office/officeart/2005/8/layout/orgChart1"/>
    <dgm:cxn modelId="{C1739C05-9FDE-4414-A193-FCE6FC519676}" type="presParOf" srcId="{45237AA1-E872-4F57-A24D-ADA89C618238}" destId="{8948C8BF-96C2-46AB-B9CD-4AD480319862}" srcOrd="0" destOrd="0" presId="urn:microsoft.com/office/officeart/2005/8/layout/orgChart1"/>
    <dgm:cxn modelId="{6D1C1977-EDBA-4565-B4BC-61DE12801462}" type="presParOf" srcId="{8948C8BF-96C2-46AB-B9CD-4AD480319862}" destId="{9F98F34B-FAF2-4FFB-B72A-795D97CB392F}" srcOrd="0" destOrd="0" presId="urn:microsoft.com/office/officeart/2005/8/layout/orgChart1"/>
    <dgm:cxn modelId="{059A9469-DB44-4D19-A2B5-3C4063655C0B}" type="presParOf" srcId="{8948C8BF-96C2-46AB-B9CD-4AD480319862}" destId="{030B61DC-69D4-442C-A4C5-1171B0EF2678}" srcOrd="1" destOrd="0" presId="urn:microsoft.com/office/officeart/2005/8/layout/orgChart1"/>
    <dgm:cxn modelId="{6B9F9D09-AD66-4653-AAF4-73F039B6BCDE}" type="presParOf" srcId="{45237AA1-E872-4F57-A24D-ADA89C618238}" destId="{22E375BE-420D-40F7-A4E5-2F88A4C88FB3}" srcOrd="1" destOrd="0" presId="urn:microsoft.com/office/officeart/2005/8/layout/orgChart1"/>
    <dgm:cxn modelId="{38246E73-1DE1-417C-82A5-C6F14D447ED0}" type="presParOf" srcId="{45237AA1-E872-4F57-A24D-ADA89C618238}" destId="{DB21875B-417A-448C-83BC-7CD83C02B8AD}" srcOrd="2" destOrd="0" presId="urn:microsoft.com/office/officeart/2005/8/layout/orgChart1"/>
    <dgm:cxn modelId="{97853146-2A3A-4B35-8C3B-17DF1863F700}" type="presParOf" srcId="{91A892DA-9AA6-405B-BC44-4ECC28D2D0F5}" destId="{E8C3452C-901F-4401-80DE-326553AE36C0}" srcOrd="2" destOrd="0" presId="urn:microsoft.com/office/officeart/2005/8/layout/orgChart1"/>
    <dgm:cxn modelId="{40462136-B424-4E76-A73D-4BFC26F89148}" type="presParOf" srcId="{91A892DA-9AA6-405B-BC44-4ECC28D2D0F5}" destId="{F12559AE-8F83-4653-B777-76E7B3A8834B}" srcOrd="3" destOrd="0" presId="urn:microsoft.com/office/officeart/2005/8/layout/orgChart1"/>
    <dgm:cxn modelId="{C3A90A64-5C40-4A01-B185-0E7FEA0ACFF9}" type="presParOf" srcId="{F12559AE-8F83-4653-B777-76E7B3A8834B}" destId="{753D176C-B52C-49A0-B4FD-E836A0A29CB3}" srcOrd="0" destOrd="0" presId="urn:microsoft.com/office/officeart/2005/8/layout/orgChart1"/>
    <dgm:cxn modelId="{AAFBD7C8-9203-43CE-BF06-1CC002DF079F}" type="presParOf" srcId="{753D176C-B52C-49A0-B4FD-E836A0A29CB3}" destId="{3395181B-5F17-45AC-B375-4C2DEDD8BD50}" srcOrd="0" destOrd="0" presId="urn:microsoft.com/office/officeart/2005/8/layout/orgChart1"/>
    <dgm:cxn modelId="{5DA1B2CB-673E-4C77-8BD3-F51601845D23}" type="presParOf" srcId="{753D176C-B52C-49A0-B4FD-E836A0A29CB3}" destId="{E1F1B26F-205B-4686-B87E-3560BC05C495}" srcOrd="1" destOrd="0" presId="urn:microsoft.com/office/officeart/2005/8/layout/orgChart1"/>
    <dgm:cxn modelId="{D21EE1BD-65C2-4468-8BAC-3C3E966EA4F4}" type="presParOf" srcId="{F12559AE-8F83-4653-B777-76E7B3A8834B}" destId="{5D07E29C-0445-4C55-9F36-DC189121EE7E}" srcOrd="1" destOrd="0" presId="urn:microsoft.com/office/officeart/2005/8/layout/orgChart1"/>
    <dgm:cxn modelId="{431FAA65-9E88-4D53-9C71-D6BA577CB7AC}" type="presParOf" srcId="{F12559AE-8F83-4653-B777-76E7B3A8834B}" destId="{149E71E7-16A4-449E-B811-B24029183F69}" srcOrd="2" destOrd="0" presId="urn:microsoft.com/office/officeart/2005/8/layout/orgChart1"/>
    <dgm:cxn modelId="{CD93BA99-E2BB-4DE6-8671-A4FD8C420317}" type="presParOf" srcId="{91A892DA-9AA6-405B-BC44-4ECC28D2D0F5}" destId="{1207E4C1-F8F8-4336-8363-2BA468B815AF}" srcOrd="4" destOrd="0" presId="urn:microsoft.com/office/officeart/2005/8/layout/orgChart1"/>
    <dgm:cxn modelId="{89EB0014-39BE-4B1C-9E5F-1433E00D7DB1}" type="presParOf" srcId="{91A892DA-9AA6-405B-BC44-4ECC28D2D0F5}" destId="{CD021365-8ABD-4C57-8BFA-E61B7B633DC2}" srcOrd="5" destOrd="0" presId="urn:microsoft.com/office/officeart/2005/8/layout/orgChart1"/>
    <dgm:cxn modelId="{E8B37DD1-9612-474E-9F74-8F98521D0C0F}" type="presParOf" srcId="{CD021365-8ABD-4C57-8BFA-E61B7B633DC2}" destId="{F3BC9CD1-147B-48C6-A910-C91ACBBFCA01}" srcOrd="0" destOrd="0" presId="urn:microsoft.com/office/officeart/2005/8/layout/orgChart1"/>
    <dgm:cxn modelId="{DC7ECA25-65AE-4B15-B247-3BF7168BE043}" type="presParOf" srcId="{F3BC9CD1-147B-48C6-A910-C91ACBBFCA01}" destId="{EC20BC48-EC05-40A2-AAA9-9B087B9F5FEF}" srcOrd="0" destOrd="0" presId="urn:microsoft.com/office/officeart/2005/8/layout/orgChart1"/>
    <dgm:cxn modelId="{787DAA16-D8C7-4A5B-BC8E-1A26773F0CDB}" type="presParOf" srcId="{F3BC9CD1-147B-48C6-A910-C91ACBBFCA01}" destId="{EC7E15B5-B639-43A1-9AE5-A8F304ABFDF7}" srcOrd="1" destOrd="0" presId="urn:microsoft.com/office/officeart/2005/8/layout/orgChart1"/>
    <dgm:cxn modelId="{52CF74CF-7232-4F8C-85CB-4C0FE387E30C}" type="presParOf" srcId="{CD021365-8ABD-4C57-8BFA-E61B7B633DC2}" destId="{B8741961-20C6-4BBF-9FB8-FEB5CB78B613}" srcOrd="1" destOrd="0" presId="urn:microsoft.com/office/officeart/2005/8/layout/orgChart1"/>
    <dgm:cxn modelId="{8BFCD92D-2CFB-4DCC-A559-CD6CC6CD593A}" type="presParOf" srcId="{CD021365-8ABD-4C57-8BFA-E61B7B633DC2}" destId="{969152C3-FE09-4220-8370-272D78053569}" srcOrd="2" destOrd="0" presId="urn:microsoft.com/office/officeart/2005/8/layout/orgChart1"/>
    <dgm:cxn modelId="{F79E70BE-1C47-4DDF-A71F-9859896351BB}" type="presParOf" srcId="{91A892DA-9AA6-405B-BC44-4ECC28D2D0F5}" destId="{0E8693A0-B83E-4A45-B66F-6529C038E1F7}" srcOrd="6" destOrd="0" presId="urn:microsoft.com/office/officeart/2005/8/layout/orgChart1"/>
    <dgm:cxn modelId="{781ED935-D877-4C86-8218-D4DEF21502F4}" type="presParOf" srcId="{91A892DA-9AA6-405B-BC44-4ECC28D2D0F5}" destId="{F1DA3890-604D-4B4C-A150-8B11508955D2}" srcOrd="7" destOrd="0" presId="urn:microsoft.com/office/officeart/2005/8/layout/orgChart1"/>
    <dgm:cxn modelId="{0A5F4357-F415-4254-BB63-A24BCFDFCDAF}" type="presParOf" srcId="{F1DA3890-604D-4B4C-A150-8B11508955D2}" destId="{42DA31AE-CCE9-443A-9A05-572B7951E4E5}" srcOrd="0" destOrd="0" presId="urn:microsoft.com/office/officeart/2005/8/layout/orgChart1"/>
    <dgm:cxn modelId="{A92F5A9E-0796-47D6-BCD5-28FEC939DBF2}" type="presParOf" srcId="{42DA31AE-CCE9-443A-9A05-572B7951E4E5}" destId="{01E9DF2C-67F7-4045-9EFB-D76B95D06E50}" srcOrd="0" destOrd="0" presId="urn:microsoft.com/office/officeart/2005/8/layout/orgChart1"/>
    <dgm:cxn modelId="{081B3561-782D-4618-83D9-D16074970718}" type="presParOf" srcId="{42DA31AE-CCE9-443A-9A05-572B7951E4E5}" destId="{278CE372-2BDA-41C9-81C2-0D1D643A4A0E}" srcOrd="1" destOrd="0" presId="urn:microsoft.com/office/officeart/2005/8/layout/orgChart1"/>
    <dgm:cxn modelId="{DA5E3273-B26D-488B-9398-FEA3E040B824}" type="presParOf" srcId="{F1DA3890-604D-4B4C-A150-8B11508955D2}" destId="{A7B8F49E-75D4-4836-BC56-FA1BB2E6DF19}" srcOrd="1" destOrd="0" presId="urn:microsoft.com/office/officeart/2005/8/layout/orgChart1"/>
    <dgm:cxn modelId="{16E94E18-9D56-41F3-9E5A-DDE90D878977}" type="presParOf" srcId="{F1DA3890-604D-4B4C-A150-8B11508955D2}" destId="{B07C6238-137F-46B7-A07E-A758DDA9F93D}" srcOrd="2" destOrd="0" presId="urn:microsoft.com/office/officeart/2005/8/layout/orgChart1"/>
    <dgm:cxn modelId="{3E6F415E-1842-4448-A39E-A864291AD2B3}" type="presParOf" srcId="{91A892DA-9AA6-405B-BC44-4ECC28D2D0F5}" destId="{0F7D18F7-D290-459A-9305-E6A111FB1A87}" srcOrd="8" destOrd="0" presId="urn:microsoft.com/office/officeart/2005/8/layout/orgChart1"/>
    <dgm:cxn modelId="{A42C5AD8-F970-412C-8DDF-2693A2A7E446}" type="presParOf" srcId="{91A892DA-9AA6-405B-BC44-4ECC28D2D0F5}" destId="{5BE4DCB9-896C-431D-AE09-D0859D2527B8}" srcOrd="9" destOrd="0" presId="urn:microsoft.com/office/officeart/2005/8/layout/orgChart1"/>
    <dgm:cxn modelId="{7BC8A241-C60B-4D37-9956-96B8843D0F42}" type="presParOf" srcId="{5BE4DCB9-896C-431D-AE09-D0859D2527B8}" destId="{DF940A65-6B20-4F7C-843D-7548597B0B45}" srcOrd="0" destOrd="0" presId="urn:microsoft.com/office/officeart/2005/8/layout/orgChart1"/>
    <dgm:cxn modelId="{8DF65A3C-0CC5-4E75-A66B-C6ADE3B01600}" type="presParOf" srcId="{DF940A65-6B20-4F7C-843D-7548597B0B45}" destId="{7F28A022-C677-4F96-9EAC-8DF0984D7721}" srcOrd="0" destOrd="0" presId="urn:microsoft.com/office/officeart/2005/8/layout/orgChart1"/>
    <dgm:cxn modelId="{AFEA0ED4-D0C7-47F1-A854-86E01A979558}" type="presParOf" srcId="{DF940A65-6B20-4F7C-843D-7548597B0B45}" destId="{A8D5EA9D-C3D2-4C63-94C3-67CD4E1CBFA7}" srcOrd="1" destOrd="0" presId="urn:microsoft.com/office/officeart/2005/8/layout/orgChart1"/>
    <dgm:cxn modelId="{E35E9183-C38C-4D67-A7F0-4DEA182C2D4A}" type="presParOf" srcId="{5BE4DCB9-896C-431D-AE09-D0859D2527B8}" destId="{1666EE02-02F1-4D69-9E64-0E3D24E2AF41}" srcOrd="1" destOrd="0" presId="urn:microsoft.com/office/officeart/2005/8/layout/orgChart1"/>
    <dgm:cxn modelId="{00A8896D-F29F-4EC1-A166-F1BC1FB5DAAA}" type="presParOf" srcId="{5BE4DCB9-896C-431D-AE09-D0859D2527B8}" destId="{4B09F172-01A6-4F02-90BF-6286D36A4BA4}" srcOrd="2" destOrd="0" presId="urn:microsoft.com/office/officeart/2005/8/layout/orgChart1"/>
    <dgm:cxn modelId="{8069ECBB-1751-400B-916D-6524643EFE74}" type="presParOf" srcId="{7F94127B-D17A-48DC-8965-8FE78AC28833}" destId="{D0790A50-06A7-4935-8B31-CD3205CF1C40}" srcOrd="2" destOrd="0" presId="urn:microsoft.com/office/officeart/2005/8/layout/orgChart1"/>
    <dgm:cxn modelId="{D85029AC-2F93-4495-B373-CE721E37587C}" type="presParOf" srcId="{6AC56DDF-A5B5-412C-9D3B-1583DA7036B1}" destId="{F268FAE6-DA36-45FB-ACF3-C3AFCFEA2A20}" srcOrd="2" destOrd="0" presId="urn:microsoft.com/office/officeart/2005/8/layout/orgChart1"/>
    <dgm:cxn modelId="{B8A5CF1E-3A04-4BB5-95CE-C456D063C10D}" type="presParOf" srcId="{6AC56DDF-A5B5-412C-9D3B-1583DA7036B1}" destId="{DDD0F7B5-803D-4E7E-9AD4-9EC3CB20680E}" srcOrd="3" destOrd="0" presId="urn:microsoft.com/office/officeart/2005/8/layout/orgChart1"/>
    <dgm:cxn modelId="{363136AA-79F0-44D1-881B-A52A8CE82661}" type="presParOf" srcId="{DDD0F7B5-803D-4E7E-9AD4-9EC3CB20680E}" destId="{0A5D5B60-CCEB-41FF-8226-70FED76E030F}" srcOrd="0" destOrd="0" presId="urn:microsoft.com/office/officeart/2005/8/layout/orgChart1"/>
    <dgm:cxn modelId="{8B8F6276-F7D8-420F-A89E-874DEBA3947E}" type="presParOf" srcId="{0A5D5B60-CCEB-41FF-8226-70FED76E030F}" destId="{F4C10AB1-BAAF-4692-8E92-5EF8EDA6B18F}" srcOrd="0" destOrd="0" presId="urn:microsoft.com/office/officeart/2005/8/layout/orgChart1"/>
    <dgm:cxn modelId="{01AC3366-85A0-469C-83FC-2E720C73C761}" type="presParOf" srcId="{0A5D5B60-CCEB-41FF-8226-70FED76E030F}" destId="{ECC90911-FB74-4552-880C-305FAE1A664F}" srcOrd="1" destOrd="0" presId="urn:microsoft.com/office/officeart/2005/8/layout/orgChart1"/>
    <dgm:cxn modelId="{C59119FF-3890-4BAF-8854-5070D44F08F0}" type="presParOf" srcId="{DDD0F7B5-803D-4E7E-9AD4-9EC3CB20680E}" destId="{331D8236-9C04-49FF-AA56-3D6F8C1A48B5}" srcOrd="1" destOrd="0" presId="urn:microsoft.com/office/officeart/2005/8/layout/orgChart1"/>
    <dgm:cxn modelId="{2BA5C63B-B2A2-4693-AF96-9799A39A89EB}" type="presParOf" srcId="{331D8236-9C04-49FF-AA56-3D6F8C1A48B5}" destId="{7F6EB64E-C2AC-4399-93AF-F4D369B83A41}" srcOrd="0" destOrd="0" presId="urn:microsoft.com/office/officeart/2005/8/layout/orgChart1"/>
    <dgm:cxn modelId="{2A8A89AA-ADAB-49C6-9B30-4CB4633353B8}" type="presParOf" srcId="{331D8236-9C04-49FF-AA56-3D6F8C1A48B5}" destId="{BD9C06BD-DB7F-4CA2-9DBD-BE6CEB6C7F1D}" srcOrd="1" destOrd="0" presId="urn:microsoft.com/office/officeart/2005/8/layout/orgChart1"/>
    <dgm:cxn modelId="{46BDA278-B7A2-410E-ADD8-594FA383836F}" type="presParOf" srcId="{BD9C06BD-DB7F-4CA2-9DBD-BE6CEB6C7F1D}" destId="{C447BEB1-CE7E-4CA7-B1E9-75E7E5E9539B}" srcOrd="0" destOrd="0" presId="urn:microsoft.com/office/officeart/2005/8/layout/orgChart1"/>
    <dgm:cxn modelId="{66E06C58-0746-4151-99AD-824F9CA7BDEB}" type="presParOf" srcId="{C447BEB1-CE7E-4CA7-B1E9-75E7E5E9539B}" destId="{C6B88A76-411A-4956-89BB-6E39FA7B512F}" srcOrd="0" destOrd="0" presId="urn:microsoft.com/office/officeart/2005/8/layout/orgChart1"/>
    <dgm:cxn modelId="{22117C9D-8C34-4408-AA2E-BDB58EFB43ED}" type="presParOf" srcId="{C447BEB1-CE7E-4CA7-B1E9-75E7E5E9539B}" destId="{BA0C4184-E971-43DA-810A-8CECFDBA6F35}" srcOrd="1" destOrd="0" presId="urn:microsoft.com/office/officeart/2005/8/layout/orgChart1"/>
    <dgm:cxn modelId="{A690FE4C-8A82-49CA-AABC-12D9C5B7C985}" type="presParOf" srcId="{BD9C06BD-DB7F-4CA2-9DBD-BE6CEB6C7F1D}" destId="{125B5A00-A3E1-4ADB-B3C9-1DF7800129FE}" srcOrd="1" destOrd="0" presId="urn:microsoft.com/office/officeart/2005/8/layout/orgChart1"/>
    <dgm:cxn modelId="{5418289D-89D2-4DEE-92EC-0F9371BBEE76}" type="presParOf" srcId="{BD9C06BD-DB7F-4CA2-9DBD-BE6CEB6C7F1D}" destId="{7FF25DF2-3D22-4315-8D8E-C531DD4B5E40}" srcOrd="2" destOrd="0" presId="urn:microsoft.com/office/officeart/2005/8/layout/orgChart1"/>
    <dgm:cxn modelId="{8C6DDEC8-7D55-4E6E-93C1-FD9BDD6575F5}" type="presParOf" srcId="{331D8236-9C04-49FF-AA56-3D6F8C1A48B5}" destId="{9FF8ED5E-27D0-4E37-A9A0-4B4817CC6D0D}" srcOrd="2" destOrd="0" presId="urn:microsoft.com/office/officeart/2005/8/layout/orgChart1"/>
    <dgm:cxn modelId="{5B5BA783-2AF9-4DCC-B768-F7B26F7ED4CC}" type="presParOf" srcId="{331D8236-9C04-49FF-AA56-3D6F8C1A48B5}" destId="{3AB1DAE0-2DD1-4F94-8B5B-CE7729932453}" srcOrd="3" destOrd="0" presId="urn:microsoft.com/office/officeart/2005/8/layout/orgChart1"/>
    <dgm:cxn modelId="{481C7D95-A039-4880-B139-81EF5841D209}" type="presParOf" srcId="{3AB1DAE0-2DD1-4F94-8B5B-CE7729932453}" destId="{32D79616-C880-47DB-9032-BB099F888EAD}" srcOrd="0" destOrd="0" presId="urn:microsoft.com/office/officeart/2005/8/layout/orgChart1"/>
    <dgm:cxn modelId="{FF21D8BA-1760-4CA0-9C5A-D348953FC4E5}" type="presParOf" srcId="{32D79616-C880-47DB-9032-BB099F888EAD}" destId="{C673A493-2ACD-4FEB-9612-30B00BEA2585}" srcOrd="0" destOrd="0" presId="urn:microsoft.com/office/officeart/2005/8/layout/orgChart1"/>
    <dgm:cxn modelId="{43EA5896-0C71-4C86-B5CC-B09B4A2724DA}" type="presParOf" srcId="{32D79616-C880-47DB-9032-BB099F888EAD}" destId="{779D233C-451A-48FE-A33A-5899A488C2DC}" srcOrd="1" destOrd="0" presId="urn:microsoft.com/office/officeart/2005/8/layout/orgChart1"/>
    <dgm:cxn modelId="{A755DEFC-4C75-4CEB-A0EC-0BAF1717B113}" type="presParOf" srcId="{3AB1DAE0-2DD1-4F94-8B5B-CE7729932453}" destId="{BA65E9C6-FAB5-4B11-A1E3-61272F46CC63}" srcOrd="1" destOrd="0" presId="urn:microsoft.com/office/officeart/2005/8/layout/orgChart1"/>
    <dgm:cxn modelId="{DCF70B4C-7608-46D8-9220-E9430753B9B2}" type="presParOf" srcId="{3AB1DAE0-2DD1-4F94-8B5B-CE7729932453}" destId="{C4E07F2F-5116-4D67-9BED-850508CD48EF}" srcOrd="2" destOrd="0" presId="urn:microsoft.com/office/officeart/2005/8/layout/orgChart1"/>
    <dgm:cxn modelId="{F9F5365F-D7D0-4004-A449-845978D9ED2B}" type="presParOf" srcId="{331D8236-9C04-49FF-AA56-3D6F8C1A48B5}" destId="{82578D3F-140D-4E90-B3B7-03798C0BF2CE}" srcOrd="4" destOrd="0" presId="urn:microsoft.com/office/officeart/2005/8/layout/orgChart1"/>
    <dgm:cxn modelId="{96A776A4-032C-407B-B87B-42CED81059A7}" type="presParOf" srcId="{331D8236-9C04-49FF-AA56-3D6F8C1A48B5}" destId="{9EC69FD1-6B10-47E3-9FDB-2F0374B79770}" srcOrd="5" destOrd="0" presId="urn:microsoft.com/office/officeart/2005/8/layout/orgChart1"/>
    <dgm:cxn modelId="{94DFADA4-5592-4FC2-9EE2-8001A0C4537C}" type="presParOf" srcId="{9EC69FD1-6B10-47E3-9FDB-2F0374B79770}" destId="{C5BAF1D7-85F4-4619-B7B8-8C52376C4ABC}" srcOrd="0" destOrd="0" presId="urn:microsoft.com/office/officeart/2005/8/layout/orgChart1"/>
    <dgm:cxn modelId="{8ECBE0B9-94CE-4B5E-9BA8-F54298DA57D8}" type="presParOf" srcId="{C5BAF1D7-85F4-4619-B7B8-8C52376C4ABC}" destId="{57BFBFCA-4ED7-4D26-B6B2-6308804A69B2}" srcOrd="0" destOrd="0" presId="urn:microsoft.com/office/officeart/2005/8/layout/orgChart1"/>
    <dgm:cxn modelId="{042D78B8-E1A3-4AAF-B8C5-A41B783D7902}" type="presParOf" srcId="{C5BAF1D7-85F4-4619-B7B8-8C52376C4ABC}" destId="{B8E9A5CE-AC79-4179-8970-B8E69E817639}" srcOrd="1" destOrd="0" presId="urn:microsoft.com/office/officeart/2005/8/layout/orgChart1"/>
    <dgm:cxn modelId="{45163B8D-7801-41CD-96D9-C623297C1DB0}" type="presParOf" srcId="{9EC69FD1-6B10-47E3-9FDB-2F0374B79770}" destId="{C6C83F66-7D51-4F89-91A7-81150FE2AAD4}" srcOrd="1" destOrd="0" presId="urn:microsoft.com/office/officeart/2005/8/layout/orgChart1"/>
    <dgm:cxn modelId="{FAC6613C-7590-405D-AC36-7A1F2F7D0004}" type="presParOf" srcId="{9EC69FD1-6B10-47E3-9FDB-2F0374B79770}" destId="{D14770EA-D366-4C13-BB19-9354E8CF4512}" srcOrd="2" destOrd="0" presId="urn:microsoft.com/office/officeart/2005/8/layout/orgChart1"/>
    <dgm:cxn modelId="{E3E0B774-EC85-498E-8A7D-284127B7DA29}" type="presParOf" srcId="{DDD0F7B5-803D-4E7E-9AD4-9EC3CB20680E}" destId="{4F3E251D-F460-4134-9A57-B2C30F0CA82D}" srcOrd="2" destOrd="0" presId="urn:microsoft.com/office/officeart/2005/8/layout/orgChart1"/>
    <dgm:cxn modelId="{342D3A28-2A99-4586-9A4F-C2B66D43D761}" type="presParOf" srcId="{6AC56DDF-A5B5-412C-9D3B-1583DA7036B1}" destId="{BD359016-4186-43F8-970C-73CB16587321}" srcOrd="4" destOrd="0" presId="urn:microsoft.com/office/officeart/2005/8/layout/orgChart1"/>
    <dgm:cxn modelId="{E1BD8A29-45B5-464D-8092-20296508A3E9}" type="presParOf" srcId="{6AC56DDF-A5B5-412C-9D3B-1583DA7036B1}" destId="{1ED5FEA0-678D-4EDE-8D77-213E3B80259B}" srcOrd="5" destOrd="0" presId="urn:microsoft.com/office/officeart/2005/8/layout/orgChart1"/>
    <dgm:cxn modelId="{75875EFE-05DC-42E1-9EE4-593B69AEFC0F}" type="presParOf" srcId="{1ED5FEA0-678D-4EDE-8D77-213E3B80259B}" destId="{FE46E921-517A-4027-8E1D-DCC0D582ACAC}" srcOrd="0" destOrd="0" presId="urn:microsoft.com/office/officeart/2005/8/layout/orgChart1"/>
    <dgm:cxn modelId="{DAE583B5-15BD-4DEC-9E65-A0AB1FA311A0}" type="presParOf" srcId="{FE46E921-517A-4027-8E1D-DCC0D582ACAC}" destId="{95C021CB-8127-49AB-AEB0-4A8CBB061CE0}" srcOrd="0" destOrd="0" presId="urn:microsoft.com/office/officeart/2005/8/layout/orgChart1"/>
    <dgm:cxn modelId="{CB64C772-3CBF-4A2D-AAE6-6C2DA0D89A73}" type="presParOf" srcId="{FE46E921-517A-4027-8E1D-DCC0D582ACAC}" destId="{E25A3896-222A-4A63-8762-02FFB55D24ED}" srcOrd="1" destOrd="0" presId="urn:microsoft.com/office/officeart/2005/8/layout/orgChart1"/>
    <dgm:cxn modelId="{873ED5E7-0B9C-4768-8387-51DE50BE0B84}" type="presParOf" srcId="{1ED5FEA0-678D-4EDE-8D77-213E3B80259B}" destId="{B7280DDE-D088-4B9D-AC5F-966691F02DC7}" srcOrd="1" destOrd="0" presId="urn:microsoft.com/office/officeart/2005/8/layout/orgChart1"/>
    <dgm:cxn modelId="{D29FFF00-72CE-4E26-9AEA-F846B70C9BD4}" type="presParOf" srcId="{B7280DDE-D088-4B9D-AC5F-966691F02DC7}" destId="{54E2FEBF-F853-4E46-8B0B-DC2B928CA3CD}" srcOrd="0" destOrd="0" presId="urn:microsoft.com/office/officeart/2005/8/layout/orgChart1"/>
    <dgm:cxn modelId="{3122452E-9C13-4DAF-B217-2EDCE932A93C}" type="presParOf" srcId="{B7280DDE-D088-4B9D-AC5F-966691F02DC7}" destId="{A0F8104D-99D3-4F4E-A550-1D72EBE39C5C}" srcOrd="1" destOrd="0" presId="urn:microsoft.com/office/officeart/2005/8/layout/orgChart1"/>
    <dgm:cxn modelId="{4B0F1231-A533-4F53-8900-79641683FC7D}" type="presParOf" srcId="{A0F8104D-99D3-4F4E-A550-1D72EBE39C5C}" destId="{73FF3352-B851-4DD7-8743-9D31060F16EA}" srcOrd="0" destOrd="0" presId="urn:microsoft.com/office/officeart/2005/8/layout/orgChart1"/>
    <dgm:cxn modelId="{B78BAE9A-509A-4E3D-8B40-D5CFB8D53400}" type="presParOf" srcId="{73FF3352-B851-4DD7-8743-9D31060F16EA}" destId="{AE7227C7-870A-42A4-8CFD-7198F2EB6A9B}" srcOrd="0" destOrd="0" presId="urn:microsoft.com/office/officeart/2005/8/layout/orgChart1"/>
    <dgm:cxn modelId="{E0C212BB-F836-44AD-9B9C-0FDD2E7E6705}" type="presParOf" srcId="{73FF3352-B851-4DD7-8743-9D31060F16EA}" destId="{42653F5F-C4C9-436A-90DF-D5F0CAC2378D}" srcOrd="1" destOrd="0" presId="urn:microsoft.com/office/officeart/2005/8/layout/orgChart1"/>
    <dgm:cxn modelId="{0C64C31C-6AAD-4EE0-99BF-D64C353D415D}" type="presParOf" srcId="{A0F8104D-99D3-4F4E-A550-1D72EBE39C5C}" destId="{209D72BC-AFA0-4BC9-AE2F-27EE5CB9FFD7}" srcOrd="1" destOrd="0" presId="urn:microsoft.com/office/officeart/2005/8/layout/orgChart1"/>
    <dgm:cxn modelId="{29976181-CF8E-4A7A-A59A-057489628AF9}" type="presParOf" srcId="{A0F8104D-99D3-4F4E-A550-1D72EBE39C5C}" destId="{9FD5610C-76CF-4F01-BE25-D931C20B6FDD}" srcOrd="2" destOrd="0" presId="urn:microsoft.com/office/officeart/2005/8/layout/orgChart1"/>
    <dgm:cxn modelId="{537E29C6-C3F6-4578-B7E3-8F90F569877C}" type="presParOf" srcId="{B7280DDE-D088-4B9D-AC5F-966691F02DC7}" destId="{E9282BDF-887F-4512-B100-1D6EE483289E}" srcOrd="2" destOrd="0" presId="urn:microsoft.com/office/officeart/2005/8/layout/orgChart1"/>
    <dgm:cxn modelId="{BC2145A4-31FE-4329-84A2-B740355F3C9C}" type="presParOf" srcId="{B7280DDE-D088-4B9D-AC5F-966691F02DC7}" destId="{50F005DD-94FB-4108-A8E1-EE3F5932D97F}" srcOrd="3" destOrd="0" presId="urn:microsoft.com/office/officeart/2005/8/layout/orgChart1"/>
    <dgm:cxn modelId="{C34A161E-E579-4064-9B48-418D4F66F5A8}" type="presParOf" srcId="{50F005DD-94FB-4108-A8E1-EE3F5932D97F}" destId="{CA3FED60-B6DC-4410-A472-CF6A54E85E05}" srcOrd="0" destOrd="0" presId="urn:microsoft.com/office/officeart/2005/8/layout/orgChart1"/>
    <dgm:cxn modelId="{B564552C-71D9-4CCA-A34F-DCB89600A44E}" type="presParOf" srcId="{CA3FED60-B6DC-4410-A472-CF6A54E85E05}" destId="{E10C92E8-544C-4147-96E2-8403C61C6F22}" srcOrd="0" destOrd="0" presId="urn:microsoft.com/office/officeart/2005/8/layout/orgChart1"/>
    <dgm:cxn modelId="{C167D159-49C5-4239-80AF-07E19193B982}" type="presParOf" srcId="{CA3FED60-B6DC-4410-A472-CF6A54E85E05}" destId="{96FE2B81-5BA3-4748-8354-30926192696A}" srcOrd="1" destOrd="0" presId="urn:microsoft.com/office/officeart/2005/8/layout/orgChart1"/>
    <dgm:cxn modelId="{33C390E7-B3F1-449A-A5DB-35694AEB23BF}" type="presParOf" srcId="{50F005DD-94FB-4108-A8E1-EE3F5932D97F}" destId="{E83AF220-02E5-4E0C-BC45-99B61EA7B198}" srcOrd="1" destOrd="0" presId="urn:microsoft.com/office/officeart/2005/8/layout/orgChart1"/>
    <dgm:cxn modelId="{8992CF42-789C-4CFC-813D-DC73294485AF}" type="presParOf" srcId="{50F005DD-94FB-4108-A8E1-EE3F5932D97F}" destId="{EA80C513-CCCC-4CBD-B754-D87E4604DE23}" srcOrd="2" destOrd="0" presId="urn:microsoft.com/office/officeart/2005/8/layout/orgChart1"/>
    <dgm:cxn modelId="{157DFD14-2165-4F65-9BC1-420A5ABED287}" type="presParOf" srcId="{1ED5FEA0-678D-4EDE-8D77-213E3B80259B}" destId="{E95C827A-A3D5-44AF-BA5D-BFB63C461052}" srcOrd="2" destOrd="0" presId="urn:microsoft.com/office/officeart/2005/8/layout/orgChart1"/>
    <dgm:cxn modelId="{F2D79908-277C-4001-8343-F8900307E97E}" type="presParOf" srcId="{6AC56DDF-A5B5-412C-9D3B-1583DA7036B1}" destId="{BEF3B098-C883-4C62-B1A0-FC7D0C9883FD}" srcOrd="6" destOrd="0" presId="urn:microsoft.com/office/officeart/2005/8/layout/orgChart1"/>
    <dgm:cxn modelId="{DAF5F0D6-D6C3-48F4-B25B-BB5B5DDFB256}" type="presParOf" srcId="{6AC56DDF-A5B5-412C-9D3B-1583DA7036B1}" destId="{3892770F-2B66-49E1-9616-4D9941E516B7}" srcOrd="7" destOrd="0" presId="urn:microsoft.com/office/officeart/2005/8/layout/orgChart1"/>
    <dgm:cxn modelId="{CBEB825E-C6ED-409A-9122-878A439E10A3}" type="presParOf" srcId="{3892770F-2B66-49E1-9616-4D9941E516B7}" destId="{A5BA687D-9C7D-4127-9BC7-6BC00606D217}" srcOrd="0" destOrd="0" presId="urn:microsoft.com/office/officeart/2005/8/layout/orgChart1"/>
    <dgm:cxn modelId="{1D9F14DC-6CF4-4B95-8E9F-56B89C67FFBE}" type="presParOf" srcId="{A5BA687D-9C7D-4127-9BC7-6BC00606D217}" destId="{8967AB09-7AC2-4B15-A7CC-98A7694D4C84}" srcOrd="0" destOrd="0" presId="urn:microsoft.com/office/officeart/2005/8/layout/orgChart1"/>
    <dgm:cxn modelId="{F56D8760-A2C2-471F-BF72-E235D4B2BBE5}" type="presParOf" srcId="{A5BA687D-9C7D-4127-9BC7-6BC00606D217}" destId="{2DA14B87-8785-4184-B6F5-844F9D441B6B}" srcOrd="1" destOrd="0" presId="urn:microsoft.com/office/officeart/2005/8/layout/orgChart1"/>
    <dgm:cxn modelId="{A8DC9308-01B6-46D0-9E0D-804B1DDF84D7}" type="presParOf" srcId="{3892770F-2B66-49E1-9616-4D9941E516B7}" destId="{08E00936-8D20-45B1-BCDA-C2B1FE514D8A}" srcOrd="1" destOrd="0" presId="urn:microsoft.com/office/officeart/2005/8/layout/orgChart1"/>
    <dgm:cxn modelId="{53E7E557-E939-4719-B6D9-ECD6E2D0E99A}" type="presParOf" srcId="{08E00936-8D20-45B1-BCDA-C2B1FE514D8A}" destId="{39A14B9C-40A8-403C-A81D-EC1E7DE27C15}" srcOrd="0" destOrd="0" presId="urn:microsoft.com/office/officeart/2005/8/layout/orgChart1"/>
    <dgm:cxn modelId="{DDB8D933-BB76-4B58-BB3E-1E06950091FB}" type="presParOf" srcId="{08E00936-8D20-45B1-BCDA-C2B1FE514D8A}" destId="{8817AAB7-C459-4249-9743-E3CD3EE51407}" srcOrd="1" destOrd="0" presId="urn:microsoft.com/office/officeart/2005/8/layout/orgChart1"/>
    <dgm:cxn modelId="{E23E3AD3-6E30-4FBD-9A4E-1BE5D27AAAAF}" type="presParOf" srcId="{8817AAB7-C459-4249-9743-E3CD3EE51407}" destId="{23E4E1C8-5BE9-42EF-8B87-ED0BEB600F3E}" srcOrd="0" destOrd="0" presId="urn:microsoft.com/office/officeart/2005/8/layout/orgChart1"/>
    <dgm:cxn modelId="{85BD2B92-7500-4D12-91BA-C25E2E86AA68}" type="presParOf" srcId="{23E4E1C8-5BE9-42EF-8B87-ED0BEB600F3E}" destId="{A26B07EF-B2EC-4336-A51C-A05FF2A6F82B}" srcOrd="0" destOrd="0" presId="urn:microsoft.com/office/officeart/2005/8/layout/orgChart1"/>
    <dgm:cxn modelId="{FA1D1BAA-3572-4740-B232-DF5B2A8EBDCE}" type="presParOf" srcId="{23E4E1C8-5BE9-42EF-8B87-ED0BEB600F3E}" destId="{39531738-4D6B-4077-9146-1E09E0513243}" srcOrd="1" destOrd="0" presId="urn:microsoft.com/office/officeart/2005/8/layout/orgChart1"/>
    <dgm:cxn modelId="{652A7C08-3F96-4E1A-BFFD-55BECEDBA701}" type="presParOf" srcId="{8817AAB7-C459-4249-9743-E3CD3EE51407}" destId="{3F4004E9-D5D6-4D73-8DA2-20521026208F}" srcOrd="1" destOrd="0" presId="urn:microsoft.com/office/officeart/2005/8/layout/orgChart1"/>
    <dgm:cxn modelId="{CBD08A5D-ED36-4C3E-B81A-9013F3F89E5B}" type="presParOf" srcId="{8817AAB7-C459-4249-9743-E3CD3EE51407}" destId="{C1E8A19E-A6E2-41D3-ACA5-4D8F3903CA98}" srcOrd="2" destOrd="0" presId="urn:microsoft.com/office/officeart/2005/8/layout/orgChart1"/>
    <dgm:cxn modelId="{591C7964-81A1-4B3A-9D57-B6BF029FCC66}" type="presParOf" srcId="{08E00936-8D20-45B1-BCDA-C2B1FE514D8A}" destId="{5821D2AF-AC91-4A44-858F-872227EEF12A}" srcOrd="2" destOrd="0" presId="urn:microsoft.com/office/officeart/2005/8/layout/orgChart1"/>
    <dgm:cxn modelId="{B4DCAB21-3F9E-4815-B5FC-0FB71A3DF209}" type="presParOf" srcId="{08E00936-8D20-45B1-BCDA-C2B1FE514D8A}" destId="{EDB8B993-F623-4201-AD61-8FF5F514FABD}" srcOrd="3" destOrd="0" presId="urn:microsoft.com/office/officeart/2005/8/layout/orgChart1"/>
    <dgm:cxn modelId="{A3A7A1A1-4CB2-4340-AC3A-DDE79CB936AC}" type="presParOf" srcId="{EDB8B993-F623-4201-AD61-8FF5F514FABD}" destId="{191811DC-CF47-4EFE-8F05-560B8904E28A}" srcOrd="0" destOrd="0" presId="urn:microsoft.com/office/officeart/2005/8/layout/orgChart1"/>
    <dgm:cxn modelId="{95AB5147-06B7-4185-97F8-9A02DAD044A7}" type="presParOf" srcId="{191811DC-CF47-4EFE-8F05-560B8904E28A}" destId="{5C1571E4-057B-4C5C-96A1-D617070B00E6}" srcOrd="0" destOrd="0" presId="urn:microsoft.com/office/officeart/2005/8/layout/orgChart1"/>
    <dgm:cxn modelId="{07846269-1295-4623-9705-3A7C3D257F3C}" type="presParOf" srcId="{191811DC-CF47-4EFE-8F05-560B8904E28A}" destId="{69673B17-3D7F-4418-A919-698BD9D54B3A}" srcOrd="1" destOrd="0" presId="urn:microsoft.com/office/officeart/2005/8/layout/orgChart1"/>
    <dgm:cxn modelId="{88402CAB-625B-4DE9-8F16-A7A8A16755AA}" type="presParOf" srcId="{EDB8B993-F623-4201-AD61-8FF5F514FABD}" destId="{029D50C8-4D6E-4583-A490-58EC141A1EFE}" srcOrd="1" destOrd="0" presId="urn:microsoft.com/office/officeart/2005/8/layout/orgChart1"/>
    <dgm:cxn modelId="{797BCCA1-70DC-4F42-9F2A-D87FBEA8F626}" type="presParOf" srcId="{EDB8B993-F623-4201-AD61-8FF5F514FABD}" destId="{A4DF47CF-5A17-45F7-8D14-3F9FA7875AE5}" srcOrd="2" destOrd="0" presId="urn:microsoft.com/office/officeart/2005/8/layout/orgChart1"/>
    <dgm:cxn modelId="{C793001E-B30B-466B-911A-15B7205D0782}" type="presParOf" srcId="{08E00936-8D20-45B1-BCDA-C2B1FE514D8A}" destId="{D193DCE1-DC95-4632-8B72-92FBE9BC965E}" srcOrd="4" destOrd="0" presId="urn:microsoft.com/office/officeart/2005/8/layout/orgChart1"/>
    <dgm:cxn modelId="{FDECF7BE-6C44-4396-BED6-6CD2024DD74A}" type="presParOf" srcId="{08E00936-8D20-45B1-BCDA-C2B1FE514D8A}" destId="{1AC8E878-A01F-4A11-9D17-FEE21C9522B8}" srcOrd="5" destOrd="0" presId="urn:microsoft.com/office/officeart/2005/8/layout/orgChart1"/>
    <dgm:cxn modelId="{2EBA7305-57EC-4061-A04C-6658F046D03E}" type="presParOf" srcId="{1AC8E878-A01F-4A11-9D17-FEE21C9522B8}" destId="{F83545C4-34EB-4138-81D9-A4D30DC0C308}" srcOrd="0" destOrd="0" presId="urn:microsoft.com/office/officeart/2005/8/layout/orgChart1"/>
    <dgm:cxn modelId="{5AE89ACF-234F-4EE6-B4A1-47A44C6649E5}" type="presParOf" srcId="{F83545C4-34EB-4138-81D9-A4D30DC0C308}" destId="{0FB22087-8AD7-40B9-BC71-0DE2D90D3282}" srcOrd="0" destOrd="0" presId="urn:microsoft.com/office/officeart/2005/8/layout/orgChart1"/>
    <dgm:cxn modelId="{179E6980-F5D4-4DEE-81CE-B1C079D38F87}" type="presParOf" srcId="{F83545C4-34EB-4138-81D9-A4D30DC0C308}" destId="{6F599658-D0CC-49D5-A0A0-B17AEAE0A35B}" srcOrd="1" destOrd="0" presId="urn:microsoft.com/office/officeart/2005/8/layout/orgChart1"/>
    <dgm:cxn modelId="{74D3A92D-BFE6-4B22-B69A-D569CD9A74ED}" type="presParOf" srcId="{1AC8E878-A01F-4A11-9D17-FEE21C9522B8}" destId="{106B5E67-22B1-4793-8A64-CD1768861CA3}" srcOrd="1" destOrd="0" presId="urn:microsoft.com/office/officeart/2005/8/layout/orgChart1"/>
    <dgm:cxn modelId="{78A29F94-0F6D-4614-888F-3D2E6EA26FFD}" type="presParOf" srcId="{1AC8E878-A01F-4A11-9D17-FEE21C9522B8}" destId="{1E4CA0A8-AB12-4D11-B58E-627B3E2F9D79}" srcOrd="2" destOrd="0" presId="urn:microsoft.com/office/officeart/2005/8/layout/orgChart1"/>
    <dgm:cxn modelId="{5EB71F5E-A59C-4F84-8280-90B4FE554950}" type="presParOf" srcId="{3892770F-2B66-49E1-9616-4D9941E516B7}" destId="{94945589-9134-4198-AD43-C615949B4D4C}" srcOrd="2" destOrd="0" presId="urn:microsoft.com/office/officeart/2005/8/layout/orgChart1"/>
    <dgm:cxn modelId="{BAB1ECD4-7FF4-469A-9D02-7B2AD4E2DF69}" type="presParOf" srcId="{3DA1DC2C-10B3-4AB5-8C08-18A59925C3AB}" destId="{B097C9ED-DFC5-4E21-BE1B-9413668FE8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DA21EAC-809E-4FFB-A69D-04CE0AB8B9F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4717D000-2E80-486F-8DAF-A50E1E12FB5C}">
      <dgm:prSet custT="1"/>
      <dgm:spPr/>
      <dgm:t>
        <a:bodyPr/>
        <a:lstStyle/>
        <a:p>
          <a:pPr rtl="0"/>
          <a:r>
            <a:rPr lang="en-CA" sz="1200" dirty="0">
              <a:latin typeface="+mj-lt"/>
            </a:rPr>
            <a:t> A: Governance &amp; Management (AGD)</a:t>
          </a:r>
        </a:p>
      </dgm:t>
    </dgm:pt>
    <dgm:pt modelId="{5C1A4254-4E24-473E-A03E-62A1754C3F62}" type="parTrans" cxnId="{7A176844-0F16-4160-8548-C4194F2775D8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773A178D-1C73-4498-8E3D-D6727F0BFF12}" type="sibTrans" cxnId="{7A176844-0F16-4160-8548-C4194F2775D8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1748DB87-A7B3-4D84-9169-3B0F906973F3}">
      <dgm:prSet custT="1"/>
      <dgm:spPr/>
      <dgm:t>
        <a:bodyPr/>
        <a:lstStyle/>
        <a:p>
          <a:r>
            <a:rPr lang="en-CA" sz="1200" dirty="0">
              <a:latin typeface="+mj-lt"/>
            </a:rPr>
            <a:t>A2: Core Team Meetings (KJH)</a:t>
          </a:r>
        </a:p>
      </dgm:t>
    </dgm:pt>
    <dgm:pt modelId="{87DE65AF-EBB8-429E-BB2D-78F03057ED65}" type="parTrans" cxnId="{DDA061F9-6DF2-4C8F-800C-01631B78BA5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C7B98167-E071-4156-98EA-2F4F319DFE2A}" type="sibTrans" cxnId="{DDA061F9-6DF2-4C8F-800C-01631B78BA5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FBE3ADFF-B7D2-44C9-B012-962EE5F9502E}">
      <dgm:prSet custT="1"/>
      <dgm:spPr/>
      <dgm:t>
        <a:bodyPr/>
        <a:lstStyle/>
        <a:p>
          <a:r>
            <a:rPr lang="en-CA" sz="1200" dirty="0">
              <a:latin typeface="+mj-lt"/>
            </a:rPr>
            <a:t>A3: Status Reports (KJH)</a:t>
          </a:r>
        </a:p>
      </dgm:t>
    </dgm:pt>
    <dgm:pt modelId="{A53D376E-9AE4-497E-9C2F-FC632A1FC82C}" type="parTrans" cxnId="{AA94054F-A6E9-4F7D-A15D-6E024782DF4B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8F4F5251-25A3-403D-B8B3-D1C928F32F7A}" type="sibTrans" cxnId="{AA94054F-A6E9-4F7D-A15D-6E024782DF4B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404EB0D5-560E-4717-9BCE-3353EA744649}">
      <dgm:prSet custT="1"/>
      <dgm:spPr/>
      <dgm:t>
        <a:bodyPr/>
        <a:lstStyle/>
        <a:p>
          <a:r>
            <a:rPr lang="en-CA" sz="1200" dirty="0">
              <a:latin typeface="+mj-lt"/>
            </a:rPr>
            <a:t>B: Research Plan (AGD)</a:t>
          </a:r>
        </a:p>
      </dgm:t>
    </dgm:pt>
    <dgm:pt modelId="{8B7415CF-4DF2-4138-8A28-29E89E2D0167}" type="parTrans" cxnId="{595D8494-3AFD-46B4-B522-45C1707BF2C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51620F5C-B93E-4701-A58C-A741EE127A02}" type="sibTrans" cxnId="{595D8494-3AFD-46B4-B522-45C1707BF2C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9458CBED-BAAF-43DD-9403-894D34824F1B}">
      <dgm:prSet custT="1"/>
      <dgm:spPr/>
      <dgm:t>
        <a:bodyPr/>
        <a:lstStyle/>
        <a:p>
          <a:r>
            <a:rPr lang="en-CA" sz="1200" dirty="0">
              <a:latin typeface="+mj-lt"/>
            </a:rPr>
            <a:t>B1: Research Question(s) (AGD)</a:t>
          </a:r>
        </a:p>
      </dgm:t>
    </dgm:pt>
    <dgm:pt modelId="{9F592022-6D89-46BE-A3AD-027E94B02F5B}" type="parTrans" cxnId="{469122FF-DECB-4AD5-A50D-27160EF332B4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C3DB15F2-E4F7-4E97-81AC-0DE9A1E45237}" type="sibTrans" cxnId="{469122FF-DECB-4AD5-A50D-27160EF332B4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76E78CA7-841F-4CA0-9945-AD9F5890747A}">
      <dgm:prSet custT="1"/>
      <dgm:spPr/>
      <dgm:t>
        <a:bodyPr/>
        <a:lstStyle/>
        <a:p>
          <a:r>
            <a:rPr lang="en-CA" sz="1200" dirty="0">
              <a:latin typeface="+mj-lt"/>
            </a:rPr>
            <a:t>B2: </a:t>
          </a:r>
          <a:r>
            <a:rPr lang="en-US" sz="1200" dirty="0">
              <a:latin typeface="+mj-lt"/>
            </a:rPr>
            <a:t>Intervention &amp; Study Plan (AGD)</a:t>
          </a:r>
          <a:endParaRPr lang="en-CA" sz="1200" dirty="0">
            <a:latin typeface="+mj-lt"/>
          </a:endParaRPr>
        </a:p>
      </dgm:t>
    </dgm:pt>
    <dgm:pt modelId="{EB68543D-FA29-46DF-B15D-7AD3B8DAF540}" type="parTrans" cxnId="{B50D1038-2A35-4B67-816D-59F346DB196A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8FFF6D94-53C7-4951-AA9A-0DC233C3CF19}" type="sibTrans" cxnId="{B50D1038-2A35-4B67-816D-59F346DB196A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1BA20196-5E61-4778-A41A-2CBDD519C232}">
      <dgm:prSet custT="1"/>
      <dgm:spPr/>
      <dgm:t>
        <a:bodyPr/>
        <a:lstStyle/>
        <a:p>
          <a:r>
            <a:rPr lang="en-US" sz="1200" dirty="0">
              <a:latin typeface="+mj-lt"/>
            </a:rPr>
            <a:t>B3: Regulatory &amp; Other Approvals (SU)</a:t>
          </a:r>
          <a:endParaRPr lang="en-CA" sz="1200" dirty="0">
            <a:latin typeface="+mj-lt"/>
          </a:endParaRPr>
        </a:p>
      </dgm:t>
    </dgm:pt>
    <dgm:pt modelId="{F65A6A5D-8AC9-4DA0-B36E-DF141E35DF08}" type="parTrans" cxnId="{B667B3A8-A730-46DA-87AF-1463F9DD07F9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FC9891EE-66A0-4431-8591-07AD96815165}" type="sibTrans" cxnId="{B667B3A8-A730-46DA-87AF-1463F9DD07F9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EA8ADF47-99AA-40D5-932E-7F1E222FFCAE}">
      <dgm:prSet custT="1"/>
      <dgm:spPr/>
      <dgm:t>
        <a:bodyPr/>
        <a:lstStyle/>
        <a:p>
          <a:r>
            <a:rPr lang="en-CA" sz="1200" dirty="0">
              <a:latin typeface="+mj-lt"/>
            </a:rPr>
            <a:t>C: Study Implementation (SU)</a:t>
          </a:r>
        </a:p>
      </dgm:t>
    </dgm:pt>
    <dgm:pt modelId="{6B68C863-BDC0-479E-A1AB-5846DC7CC61C}" type="parTrans" cxnId="{428B0500-4A0A-46B0-93DB-27AA1D0A253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84AE3AC3-D076-4500-87BA-E97A391BA1F1}" type="sibTrans" cxnId="{428B0500-4A0A-46B0-93DB-27AA1D0A253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CA316726-04B8-46B2-9A1D-A6352A2A99B7}">
      <dgm:prSet custT="1"/>
      <dgm:spPr/>
      <dgm:t>
        <a:bodyPr/>
        <a:lstStyle/>
        <a:p>
          <a:r>
            <a:rPr lang="en-CA" sz="1200" dirty="0">
              <a:latin typeface="+mj-lt"/>
            </a:rPr>
            <a:t>C1: Data Management System (PAP)</a:t>
          </a:r>
        </a:p>
      </dgm:t>
    </dgm:pt>
    <dgm:pt modelId="{2329646F-693B-4905-A7EE-204B72A8DEAE}" type="parTrans" cxnId="{7A20E0AD-6413-43DF-BCCC-B444DE88F930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4F226BED-C9AE-462F-A657-DBE0BDA0E581}" type="sibTrans" cxnId="{7A20E0AD-6413-43DF-BCCC-B444DE88F930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79BE47CD-4F4F-4F62-8FAA-B2BA4E5FFA0F}">
      <dgm:prSet custT="1"/>
      <dgm:spPr/>
      <dgm:t>
        <a:bodyPr/>
        <a:lstStyle/>
        <a:p>
          <a:r>
            <a:rPr lang="en-CA" sz="1200" dirty="0">
              <a:latin typeface="+mj-lt"/>
            </a:rPr>
            <a:t>C2: Recruitment (SU)</a:t>
          </a:r>
        </a:p>
      </dgm:t>
    </dgm:pt>
    <dgm:pt modelId="{0EC9F23B-8B69-4E8F-B65D-22C02922FCD2}" type="parTrans" cxnId="{59B1C287-864E-4B8A-B62D-6068351C336D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9978FDB5-D7C8-4F4E-9E40-601DA01031B5}" type="sibTrans" cxnId="{59B1C287-864E-4B8A-B62D-6068351C336D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801E4869-1333-4FF9-A5E6-BBC4BFAE7B10}">
      <dgm:prSet custT="1"/>
      <dgm:spPr/>
      <dgm:t>
        <a:bodyPr/>
        <a:lstStyle/>
        <a:p>
          <a:r>
            <a:rPr lang="en-CA" sz="1200" dirty="0">
              <a:latin typeface="+mj-lt"/>
            </a:rPr>
            <a:t>C3: Collected Data (SU)</a:t>
          </a:r>
        </a:p>
      </dgm:t>
    </dgm:pt>
    <dgm:pt modelId="{FE1A6FB9-87D1-4544-99B5-2230F280481A}" type="parTrans" cxnId="{AC0E8187-8B75-4381-8862-64D6D1FA46C2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FEDEF930-E0F3-45EC-A957-11B352BD4E57}" type="sibTrans" cxnId="{AC0E8187-8B75-4381-8862-64D6D1FA46C2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FDDD8C94-C8A7-47EB-8ECF-6B31E99A79DC}">
      <dgm:prSet custT="1"/>
      <dgm:spPr/>
      <dgm:t>
        <a:bodyPr/>
        <a:lstStyle/>
        <a:p>
          <a:r>
            <a:rPr lang="en-CA" sz="1200" dirty="0">
              <a:latin typeface="+mj-lt"/>
            </a:rPr>
            <a:t>D: Analyses &amp; Results (SU)</a:t>
          </a:r>
        </a:p>
      </dgm:t>
    </dgm:pt>
    <dgm:pt modelId="{93C1EF8E-38DE-4ED1-B863-473836A58CED}" type="parTrans" cxnId="{F741F603-3C1C-41BC-840A-C4BC0DF0917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09768126-2203-429A-BDAC-1F708B707C84}" type="sibTrans" cxnId="{F741F603-3C1C-41BC-840A-C4BC0DF0917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FAFFB023-51DA-4C27-B7E1-ADDC05A8750E}">
      <dgm:prSet custT="1"/>
      <dgm:spPr/>
      <dgm:t>
        <a:bodyPr/>
        <a:lstStyle/>
        <a:p>
          <a:r>
            <a:rPr lang="en-CA" sz="1200" dirty="0">
              <a:latin typeface="+mj-lt"/>
            </a:rPr>
            <a:t>E: Knowledge Translation (PAP)</a:t>
          </a:r>
        </a:p>
      </dgm:t>
    </dgm:pt>
    <dgm:pt modelId="{A45D23D8-A101-4600-8B33-F1AFBC8D3ED9}" type="parTrans" cxnId="{5E70B30F-5054-42A6-95BF-1EA4195B4782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16D2B626-0BAD-431A-8216-536238AA8600}" type="sibTrans" cxnId="{5E70B30F-5054-42A6-95BF-1EA4195B4782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147BCC1E-B482-4789-9DFE-B3223B621348}">
      <dgm:prSet custT="1"/>
      <dgm:spPr/>
      <dgm:t>
        <a:bodyPr/>
        <a:lstStyle/>
        <a:p>
          <a:r>
            <a:rPr lang="en-US" sz="1200" dirty="0">
              <a:latin typeface="+mj-lt"/>
            </a:rPr>
            <a:t>E1: Mtgs w Knowledge Users (PAP)</a:t>
          </a:r>
          <a:endParaRPr lang="en-CA" sz="1200" dirty="0">
            <a:latin typeface="+mj-lt"/>
          </a:endParaRPr>
        </a:p>
      </dgm:t>
    </dgm:pt>
    <dgm:pt modelId="{2B34C547-691D-44CB-BB7C-808E2C8F4A31}" type="parTrans" cxnId="{AF2A7DB6-3BEB-4417-99DC-8326A98739C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BDDC303D-C38B-4F30-A136-98D408DFAD5F}" type="sibTrans" cxnId="{AF2A7DB6-3BEB-4417-99DC-8326A98739C6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81BB40FD-FE72-47DE-9D6F-4AD4C754AAAD}">
      <dgm:prSet custT="1"/>
      <dgm:spPr/>
      <dgm:t>
        <a:bodyPr/>
        <a:lstStyle/>
        <a:p>
          <a:r>
            <a:rPr lang="en-CA" sz="1200" dirty="0">
              <a:latin typeface="+mj-lt"/>
            </a:rPr>
            <a:t>E2: Publications (Leads TBD)</a:t>
          </a:r>
        </a:p>
      </dgm:t>
    </dgm:pt>
    <dgm:pt modelId="{E3F21437-24A5-409C-80B9-AA36CB8F4411}" type="parTrans" cxnId="{B756223E-1159-4490-9A01-53B9DD69E910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9BD3B840-F95D-4B55-B6A9-AA7D9D14049E}" type="sibTrans" cxnId="{B756223E-1159-4490-9A01-53B9DD69E910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20FDDA91-D1E2-40C1-813F-74E2B4C8A645}">
      <dgm:prSet custT="1"/>
      <dgm:spPr/>
      <dgm:t>
        <a:bodyPr/>
        <a:lstStyle/>
        <a:p>
          <a:r>
            <a:rPr lang="en-CA" sz="1200" dirty="0">
              <a:latin typeface="+mj-lt"/>
            </a:rPr>
            <a:t>E3: Summit (PAP)</a:t>
          </a:r>
        </a:p>
      </dgm:t>
    </dgm:pt>
    <dgm:pt modelId="{EBB08187-D634-4725-869F-BB5732EE0AF8}" type="parTrans" cxnId="{B16DA17C-C40E-4CEF-AEC4-7FB67E831094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8D6D3CA0-D94E-48E0-A723-73E58CECD213}" type="sibTrans" cxnId="{B16DA17C-C40E-4CEF-AEC4-7FB67E831094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1CBCE356-8372-4235-B4CE-F378CA9B7CDE}">
      <dgm:prSet phldr="0" custT="1"/>
      <dgm:spPr/>
      <dgm:t>
        <a:bodyPr/>
        <a:lstStyle/>
        <a:p>
          <a:pPr rtl="0"/>
          <a:r>
            <a:rPr lang="en-CA" sz="1200" dirty="0">
              <a:latin typeface="+mj-lt"/>
            </a:rPr>
            <a:t> Research Study/Trial (AGD)</a:t>
          </a:r>
          <a:endParaRPr lang="en-US" sz="1200" dirty="0">
            <a:latin typeface="+mj-lt"/>
          </a:endParaRPr>
        </a:p>
      </dgm:t>
    </dgm:pt>
    <dgm:pt modelId="{D6DF0453-0A53-4E5E-A1BD-37C2F1F9E308}" type="parTrans" cxnId="{E48542FD-4481-4C81-AFFD-54D08E13F577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EEDEF603-5E30-47AC-B1BA-F88110566EF4}" type="sibTrans" cxnId="{E48542FD-4481-4C81-AFFD-54D08E13F577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42CEAC90-4F19-412D-ADCD-D3F2BBC1D50C}">
      <dgm:prSet phldr="0" custT="1"/>
      <dgm:spPr/>
      <dgm:t>
        <a:bodyPr/>
        <a:lstStyle/>
        <a:p>
          <a:pPr rtl="0"/>
          <a:r>
            <a:rPr lang="en-CA" sz="1200" dirty="0">
              <a:latin typeface="+mj-lt"/>
            </a:rPr>
            <a:t>A1: Steering Committee Meetings (KJH)</a:t>
          </a:r>
        </a:p>
      </dgm:t>
    </dgm:pt>
    <dgm:pt modelId="{DA9CFDF3-2EF9-4193-A313-3808712EC305}" type="parTrans" cxnId="{FB194FBC-8869-4922-B5FB-50AEC7E36377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E462D318-3E32-419D-8DAE-A9D5F4B225BC}" type="sibTrans" cxnId="{FB194FBC-8869-4922-B5FB-50AEC7E36377}">
      <dgm:prSet/>
      <dgm:spPr/>
      <dgm:t>
        <a:bodyPr/>
        <a:lstStyle/>
        <a:p>
          <a:endParaRPr lang="en-CA" sz="1200">
            <a:latin typeface="+mj-lt"/>
          </a:endParaRPr>
        </a:p>
      </dgm:t>
    </dgm:pt>
    <dgm:pt modelId="{95359DEC-0B82-4482-99A9-BA59C346963C}" type="pres">
      <dgm:prSet presAssocID="{0DA21EAC-809E-4FFB-A69D-04CE0AB8B9F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AF03EA-CE10-4351-AB12-0F01C736F3D4}" type="pres">
      <dgm:prSet presAssocID="{1CBCE356-8372-4235-B4CE-F378CA9B7CDE}" presName="hierRoot1" presStyleCnt="0">
        <dgm:presLayoutVars>
          <dgm:hierBranch val="init"/>
        </dgm:presLayoutVars>
      </dgm:prSet>
      <dgm:spPr/>
    </dgm:pt>
    <dgm:pt modelId="{FCAB3176-DE07-4CA8-82DA-FDFE58295CDB}" type="pres">
      <dgm:prSet presAssocID="{1CBCE356-8372-4235-B4CE-F378CA9B7CDE}" presName="rootComposite1" presStyleCnt="0"/>
      <dgm:spPr/>
    </dgm:pt>
    <dgm:pt modelId="{06A2E6BA-651A-47DE-800C-9EC8D1F43A31}" type="pres">
      <dgm:prSet presAssocID="{1CBCE356-8372-4235-B4CE-F378CA9B7CDE}" presName="rootText1" presStyleLbl="alignAcc1" presStyleIdx="0" presStyleCnt="0">
        <dgm:presLayoutVars>
          <dgm:chPref val="3"/>
        </dgm:presLayoutVars>
      </dgm:prSet>
      <dgm:spPr/>
    </dgm:pt>
    <dgm:pt modelId="{01EB2D2A-E928-4C50-9E5E-307CB3405C17}" type="pres">
      <dgm:prSet presAssocID="{1CBCE356-8372-4235-B4CE-F378CA9B7CDE}" presName="topArc1" presStyleLbl="parChTrans1D1" presStyleIdx="0" presStyleCnt="36"/>
      <dgm:spPr/>
    </dgm:pt>
    <dgm:pt modelId="{C18009FD-B387-43CE-89FD-3C50C41FA1CE}" type="pres">
      <dgm:prSet presAssocID="{1CBCE356-8372-4235-B4CE-F378CA9B7CDE}" presName="bottomArc1" presStyleLbl="parChTrans1D1" presStyleIdx="1" presStyleCnt="36"/>
      <dgm:spPr/>
    </dgm:pt>
    <dgm:pt modelId="{059C606E-EBB1-4E1B-8BB4-9CEFDBB35B46}" type="pres">
      <dgm:prSet presAssocID="{1CBCE356-8372-4235-B4CE-F378CA9B7CDE}" presName="topConnNode1" presStyleLbl="node1" presStyleIdx="0" presStyleCnt="0"/>
      <dgm:spPr/>
    </dgm:pt>
    <dgm:pt modelId="{4A4A34A9-E777-4D65-8CCE-D4C702C52409}" type="pres">
      <dgm:prSet presAssocID="{1CBCE356-8372-4235-B4CE-F378CA9B7CDE}" presName="hierChild2" presStyleCnt="0"/>
      <dgm:spPr/>
    </dgm:pt>
    <dgm:pt modelId="{9180C429-B4E7-49F8-8297-8D39AB1FE078}" type="pres">
      <dgm:prSet presAssocID="{5C1A4254-4E24-473E-A03E-62A1754C3F62}" presName="Name28" presStyleLbl="parChTrans1D2" presStyleIdx="0" presStyleCnt="5"/>
      <dgm:spPr/>
    </dgm:pt>
    <dgm:pt modelId="{607EA0B0-0302-4B1A-8154-BC4977C88C7B}" type="pres">
      <dgm:prSet presAssocID="{4717D000-2E80-486F-8DAF-A50E1E12FB5C}" presName="hierRoot2" presStyleCnt="0">
        <dgm:presLayoutVars>
          <dgm:hierBranch val="init"/>
        </dgm:presLayoutVars>
      </dgm:prSet>
      <dgm:spPr/>
    </dgm:pt>
    <dgm:pt modelId="{FC5DCE6B-B6E1-4DCC-9EBC-BDC056B2A03A}" type="pres">
      <dgm:prSet presAssocID="{4717D000-2E80-486F-8DAF-A50E1E12FB5C}" presName="rootComposite2" presStyleCnt="0"/>
      <dgm:spPr/>
    </dgm:pt>
    <dgm:pt modelId="{1EC86DBC-4B6E-4763-9837-219B117DC390}" type="pres">
      <dgm:prSet presAssocID="{4717D000-2E80-486F-8DAF-A50E1E12FB5C}" presName="rootText2" presStyleLbl="alignAcc1" presStyleIdx="0" presStyleCnt="0">
        <dgm:presLayoutVars>
          <dgm:chPref val="3"/>
        </dgm:presLayoutVars>
      </dgm:prSet>
      <dgm:spPr/>
    </dgm:pt>
    <dgm:pt modelId="{AD6CFC43-4636-46BC-B7D1-E04AA6727DB4}" type="pres">
      <dgm:prSet presAssocID="{4717D000-2E80-486F-8DAF-A50E1E12FB5C}" presName="topArc2" presStyleLbl="parChTrans1D1" presStyleIdx="2" presStyleCnt="36"/>
      <dgm:spPr/>
    </dgm:pt>
    <dgm:pt modelId="{32D02F56-3793-4E69-94FB-A85E1FBA6184}" type="pres">
      <dgm:prSet presAssocID="{4717D000-2E80-486F-8DAF-A50E1E12FB5C}" presName="bottomArc2" presStyleLbl="parChTrans1D1" presStyleIdx="3" presStyleCnt="36"/>
      <dgm:spPr/>
    </dgm:pt>
    <dgm:pt modelId="{DF014740-ACF3-4523-B3F3-7C807E90091C}" type="pres">
      <dgm:prSet presAssocID="{4717D000-2E80-486F-8DAF-A50E1E12FB5C}" presName="topConnNode2" presStyleLbl="node2" presStyleIdx="0" presStyleCnt="0"/>
      <dgm:spPr/>
    </dgm:pt>
    <dgm:pt modelId="{279C9AEC-C4AF-42E8-8023-61539B799F88}" type="pres">
      <dgm:prSet presAssocID="{4717D000-2E80-486F-8DAF-A50E1E12FB5C}" presName="hierChild4" presStyleCnt="0"/>
      <dgm:spPr/>
    </dgm:pt>
    <dgm:pt modelId="{9A0F802C-9632-4338-AE01-EE62DF4DBEBF}" type="pres">
      <dgm:prSet presAssocID="{DA9CFDF3-2EF9-4193-A313-3808712EC305}" presName="Name28" presStyleLbl="parChTrans1D3" presStyleIdx="0" presStyleCnt="12"/>
      <dgm:spPr/>
    </dgm:pt>
    <dgm:pt modelId="{C5EA6064-562F-4241-AC60-5FE48D7D1A19}" type="pres">
      <dgm:prSet presAssocID="{42CEAC90-4F19-412D-ADCD-D3F2BBC1D50C}" presName="hierRoot2" presStyleCnt="0">
        <dgm:presLayoutVars>
          <dgm:hierBranch val="init"/>
        </dgm:presLayoutVars>
      </dgm:prSet>
      <dgm:spPr/>
    </dgm:pt>
    <dgm:pt modelId="{4E3F526F-1D22-4CAE-AA0A-97828F8DC8E0}" type="pres">
      <dgm:prSet presAssocID="{42CEAC90-4F19-412D-ADCD-D3F2BBC1D50C}" presName="rootComposite2" presStyleCnt="0"/>
      <dgm:spPr/>
    </dgm:pt>
    <dgm:pt modelId="{31E5AF20-0596-42DE-9569-41312729A1C9}" type="pres">
      <dgm:prSet presAssocID="{42CEAC90-4F19-412D-ADCD-D3F2BBC1D50C}" presName="rootText2" presStyleLbl="alignAcc1" presStyleIdx="0" presStyleCnt="0">
        <dgm:presLayoutVars>
          <dgm:chPref val="3"/>
        </dgm:presLayoutVars>
      </dgm:prSet>
      <dgm:spPr/>
    </dgm:pt>
    <dgm:pt modelId="{B90F7C83-D13F-4946-91EF-10CCB380CDBF}" type="pres">
      <dgm:prSet presAssocID="{42CEAC90-4F19-412D-ADCD-D3F2BBC1D50C}" presName="topArc2" presStyleLbl="parChTrans1D1" presStyleIdx="4" presStyleCnt="36"/>
      <dgm:spPr/>
    </dgm:pt>
    <dgm:pt modelId="{9DDBBD59-4105-4572-ABAD-239B0649AA2B}" type="pres">
      <dgm:prSet presAssocID="{42CEAC90-4F19-412D-ADCD-D3F2BBC1D50C}" presName="bottomArc2" presStyleLbl="parChTrans1D1" presStyleIdx="5" presStyleCnt="36"/>
      <dgm:spPr/>
    </dgm:pt>
    <dgm:pt modelId="{E5C0E54F-AE70-4B54-B096-5D25B2894DBD}" type="pres">
      <dgm:prSet presAssocID="{42CEAC90-4F19-412D-ADCD-D3F2BBC1D50C}" presName="topConnNode2" presStyleLbl="node3" presStyleIdx="0" presStyleCnt="0"/>
      <dgm:spPr/>
    </dgm:pt>
    <dgm:pt modelId="{BDF5F56B-212E-4483-93CA-519E50D06961}" type="pres">
      <dgm:prSet presAssocID="{42CEAC90-4F19-412D-ADCD-D3F2BBC1D50C}" presName="hierChild4" presStyleCnt="0"/>
      <dgm:spPr/>
    </dgm:pt>
    <dgm:pt modelId="{8467D6B9-BC33-4660-8176-799287BAEA6F}" type="pres">
      <dgm:prSet presAssocID="{42CEAC90-4F19-412D-ADCD-D3F2BBC1D50C}" presName="hierChild5" presStyleCnt="0"/>
      <dgm:spPr/>
    </dgm:pt>
    <dgm:pt modelId="{6E9BFC44-4CB6-40CD-807E-640C9CC1A709}" type="pres">
      <dgm:prSet presAssocID="{87DE65AF-EBB8-429E-BB2D-78F03057ED65}" presName="Name28" presStyleLbl="parChTrans1D3" presStyleIdx="1" presStyleCnt="12"/>
      <dgm:spPr/>
    </dgm:pt>
    <dgm:pt modelId="{434187E8-F1ED-4327-A1D1-10E907D8EEAC}" type="pres">
      <dgm:prSet presAssocID="{1748DB87-A7B3-4D84-9169-3B0F906973F3}" presName="hierRoot2" presStyleCnt="0">
        <dgm:presLayoutVars>
          <dgm:hierBranch val="init"/>
        </dgm:presLayoutVars>
      </dgm:prSet>
      <dgm:spPr/>
    </dgm:pt>
    <dgm:pt modelId="{BE349C8A-20CA-4E09-ACCD-EC0D185B8E4A}" type="pres">
      <dgm:prSet presAssocID="{1748DB87-A7B3-4D84-9169-3B0F906973F3}" presName="rootComposite2" presStyleCnt="0"/>
      <dgm:spPr/>
    </dgm:pt>
    <dgm:pt modelId="{5D6F5820-AABB-4A82-9B05-1AA096913379}" type="pres">
      <dgm:prSet presAssocID="{1748DB87-A7B3-4D84-9169-3B0F906973F3}" presName="rootText2" presStyleLbl="alignAcc1" presStyleIdx="0" presStyleCnt="0">
        <dgm:presLayoutVars>
          <dgm:chPref val="3"/>
        </dgm:presLayoutVars>
      </dgm:prSet>
      <dgm:spPr/>
    </dgm:pt>
    <dgm:pt modelId="{3775EEBE-793D-4918-B7E6-8119D41590E3}" type="pres">
      <dgm:prSet presAssocID="{1748DB87-A7B3-4D84-9169-3B0F906973F3}" presName="topArc2" presStyleLbl="parChTrans1D1" presStyleIdx="6" presStyleCnt="36"/>
      <dgm:spPr/>
    </dgm:pt>
    <dgm:pt modelId="{E7CC8DB9-4E00-4DB4-9836-1D92D579F7DE}" type="pres">
      <dgm:prSet presAssocID="{1748DB87-A7B3-4D84-9169-3B0F906973F3}" presName="bottomArc2" presStyleLbl="parChTrans1D1" presStyleIdx="7" presStyleCnt="36"/>
      <dgm:spPr/>
    </dgm:pt>
    <dgm:pt modelId="{06A874E8-319B-48D4-86B6-4622B816FA9B}" type="pres">
      <dgm:prSet presAssocID="{1748DB87-A7B3-4D84-9169-3B0F906973F3}" presName="topConnNode2" presStyleLbl="node3" presStyleIdx="0" presStyleCnt="0"/>
      <dgm:spPr/>
    </dgm:pt>
    <dgm:pt modelId="{A7E09621-4446-4383-A07F-F965AB0E1AA3}" type="pres">
      <dgm:prSet presAssocID="{1748DB87-A7B3-4D84-9169-3B0F906973F3}" presName="hierChild4" presStyleCnt="0"/>
      <dgm:spPr/>
    </dgm:pt>
    <dgm:pt modelId="{2EDEC61E-51F2-43C3-9A72-E578D9685EAD}" type="pres">
      <dgm:prSet presAssocID="{1748DB87-A7B3-4D84-9169-3B0F906973F3}" presName="hierChild5" presStyleCnt="0"/>
      <dgm:spPr/>
    </dgm:pt>
    <dgm:pt modelId="{D8B3EDD8-DF0D-440D-AA55-E23D8A1FAFA8}" type="pres">
      <dgm:prSet presAssocID="{A53D376E-9AE4-497E-9C2F-FC632A1FC82C}" presName="Name28" presStyleLbl="parChTrans1D3" presStyleIdx="2" presStyleCnt="12"/>
      <dgm:spPr/>
    </dgm:pt>
    <dgm:pt modelId="{EF6C6BB0-D17F-41DA-AB63-D51116E9381B}" type="pres">
      <dgm:prSet presAssocID="{FBE3ADFF-B7D2-44C9-B012-962EE5F9502E}" presName="hierRoot2" presStyleCnt="0">
        <dgm:presLayoutVars>
          <dgm:hierBranch val="init"/>
        </dgm:presLayoutVars>
      </dgm:prSet>
      <dgm:spPr/>
    </dgm:pt>
    <dgm:pt modelId="{9CE3BE7A-0B8F-48B2-9749-42B02554D4CA}" type="pres">
      <dgm:prSet presAssocID="{FBE3ADFF-B7D2-44C9-B012-962EE5F9502E}" presName="rootComposite2" presStyleCnt="0"/>
      <dgm:spPr/>
    </dgm:pt>
    <dgm:pt modelId="{948EEC2A-CD63-426C-BEA7-7C4E44F5F673}" type="pres">
      <dgm:prSet presAssocID="{FBE3ADFF-B7D2-44C9-B012-962EE5F9502E}" presName="rootText2" presStyleLbl="alignAcc1" presStyleIdx="0" presStyleCnt="0">
        <dgm:presLayoutVars>
          <dgm:chPref val="3"/>
        </dgm:presLayoutVars>
      </dgm:prSet>
      <dgm:spPr/>
    </dgm:pt>
    <dgm:pt modelId="{3C4B79D4-BE6D-4DDC-A239-5682C2645421}" type="pres">
      <dgm:prSet presAssocID="{FBE3ADFF-B7D2-44C9-B012-962EE5F9502E}" presName="topArc2" presStyleLbl="parChTrans1D1" presStyleIdx="8" presStyleCnt="36"/>
      <dgm:spPr/>
    </dgm:pt>
    <dgm:pt modelId="{25CA4E12-FB48-432F-98AF-5940C4BC1CF3}" type="pres">
      <dgm:prSet presAssocID="{FBE3ADFF-B7D2-44C9-B012-962EE5F9502E}" presName="bottomArc2" presStyleLbl="parChTrans1D1" presStyleIdx="9" presStyleCnt="36"/>
      <dgm:spPr/>
    </dgm:pt>
    <dgm:pt modelId="{05D76C2D-7631-4B1E-AAA2-B5E78C2500D5}" type="pres">
      <dgm:prSet presAssocID="{FBE3ADFF-B7D2-44C9-B012-962EE5F9502E}" presName="topConnNode2" presStyleLbl="node3" presStyleIdx="0" presStyleCnt="0"/>
      <dgm:spPr/>
    </dgm:pt>
    <dgm:pt modelId="{45884A99-8A65-4B4F-B98C-B878282C5200}" type="pres">
      <dgm:prSet presAssocID="{FBE3ADFF-B7D2-44C9-B012-962EE5F9502E}" presName="hierChild4" presStyleCnt="0"/>
      <dgm:spPr/>
    </dgm:pt>
    <dgm:pt modelId="{41BCCD70-19DF-4726-94DC-F6267672C6AD}" type="pres">
      <dgm:prSet presAssocID="{FBE3ADFF-B7D2-44C9-B012-962EE5F9502E}" presName="hierChild5" presStyleCnt="0"/>
      <dgm:spPr/>
    </dgm:pt>
    <dgm:pt modelId="{89250ECE-A5C5-4F23-9747-D231D31A6DCD}" type="pres">
      <dgm:prSet presAssocID="{4717D000-2E80-486F-8DAF-A50E1E12FB5C}" presName="hierChild5" presStyleCnt="0"/>
      <dgm:spPr/>
    </dgm:pt>
    <dgm:pt modelId="{50C10443-D905-469D-909C-0E9BF45C8313}" type="pres">
      <dgm:prSet presAssocID="{8B7415CF-4DF2-4138-8A28-29E89E2D0167}" presName="Name28" presStyleLbl="parChTrans1D2" presStyleIdx="1" presStyleCnt="5"/>
      <dgm:spPr/>
    </dgm:pt>
    <dgm:pt modelId="{511FA2BA-815B-427D-AF4B-2B6474FEDF5A}" type="pres">
      <dgm:prSet presAssocID="{404EB0D5-560E-4717-9BCE-3353EA744649}" presName="hierRoot2" presStyleCnt="0">
        <dgm:presLayoutVars>
          <dgm:hierBranch val="init"/>
        </dgm:presLayoutVars>
      </dgm:prSet>
      <dgm:spPr/>
    </dgm:pt>
    <dgm:pt modelId="{06C6EA86-45B7-428F-AD39-2D10E5F7D47B}" type="pres">
      <dgm:prSet presAssocID="{404EB0D5-560E-4717-9BCE-3353EA744649}" presName="rootComposite2" presStyleCnt="0"/>
      <dgm:spPr/>
    </dgm:pt>
    <dgm:pt modelId="{4DA840E9-B0C4-426E-A4E8-03419E44896D}" type="pres">
      <dgm:prSet presAssocID="{404EB0D5-560E-4717-9BCE-3353EA744649}" presName="rootText2" presStyleLbl="alignAcc1" presStyleIdx="0" presStyleCnt="0">
        <dgm:presLayoutVars>
          <dgm:chPref val="3"/>
        </dgm:presLayoutVars>
      </dgm:prSet>
      <dgm:spPr/>
    </dgm:pt>
    <dgm:pt modelId="{1D9BA3AB-FDA8-4482-A17D-1ABA9545FC97}" type="pres">
      <dgm:prSet presAssocID="{404EB0D5-560E-4717-9BCE-3353EA744649}" presName="topArc2" presStyleLbl="parChTrans1D1" presStyleIdx="10" presStyleCnt="36"/>
      <dgm:spPr/>
    </dgm:pt>
    <dgm:pt modelId="{3C8347A6-68F0-4A4A-AE08-9691744DFBB3}" type="pres">
      <dgm:prSet presAssocID="{404EB0D5-560E-4717-9BCE-3353EA744649}" presName="bottomArc2" presStyleLbl="parChTrans1D1" presStyleIdx="11" presStyleCnt="36"/>
      <dgm:spPr/>
    </dgm:pt>
    <dgm:pt modelId="{40754E22-B45D-4868-99CB-73126105BF90}" type="pres">
      <dgm:prSet presAssocID="{404EB0D5-560E-4717-9BCE-3353EA744649}" presName="topConnNode2" presStyleLbl="node2" presStyleIdx="0" presStyleCnt="0"/>
      <dgm:spPr/>
    </dgm:pt>
    <dgm:pt modelId="{BDE3C241-DA99-4AA1-A61F-DE203C3235D0}" type="pres">
      <dgm:prSet presAssocID="{404EB0D5-560E-4717-9BCE-3353EA744649}" presName="hierChild4" presStyleCnt="0"/>
      <dgm:spPr/>
    </dgm:pt>
    <dgm:pt modelId="{A89BA390-02F5-4D63-8339-2BAAD991232A}" type="pres">
      <dgm:prSet presAssocID="{9F592022-6D89-46BE-A3AD-027E94B02F5B}" presName="Name28" presStyleLbl="parChTrans1D3" presStyleIdx="3" presStyleCnt="12"/>
      <dgm:spPr/>
    </dgm:pt>
    <dgm:pt modelId="{A249FEF2-F7A7-4C4A-860A-82FED65D9A97}" type="pres">
      <dgm:prSet presAssocID="{9458CBED-BAAF-43DD-9403-894D34824F1B}" presName="hierRoot2" presStyleCnt="0">
        <dgm:presLayoutVars>
          <dgm:hierBranch val="init"/>
        </dgm:presLayoutVars>
      </dgm:prSet>
      <dgm:spPr/>
    </dgm:pt>
    <dgm:pt modelId="{C516104C-A4B2-49A7-BADF-8226705B944B}" type="pres">
      <dgm:prSet presAssocID="{9458CBED-BAAF-43DD-9403-894D34824F1B}" presName="rootComposite2" presStyleCnt="0"/>
      <dgm:spPr/>
    </dgm:pt>
    <dgm:pt modelId="{E106A77B-8A5E-41E5-A9C2-88A9373F764A}" type="pres">
      <dgm:prSet presAssocID="{9458CBED-BAAF-43DD-9403-894D34824F1B}" presName="rootText2" presStyleLbl="alignAcc1" presStyleIdx="0" presStyleCnt="0">
        <dgm:presLayoutVars>
          <dgm:chPref val="3"/>
        </dgm:presLayoutVars>
      </dgm:prSet>
      <dgm:spPr/>
    </dgm:pt>
    <dgm:pt modelId="{954B16D5-6CEC-4409-B6C0-636F10AF58FA}" type="pres">
      <dgm:prSet presAssocID="{9458CBED-BAAF-43DD-9403-894D34824F1B}" presName="topArc2" presStyleLbl="parChTrans1D1" presStyleIdx="12" presStyleCnt="36"/>
      <dgm:spPr/>
    </dgm:pt>
    <dgm:pt modelId="{009E1074-6AFC-4B67-A152-E345A3AA060F}" type="pres">
      <dgm:prSet presAssocID="{9458CBED-BAAF-43DD-9403-894D34824F1B}" presName="bottomArc2" presStyleLbl="parChTrans1D1" presStyleIdx="13" presStyleCnt="36"/>
      <dgm:spPr/>
    </dgm:pt>
    <dgm:pt modelId="{14053AE0-1323-4AB6-B460-0811D2FA1ECE}" type="pres">
      <dgm:prSet presAssocID="{9458CBED-BAAF-43DD-9403-894D34824F1B}" presName="topConnNode2" presStyleLbl="node3" presStyleIdx="0" presStyleCnt="0"/>
      <dgm:spPr/>
    </dgm:pt>
    <dgm:pt modelId="{77F4B2FD-FDBB-4603-B9BC-143CF2F2D3BA}" type="pres">
      <dgm:prSet presAssocID="{9458CBED-BAAF-43DD-9403-894D34824F1B}" presName="hierChild4" presStyleCnt="0"/>
      <dgm:spPr/>
    </dgm:pt>
    <dgm:pt modelId="{C6860868-1081-477A-B2F6-3B9873760B17}" type="pres">
      <dgm:prSet presAssocID="{9458CBED-BAAF-43DD-9403-894D34824F1B}" presName="hierChild5" presStyleCnt="0"/>
      <dgm:spPr/>
    </dgm:pt>
    <dgm:pt modelId="{E20F86BA-2DC1-41DD-8246-1D9EC4C93125}" type="pres">
      <dgm:prSet presAssocID="{EB68543D-FA29-46DF-B15D-7AD3B8DAF540}" presName="Name28" presStyleLbl="parChTrans1D3" presStyleIdx="4" presStyleCnt="12"/>
      <dgm:spPr/>
    </dgm:pt>
    <dgm:pt modelId="{4A3A0D35-3F87-4F90-88A0-0ABCE432F7C7}" type="pres">
      <dgm:prSet presAssocID="{76E78CA7-841F-4CA0-9945-AD9F5890747A}" presName="hierRoot2" presStyleCnt="0">
        <dgm:presLayoutVars>
          <dgm:hierBranch val="hang"/>
        </dgm:presLayoutVars>
      </dgm:prSet>
      <dgm:spPr/>
    </dgm:pt>
    <dgm:pt modelId="{8ACB7D9B-9B92-4ABB-9B1E-F201D752B978}" type="pres">
      <dgm:prSet presAssocID="{76E78CA7-841F-4CA0-9945-AD9F5890747A}" presName="rootComposite2" presStyleCnt="0"/>
      <dgm:spPr/>
    </dgm:pt>
    <dgm:pt modelId="{5A504E52-BD14-4C84-A9AC-5C01BF085F2F}" type="pres">
      <dgm:prSet presAssocID="{76E78CA7-841F-4CA0-9945-AD9F5890747A}" presName="rootText2" presStyleLbl="alignAcc1" presStyleIdx="0" presStyleCnt="0">
        <dgm:presLayoutVars>
          <dgm:chPref val="3"/>
        </dgm:presLayoutVars>
      </dgm:prSet>
      <dgm:spPr/>
    </dgm:pt>
    <dgm:pt modelId="{934D381C-ADE4-4DC3-BFE0-13889FE4DB1A}" type="pres">
      <dgm:prSet presAssocID="{76E78CA7-841F-4CA0-9945-AD9F5890747A}" presName="topArc2" presStyleLbl="parChTrans1D1" presStyleIdx="14" presStyleCnt="36"/>
      <dgm:spPr/>
    </dgm:pt>
    <dgm:pt modelId="{C41DF727-DD17-464B-AFE0-A7CF0644CB1C}" type="pres">
      <dgm:prSet presAssocID="{76E78CA7-841F-4CA0-9945-AD9F5890747A}" presName="bottomArc2" presStyleLbl="parChTrans1D1" presStyleIdx="15" presStyleCnt="36"/>
      <dgm:spPr/>
    </dgm:pt>
    <dgm:pt modelId="{F1CD9320-31EB-496A-8C62-BF241D440EC9}" type="pres">
      <dgm:prSet presAssocID="{76E78CA7-841F-4CA0-9945-AD9F5890747A}" presName="topConnNode2" presStyleLbl="node3" presStyleIdx="0" presStyleCnt="0"/>
      <dgm:spPr/>
    </dgm:pt>
    <dgm:pt modelId="{14FE60AC-B52A-4DCB-95FF-565F2D70079A}" type="pres">
      <dgm:prSet presAssocID="{76E78CA7-841F-4CA0-9945-AD9F5890747A}" presName="hierChild4" presStyleCnt="0"/>
      <dgm:spPr/>
    </dgm:pt>
    <dgm:pt modelId="{5272AD13-8FDC-4BD8-8354-928486097A4B}" type="pres">
      <dgm:prSet presAssocID="{76E78CA7-841F-4CA0-9945-AD9F5890747A}" presName="hierChild5" presStyleCnt="0"/>
      <dgm:spPr/>
    </dgm:pt>
    <dgm:pt modelId="{FA372CA8-3E47-40B6-A15D-6846C39E4A5A}" type="pres">
      <dgm:prSet presAssocID="{F65A6A5D-8AC9-4DA0-B36E-DF141E35DF08}" presName="Name28" presStyleLbl="parChTrans1D3" presStyleIdx="5" presStyleCnt="12"/>
      <dgm:spPr/>
    </dgm:pt>
    <dgm:pt modelId="{35C7340E-248B-45F8-8622-CC3897F5C721}" type="pres">
      <dgm:prSet presAssocID="{1BA20196-5E61-4778-A41A-2CBDD519C232}" presName="hierRoot2" presStyleCnt="0">
        <dgm:presLayoutVars>
          <dgm:hierBranch val="init"/>
        </dgm:presLayoutVars>
      </dgm:prSet>
      <dgm:spPr/>
    </dgm:pt>
    <dgm:pt modelId="{47C21B6A-3C32-4E23-9ED1-09D57AD94DB0}" type="pres">
      <dgm:prSet presAssocID="{1BA20196-5E61-4778-A41A-2CBDD519C232}" presName="rootComposite2" presStyleCnt="0"/>
      <dgm:spPr/>
    </dgm:pt>
    <dgm:pt modelId="{D5C7982F-54EE-43C8-8F97-7B223163F679}" type="pres">
      <dgm:prSet presAssocID="{1BA20196-5E61-4778-A41A-2CBDD519C232}" presName="rootText2" presStyleLbl="alignAcc1" presStyleIdx="0" presStyleCnt="0">
        <dgm:presLayoutVars>
          <dgm:chPref val="3"/>
        </dgm:presLayoutVars>
      </dgm:prSet>
      <dgm:spPr/>
    </dgm:pt>
    <dgm:pt modelId="{858C658E-7257-4F3A-88C0-5DDEE2FAB124}" type="pres">
      <dgm:prSet presAssocID="{1BA20196-5E61-4778-A41A-2CBDD519C232}" presName="topArc2" presStyleLbl="parChTrans1D1" presStyleIdx="16" presStyleCnt="36"/>
      <dgm:spPr/>
    </dgm:pt>
    <dgm:pt modelId="{B6F14BF8-71E1-4767-970B-0E86C28A2D01}" type="pres">
      <dgm:prSet presAssocID="{1BA20196-5E61-4778-A41A-2CBDD519C232}" presName="bottomArc2" presStyleLbl="parChTrans1D1" presStyleIdx="17" presStyleCnt="36"/>
      <dgm:spPr/>
    </dgm:pt>
    <dgm:pt modelId="{F8FF8A1A-72C1-4D59-A363-0C862B042871}" type="pres">
      <dgm:prSet presAssocID="{1BA20196-5E61-4778-A41A-2CBDD519C232}" presName="topConnNode2" presStyleLbl="node3" presStyleIdx="0" presStyleCnt="0"/>
      <dgm:spPr/>
    </dgm:pt>
    <dgm:pt modelId="{C19B6432-A92E-4CB2-9581-5772A363C8C5}" type="pres">
      <dgm:prSet presAssocID="{1BA20196-5E61-4778-A41A-2CBDD519C232}" presName="hierChild4" presStyleCnt="0"/>
      <dgm:spPr/>
    </dgm:pt>
    <dgm:pt modelId="{2C41EAB7-A2CA-4A69-8D5F-FFDE2C4BFBCF}" type="pres">
      <dgm:prSet presAssocID="{1BA20196-5E61-4778-A41A-2CBDD519C232}" presName="hierChild5" presStyleCnt="0"/>
      <dgm:spPr/>
    </dgm:pt>
    <dgm:pt modelId="{2C021856-22FA-4DFF-8400-C579A26189EF}" type="pres">
      <dgm:prSet presAssocID="{404EB0D5-560E-4717-9BCE-3353EA744649}" presName="hierChild5" presStyleCnt="0"/>
      <dgm:spPr/>
    </dgm:pt>
    <dgm:pt modelId="{18D015D0-3EE9-4392-8591-95A1CA48F624}" type="pres">
      <dgm:prSet presAssocID="{6B68C863-BDC0-479E-A1AB-5846DC7CC61C}" presName="Name28" presStyleLbl="parChTrans1D2" presStyleIdx="2" presStyleCnt="5"/>
      <dgm:spPr/>
    </dgm:pt>
    <dgm:pt modelId="{F0C77457-B9B8-46E3-8173-E73EF15D1434}" type="pres">
      <dgm:prSet presAssocID="{EA8ADF47-99AA-40D5-932E-7F1E222FFCAE}" presName="hierRoot2" presStyleCnt="0">
        <dgm:presLayoutVars>
          <dgm:hierBranch val="init"/>
        </dgm:presLayoutVars>
      </dgm:prSet>
      <dgm:spPr/>
    </dgm:pt>
    <dgm:pt modelId="{70AC6FAE-B559-40CF-841A-2C4507FB076A}" type="pres">
      <dgm:prSet presAssocID="{EA8ADF47-99AA-40D5-932E-7F1E222FFCAE}" presName="rootComposite2" presStyleCnt="0"/>
      <dgm:spPr/>
    </dgm:pt>
    <dgm:pt modelId="{417B1238-1D82-40CE-986E-C0B173E6E11C}" type="pres">
      <dgm:prSet presAssocID="{EA8ADF47-99AA-40D5-932E-7F1E222FFCAE}" presName="rootText2" presStyleLbl="alignAcc1" presStyleIdx="0" presStyleCnt="0">
        <dgm:presLayoutVars>
          <dgm:chPref val="3"/>
        </dgm:presLayoutVars>
      </dgm:prSet>
      <dgm:spPr/>
    </dgm:pt>
    <dgm:pt modelId="{E10D8D34-F72A-48E4-A3E8-5D23F78AAFF2}" type="pres">
      <dgm:prSet presAssocID="{EA8ADF47-99AA-40D5-932E-7F1E222FFCAE}" presName="topArc2" presStyleLbl="parChTrans1D1" presStyleIdx="18" presStyleCnt="36"/>
      <dgm:spPr/>
    </dgm:pt>
    <dgm:pt modelId="{DF9B4A72-ACCB-408A-A3C4-99E076E4E6A4}" type="pres">
      <dgm:prSet presAssocID="{EA8ADF47-99AA-40D5-932E-7F1E222FFCAE}" presName="bottomArc2" presStyleLbl="parChTrans1D1" presStyleIdx="19" presStyleCnt="36"/>
      <dgm:spPr/>
    </dgm:pt>
    <dgm:pt modelId="{920415D8-1B9C-4A84-AC61-2CD44AC4A850}" type="pres">
      <dgm:prSet presAssocID="{EA8ADF47-99AA-40D5-932E-7F1E222FFCAE}" presName="topConnNode2" presStyleLbl="node2" presStyleIdx="0" presStyleCnt="0"/>
      <dgm:spPr/>
    </dgm:pt>
    <dgm:pt modelId="{CF70977F-D9EF-480E-BA14-806607A8969A}" type="pres">
      <dgm:prSet presAssocID="{EA8ADF47-99AA-40D5-932E-7F1E222FFCAE}" presName="hierChild4" presStyleCnt="0"/>
      <dgm:spPr/>
    </dgm:pt>
    <dgm:pt modelId="{4CA0E80B-B7B1-4265-9490-D1EFB8E4BED4}" type="pres">
      <dgm:prSet presAssocID="{2329646F-693B-4905-A7EE-204B72A8DEAE}" presName="Name28" presStyleLbl="parChTrans1D3" presStyleIdx="6" presStyleCnt="12"/>
      <dgm:spPr/>
    </dgm:pt>
    <dgm:pt modelId="{F420F599-D6BD-4901-9462-5680D5EF1769}" type="pres">
      <dgm:prSet presAssocID="{CA316726-04B8-46B2-9A1D-A6352A2A99B7}" presName="hierRoot2" presStyleCnt="0">
        <dgm:presLayoutVars>
          <dgm:hierBranch val="init"/>
        </dgm:presLayoutVars>
      </dgm:prSet>
      <dgm:spPr/>
    </dgm:pt>
    <dgm:pt modelId="{35848F14-7815-4D35-BCDF-BCCAA9B14355}" type="pres">
      <dgm:prSet presAssocID="{CA316726-04B8-46B2-9A1D-A6352A2A99B7}" presName="rootComposite2" presStyleCnt="0"/>
      <dgm:spPr/>
    </dgm:pt>
    <dgm:pt modelId="{89E9242D-13AB-41F7-AB77-AC6CB44B2B07}" type="pres">
      <dgm:prSet presAssocID="{CA316726-04B8-46B2-9A1D-A6352A2A99B7}" presName="rootText2" presStyleLbl="alignAcc1" presStyleIdx="0" presStyleCnt="0">
        <dgm:presLayoutVars>
          <dgm:chPref val="3"/>
        </dgm:presLayoutVars>
      </dgm:prSet>
      <dgm:spPr/>
    </dgm:pt>
    <dgm:pt modelId="{5C99BA9F-3CCD-4531-A884-FDD9A211380A}" type="pres">
      <dgm:prSet presAssocID="{CA316726-04B8-46B2-9A1D-A6352A2A99B7}" presName="topArc2" presStyleLbl="parChTrans1D1" presStyleIdx="20" presStyleCnt="36"/>
      <dgm:spPr/>
    </dgm:pt>
    <dgm:pt modelId="{13F4DEFA-5A00-4D6A-8790-9C11D40886FB}" type="pres">
      <dgm:prSet presAssocID="{CA316726-04B8-46B2-9A1D-A6352A2A99B7}" presName="bottomArc2" presStyleLbl="parChTrans1D1" presStyleIdx="21" presStyleCnt="36"/>
      <dgm:spPr/>
    </dgm:pt>
    <dgm:pt modelId="{AFCCBBBB-B9EB-4C28-BF24-2DBCFC4E895F}" type="pres">
      <dgm:prSet presAssocID="{CA316726-04B8-46B2-9A1D-A6352A2A99B7}" presName="topConnNode2" presStyleLbl="node3" presStyleIdx="0" presStyleCnt="0"/>
      <dgm:spPr/>
    </dgm:pt>
    <dgm:pt modelId="{7A2F6DA0-857A-41FF-BC08-3FDCE64F00B8}" type="pres">
      <dgm:prSet presAssocID="{CA316726-04B8-46B2-9A1D-A6352A2A99B7}" presName="hierChild4" presStyleCnt="0"/>
      <dgm:spPr/>
    </dgm:pt>
    <dgm:pt modelId="{08E40559-3EED-4B98-BDCB-A904D029DE1D}" type="pres">
      <dgm:prSet presAssocID="{CA316726-04B8-46B2-9A1D-A6352A2A99B7}" presName="hierChild5" presStyleCnt="0"/>
      <dgm:spPr/>
    </dgm:pt>
    <dgm:pt modelId="{D76A6194-985E-4309-AD00-3C994600B18F}" type="pres">
      <dgm:prSet presAssocID="{0EC9F23B-8B69-4E8F-B65D-22C02922FCD2}" presName="Name28" presStyleLbl="parChTrans1D3" presStyleIdx="7" presStyleCnt="12"/>
      <dgm:spPr/>
    </dgm:pt>
    <dgm:pt modelId="{0CDAC06D-2A58-4C7C-80EA-466577A44D4F}" type="pres">
      <dgm:prSet presAssocID="{79BE47CD-4F4F-4F62-8FAA-B2BA4E5FFA0F}" presName="hierRoot2" presStyleCnt="0">
        <dgm:presLayoutVars>
          <dgm:hierBranch val="init"/>
        </dgm:presLayoutVars>
      </dgm:prSet>
      <dgm:spPr/>
    </dgm:pt>
    <dgm:pt modelId="{8BB0A39B-7328-48D5-A5FA-A26DEEDAA6DE}" type="pres">
      <dgm:prSet presAssocID="{79BE47CD-4F4F-4F62-8FAA-B2BA4E5FFA0F}" presName="rootComposite2" presStyleCnt="0"/>
      <dgm:spPr/>
    </dgm:pt>
    <dgm:pt modelId="{8F99A662-D561-45CF-A8A3-20F867A160FF}" type="pres">
      <dgm:prSet presAssocID="{79BE47CD-4F4F-4F62-8FAA-B2BA4E5FFA0F}" presName="rootText2" presStyleLbl="alignAcc1" presStyleIdx="0" presStyleCnt="0">
        <dgm:presLayoutVars>
          <dgm:chPref val="3"/>
        </dgm:presLayoutVars>
      </dgm:prSet>
      <dgm:spPr/>
    </dgm:pt>
    <dgm:pt modelId="{C875A3E1-EAF2-46BD-8DE9-3BCF267C85B7}" type="pres">
      <dgm:prSet presAssocID="{79BE47CD-4F4F-4F62-8FAA-B2BA4E5FFA0F}" presName="topArc2" presStyleLbl="parChTrans1D1" presStyleIdx="22" presStyleCnt="36"/>
      <dgm:spPr/>
    </dgm:pt>
    <dgm:pt modelId="{094D97DD-3990-480B-A8B6-FCCFDAEB8F8F}" type="pres">
      <dgm:prSet presAssocID="{79BE47CD-4F4F-4F62-8FAA-B2BA4E5FFA0F}" presName="bottomArc2" presStyleLbl="parChTrans1D1" presStyleIdx="23" presStyleCnt="36"/>
      <dgm:spPr/>
    </dgm:pt>
    <dgm:pt modelId="{48AFC5A7-0693-41C3-96E4-061653D224C8}" type="pres">
      <dgm:prSet presAssocID="{79BE47CD-4F4F-4F62-8FAA-B2BA4E5FFA0F}" presName="topConnNode2" presStyleLbl="node3" presStyleIdx="0" presStyleCnt="0"/>
      <dgm:spPr/>
    </dgm:pt>
    <dgm:pt modelId="{822A6A3A-325F-4AA5-A825-6CD24AA0B55C}" type="pres">
      <dgm:prSet presAssocID="{79BE47CD-4F4F-4F62-8FAA-B2BA4E5FFA0F}" presName="hierChild4" presStyleCnt="0"/>
      <dgm:spPr/>
    </dgm:pt>
    <dgm:pt modelId="{E51DB0F4-DAB9-4755-BE16-73D257A831E0}" type="pres">
      <dgm:prSet presAssocID="{79BE47CD-4F4F-4F62-8FAA-B2BA4E5FFA0F}" presName="hierChild5" presStyleCnt="0"/>
      <dgm:spPr/>
    </dgm:pt>
    <dgm:pt modelId="{4DFFBD3D-8301-458C-BFEB-84A08CEC8B6E}" type="pres">
      <dgm:prSet presAssocID="{FE1A6FB9-87D1-4544-99B5-2230F280481A}" presName="Name28" presStyleLbl="parChTrans1D3" presStyleIdx="8" presStyleCnt="12"/>
      <dgm:spPr/>
    </dgm:pt>
    <dgm:pt modelId="{9B9D92E5-2D25-4382-953A-E39EAD2368B4}" type="pres">
      <dgm:prSet presAssocID="{801E4869-1333-4FF9-A5E6-BBC4BFAE7B10}" presName="hierRoot2" presStyleCnt="0">
        <dgm:presLayoutVars>
          <dgm:hierBranch val="init"/>
        </dgm:presLayoutVars>
      </dgm:prSet>
      <dgm:spPr/>
    </dgm:pt>
    <dgm:pt modelId="{E0ACF851-7453-4350-9C31-808B0EE3D4F1}" type="pres">
      <dgm:prSet presAssocID="{801E4869-1333-4FF9-A5E6-BBC4BFAE7B10}" presName="rootComposite2" presStyleCnt="0"/>
      <dgm:spPr/>
    </dgm:pt>
    <dgm:pt modelId="{B28E9578-F194-4EE9-A716-C44CFB18FBA0}" type="pres">
      <dgm:prSet presAssocID="{801E4869-1333-4FF9-A5E6-BBC4BFAE7B10}" presName="rootText2" presStyleLbl="alignAcc1" presStyleIdx="0" presStyleCnt="0">
        <dgm:presLayoutVars>
          <dgm:chPref val="3"/>
        </dgm:presLayoutVars>
      </dgm:prSet>
      <dgm:spPr/>
    </dgm:pt>
    <dgm:pt modelId="{6BD4DA15-DDF2-4DE0-97FF-F663F9229A0F}" type="pres">
      <dgm:prSet presAssocID="{801E4869-1333-4FF9-A5E6-BBC4BFAE7B10}" presName="topArc2" presStyleLbl="parChTrans1D1" presStyleIdx="24" presStyleCnt="36"/>
      <dgm:spPr/>
    </dgm:pt>
    <dgm:pt modelId="{5FEC6EFF-4920-4591-B2FF-A614FFB0CA14}" type="pres">
      <dgm:prSet presAssocID="{801E4869-1333-4FF9-A5E6-BBC4BFAE7B10}" presName="bottomArc2" presStyleLbl="parChTrans1D1" presStyleIdx="25" presStyleCnt="36"/>
      <dgm:spPr/>
    </dgm:pt>
    <dgm:pt modelId="{22119066-77DD-45FD-AD81-11DC2CF9C615}" type="pres">
      <dgm:prSet presAssocID="{801E4869-1333-4FF9-A5E6-BBC4BFAE7B10}" presName="topConnNode2" presStyleLbl="node3" presStyleIdx="0" presStyleCnt="0"/>
      <dgm:spPr/>
    </dgm:pt>
    <dgm:pt modelId="{06386464-F7EC-45D2-A5E0-25240069A933}" type="pres">
      <dgm:prSet presAssocID="{801E4869-1333-4FF9-A5E6-BBC4BFAE7B10}" presName="hierChild4" presStyleCnt="0"/>
      <dgm:spPr/>
    </dgm:pt>
    <dgm:pt modelId="{12F641C5-83F6-4FCB-9D0B-1636D06250BE}" type="pres">
      <dgm:prSet presAssocID="{801E4869-1333-4FF9-A5E6-BBC4BFAE7B10}" presName="hierChild5" presStyleCnt="0"/>
      <dgm:spPr/>
    </dgm:pt>
    <dgm:pt modelId="{E9A79711-9327-406F-B5C9-5966D94CC390}" type="pres">
      <dgm:prSet presAssocID="{EA8ADF47-99AA-40D5-932E-7F1E222FFCAE}" presName="hierChild5" presStyleCnt="0"/>
      <dgm:spPr/>
    </dgm:pt>
    <dgm:pt modelId="{A59CFCAE-D957-4C26-89BE-090A7395E7D1}" type="pres">
      <dgm:prSet presAssocID="{93C1EF8E-38DE-4ED1-B863-473836A58CED}" presName="Name28" presStyleLbl="parChTrans1D2" presStyleIdx="3" presStyleCnt="5"/>
      <dgm:spPr/>
    </dgm:pt>
    <dgm:pt modelId="{DA8245F2-B566-4C07-83C7-110852AD397D}" type="pres">
      <dgm:prSet presAssocID="{FDDD8C94-C8A7-47EB-8ECF-6B31E99A79DC}" presName="hierRoot2" presStyleCnt="0">
        <dgm:presLayoutVars>
          <dgm:hierBranch val="init"/>
        </dgm:presLayoutVars>
      </dgm:prSet>
      <dgm:spPr/>
    </dgm:pt>
    <dgm:pt modelId="{A6F907C4-BE6F-48B6-91A0-1F23AF64D223}" type="pres">
      <dgm:prSet presAssocID="{FDDD8C94-C8A7-47EB-8ECF-6B31E99A79DC}" presName="rootComposite2" presStyleCnt="0"/>
      <dgm:spPr/>
    </dgm:pt>
    <dgm:pt modelId="{619ED91B-3A5C-43BB-995B-2AD0AB56C810}" type="pres">
      <dgm:prSet presAssocID="{FDDD8C94-C8A7-47EB-8ECF-6B31E99A79DC}" presName="rootText2" presStyleLbl="alignAcc1" presStyleIdx="0" presStyleCnt="0">
        <dgm:presLayoutVars>
          <dgm:chPref val="3"/>
        </dgm:presLayoutVars>
      </dgm:prSet>
      <dgm:spPr/>
    </dgm:pt>
    <dgm:pt modelId="{EE85F9CF-1C27-4FAC-AAFC-AC20B362ECFA}" type="pres">
      <dgm:prSet presAssocID="{FDDD8C94-C8A7-47EB-8ECF-6B31E99A79DC}" presName="topArc2" presStyleLbl="parChTrans1D1" presStyleIdx="26" presStyleCnt="36"/>
      <dgm:spPr/>
    </dgm:pt>
    <dgm:pt modelId="{5B25321C-841F-490A-AEC7-0B27E080DA47}" type="pres">
      <dgm:prSet presAssocID="{FDDD8C94-C8A7-47EB-8ECF-6B31E99A79DC}" presName="bottomArc2" presStyleLbl="parChTrans1D1" presStyleIdx="27" presStyleCnt="36"/>
      <dgm:spPr/>
    </dgm:pt>
    <dgm:pt modelId="{93A1F6A7-0D94-4920-AD30-667B48755434}" type="pres">
      <dgm:prSet presAssocID="{FDDD8C94-C8A7-47EB-8ECF-6B31E99A79DC}" presName="topConnNode2" presStyleLbl="node2" presStyleIdx="0" presStyleCnt="0"/>
      <dgm:spPr/>
    </dgm:pt>
    <dgm:pt modelId="{9E2BB2E8-DCBE-48AE-BC77-AB455F77C003}" type="pres">
      <dgm:prSet presAssocID="{FDDD8C94-C8A7-47EB-8ECF-6B31E99A79DC}" presName="hierChild4" presStyleCnt="0"/>
      <dgm:spPr/>
    </dgm:pt>
    <dgm:pt modelId="{0799ED83-0662-457B-84B1-460B60C75778}" type="pres">
      <dgm:prSet presAssocID="{FDDD8C94-C8A7-47EB-8ECF-6B31E99A79DC}" presName="hierChild5" presStyleCnt="0"/>
      <dgm:spPr/>
    </dgm:pt>
    <dgm:pt modelId="{6656D9A5-90A6-4BF9-86B6-35208ED003DE}" type="pres">
      <dgm:prSet presAssocID="{A45D23D8-A101-4600-8B33-F1AFBC8D3ED9}" presName="Name28" presStyleLbl="parChTrans1D2" presStyleIdx="4" presStyleCnt="5"/>
      <dgm:spPr/>
    </dgm:pt>
    <dgm:pt modelId="{B4C4B6CF-882A-4F7F-9D98-C3E9CA2019C6}" type="pres">
      <dgm:prSet presAssocID="{FAFFB023-51DA-4C27-B7E1-ADDC05A8750E}" presName="hierRoot2" presStyleCnt="0">
        <dgm:presLayoutVars>
          <dgm:hierBranch val="init"/>
        </dgm:presLayoutVars>
      </dgm:prSet>
      <dgm:spPr/>
    </dgm:pt>
    <dgm:pt modelId="{F54C7F66-EEAA-4691-8276-2B371CA188B6}" type="pres">
      <dgm:prSet presAssocID="{FAFFB023-51DA-4C27-B7E1-ADDC05A8750E}" presName="rootComposite2" presStyleCnt="0"/>
      <dgm:spPr/>
    </dgm:pt>
    <dgm:pt modelId="{351E4048-DA7B-4D50-A395-CD0AA224DF79}" type="pres">
      <dgm:prSet presAssocID="{FAFFB023-51DA-4C27-B7E1-ADDC05A8750E}" presName="rootText2" presStyleLbl="alignAcc1" presStyleIdx="0" presStyleCnt="0">
        <dgm:presLayoutVars>
          <dgm:chPref val="3"/>
        </dgm:presLayoutVars>
      </dgm:prSet>
      <dgm:spPr/>
    </dgm:pt>
    <dgm:pt modelId="{9AD03380-7C99-40AE-8091-E5B5C46DB8D7}" type="pres">
      <dgm:prSet presAssocID="{FAFFB023-51DA-4C27-B7E1-ADDC05A8750E}" presName="topArc2" presStyleLbl="parChTrans1D1" presStyleIdx="28" presStyleCnt="36"/>
      <dgm:spPr/>
    </dgm:pt>
    <dgm:pt modelId="{4D5EDBD8-AD12-42C3-B70B-BB7471090FDE}" type="pres">
      <dgm:prSet presAssocID="{FAFFB023-51DA-4C27-B7E1-ADDC05A8750E}" presName="bottomArc2" presStyleLbl="parChTrans1D1" presStyleIdx="29" presStyleCnt="36"/>
      <dgm:spPr/>
    </dgm:pt>
    <dgm:pt modelId="{5BD0D8B2-F941-46E2-85DA-09549D6F3B79}" type="pres">
      <dgm:prSet presAssocID="{FAFFB023-51DA-4C27-B7E1-ADDC05A8750E}" presName="topConnNode2" presStyleLbl="node2" presStyleIdx="0" presStyleCnt="0"/>
      <dgm:spPr/>
    </dgm:pt>
    <dgm:pt modelId="{1BD66BDB-A5C5-4976-8272-BE818B9A2AC4}" type="pres">
      <dgm:prSet presAssocID="{FAFFB023-51DA-4C27-B7E1-ADDC05A8750E}" presName="hierChild4" presStyleCnt="0"/>
      <dgm:spPr/>
    </dgm:pt>
    <dgm:pt modelId="{85B265EB-C0E2-4C0D-9405-598A522D6BC7}" type="pres">
      <dgm:prSet presAssocID="{2B34C547-691D-44CB-BB7C-808E2C8F4A31}" presName="Name28" presStyleLbl="parChTrans1D3" presStyleIdx="9" presStyleCnt="12"/>
      <dgm:spPr/>
    </dgm:pt>
    <dgm:pt modelId="{8E866562-584E-4753-B604-CAD307E61DB1}" type="pres">
      <dgm:prSet presAssocID="{147BCC1E-B482-4789-9DFE-B3223B621348}" presName="hierRoot2" presStyleCnt="0">
        <dgm:presLayoutVars>
          <dgm:hierBranch val="init"/>
        </dgm:presLayoutVars>
      </dgm:prSet>
      <dgm:spPr/>
    </dgm:pt>
    <dgm:pt modelId="{C02857CC-396D-49C2-B4E6-1A24B3EB8FDB}" type="pres">
      <dgm:prSet presAssocID="{147BCC1E-B482-4789-9DFE-B3223B621348}" presName="rootComposite2" presStyleCnt="0"/>
      <dgm:spPr/>
    </dgm:pt>
    <dgm:pt modelId="{87F2E574-B9F6-42A7-9071-02A9FC2E58D3}" type="pres">
      <dgm:prSet presAssocID="{147BCC1E-B482-4789-9DFE-B3223B621348}" presName="rootText2" presStyleLbl="alignAcc1" presStyleIdx="0" presStyleCnt="0">
        <dgm:presLayoutVars>
          <dgm:chPref val="3"/>
        </dgm:presLayoutVars>
      </dgm:prSet>
      <dgm:spPr/>
    </dgm:pt>
    <dgm:pt modelId="{8E4B423A-27EE-47DB-8B55-7CFA58FA7B9F}" type="pres">
      <dgm:prSet presAssocID="{147BCC1E-B482-4789-9DFE-B3223B621348}" presName="topArc2" presStyleLbl="parChTrans1D1" presStyleIdx="30" presStyleCnt="36"/>
      <dgm:spPr/>
    </dgm:pt>
    <dgm:pt modelId="{68326473-E339-4D2A-8B10-E255728E3BBF}" type="pres">
      <dgm:prSet presAssocID="{147BCC1E-B482-4789-9DFE-B3223B621348}" presName="bottomArc2" presStyleLbl="parChTrans1D1" presStyleIdx="31" presStyleCnt="36"/>
      <dgm:spPr/>
    </dgm:pt>
    <dgm:pt modelId="{305147E1-2294-4690-B329-2D290A779614}" type="pres">
      <dgm:prSet presAssocID="{147BCC1E-B482-4789-9DFE-B3223B621348}" presName="topConnNode2" presStyleLbl="node3" presStyleIdx="0" presStyleCnt="0"/>
      <dgm:spPr/>
    </dgm:pt>
    <dgm:pt modelId="{295C84AF-AEA3-489E-A652-77D927179832}" type="pres">
      <dgm:prSet presAssocID="{147BCC1E-B482-4789-9DFE-B3223B621348}" presName="hierChild4" presStyleCnt="0"/>
      <dgm:spPr/>
    </dgm:pt>
    <dgm:pt modelId="{931B9D7E-A5A4-493F-B1AE-25696868E3E3}" type="pres">
      <dgm:prSet presAssocID="{147BCC1E-B482-4789-9DFE-B3223B621348}" presName="hierChild5" presStyleCnt="0"/>
      <dgm:spPr/>
    </dgm:pt>
    <dgm:pt modelId="{2299AEF9-65C5-4CA7-A213-A8DAAFD11453}" type="pres">
      <dgm:prSet presAssocID="{E3F21437-24A5-409C-80B9-AA36CB8F4411}" presName="Name28" presStyleLbl="parChTrans1D3" presStyleIdx="10" presStyleCnt="12"/>
      <dgm:spPr/>
    </dgm:pt>
    <dgm:pt modelId="{DDE647B2-E587-4A91-B54A-F9E516C48E7A}" type="pres">
      <dgm:prSet presAssocID="{81BB40FD-FE72-47DE-9D6F-4AD4C754AAAD}" presName="hierRoot2" presStyleCnt="0">
        <dgm:presLayoutVars>
          <dgm:hierBranch val="init"/>
        </dgm:presLayoutVars>
      </dgm:prSet>
      <dgm:spPr/>
    </dgm:pt>
    <dgm:pt modelId="{BC3972B1-9E10-4A5A-86E5-9A0CEE3DD48D}" type="pres">
      <dgm:prSet presAssocID="{81BB40FD-FE72-47DE-9D6F-4AD4C754AAAD}" presName="rootComposite2" presStyleCnt="0"/>
      <dgm:spPr/>
    </dgm:pt>
    <dgm:pt modelId="{5831B0E5-AC34-4659-8762-748882FF13A6}" type="pres">
      <dgm:prSet presAssocID="{81BB40FD-FE72-47DE-9D6F-4AD4C754AAAD}" presName="rootText2" presStyleLbl="alignAcc1" presStyleIdx="0" presStyleCnt="0">
        <dgm:presLayoutVars>
          <dgm:chPref val="3"/>
        </dgm:presLayoutVars>
      </dgm:prSet>
      <dgm:spPr/>
    </dgm:pt>
    <dgm:pt modelId="{B461A13E-4D64-4915-8B60-527B7DED0699}" type="pres">
      <dgm:prSet presAssocID="{81BB40FD-FE72-47DE-9D6F-4AD4C754AAAD}" presName="topArc2" presStyleLbl="parChTrans1D1" presStyleIdx="32" presStyleCnt="36"/>
      <dgm:spPr/>
    </dgm:pt>
    <dgm:pt modelId="{CF076E3B-1FB8-4D3B-A78A-FD7A1DBC693F}" type="pres">
      <dgm:prSet presAssocID="{81BB40FD-FE72-47DE-9D6F-4AD4C754AAAD}" presName="bottomArc2" presStyleLbl="parChTrans1D1" presStyleIdx="33" presStyleCnt="36"/>
      <dgm:spPr/>
    </dgm:pt>
    <dgm:pt modelId="{BC266DDB-362F-4C52-8A9F-64BDDCEF74F3}" type="pres">
      <dgm:prSet presAssocID="{81BB40FD-FE72-47DE-9D6F-4AD4C754AAAD}" presName="topConnNode2" presStyleLbl="node3" presStyleIdx="0" presStyleCnt="0"/>
      <dgm:spPr/>
    </dgm:pt>
    <dgm:pt modelId="{994C75A0-3E78-4917-BE2E-F6F4D68F737E}" type="pres">
      <dgm:prSet presAssocID="{81BB40FD-FE72-47DE-9D6F-4AD4C754AAAD}" presName="hierChild4" presStyleCnt="0"/>
      <dgm:spPr/>
    </dgm:pt>
    <dgm:pt modelId="{EF1A6A51-7033-48AF-9E96-D038A26E59B9}" type="pres">
      <dgm:prSet presAssocID="{81BB40FD-FE72-47DE-9D6F-4AD4C754AAAD}" presName="hierChild5" presStyleCnt="0"/>
      <dgm:spPr/>
    </dgm:pt>
    <dgm:pt modelId="{4AF235D0-0F2B-4831-B7F4-D5663EF0E747}" type="pres">
      <dgm:prSet presAssocID="{EBB08187-D634-4725-869F-BB5732EE0AF8}" presName="Name28" presStyleLbl="parChTrans1D3" presStyleIdx="11" presStyleCnt="12"/>
      <dgm:spPr/>
    </dgm:pt>
    <dgm:pt modelId="{5A731687-62AE-4565-B0B4-26E43BA6ACA5}" type="pres">
      <dgm:prSet presAssocID="{20FDDA91-D1E2-40C1-813F-74E2B4C8A645}" presName="hierRoot2" presStyleCnt="0">
        <dgm:presLayoutVars>
          <dgm:hierBranch val="init"/>
        </dgm:presLayoutVars>
      </dgm:prSet>
      <dgm:spPr/>
    </dgm:pt>
    <dgm:pt modelId="{F0482239-AB05-4842-8AF3-F43F20649186}" type="pres">
      <dgm:prSet presAssocID="{20FDDA91-D1E2-40C1-813F-74E2B4C8A645}" presName="rootComposite2" presStyleCnt="0"/>
      <dgm:spPr/>
    </dgm:pt>
    <dgm:pt modelId="{B0440962-A085-4EE6-8979-C2EFA9D2D571}" type="pres">
      <dgm:prSet presAssocID="{20FDDA91-D1E2-40C1-813F-74E2B4C8A645}" presName="rootText2" presStyleLbl="alignAcc1" presStyleIdx="0" presStyleCnt="0">
        <dgm:presLayoutVars>
          <dgm:chPref val="3"/>
        </dgm:presLayoutVars>
      </dgm:prSet>
      <dgm:spPr/>
    </dgm:pt>
    <dgm:pt modelId="{C85F0EF0-1BBE-44CA-932C-BC175793A778}" type="pres">
      <dgm:prSet presAssocID="{20FDDA91-D1E2-40C1-813F-74E2B4C8A645}" presName="topArc2" presStyleLbl="parChTrans1D1" presStyleIdx="34" presStyleCnt="36"/>
      <dgm:spPr/>
    </dgm:pt>
    <dgm:pt modelId="{F506D453-211E-420B-A0DE-95FE5492813F}" type="pres">
      <dgm:prSet presAssocID="{20FDDA91-D1E2-40C1-813F-74E2B4C8A645}" presName="bottomArc2" presStyleLbl="parChTrans1D1" presStyleIdx="35" presStyleCnt="36"/>
      <dgm:spPr/>
    </dgm:pt>
    <dgm:pt modelId="{8BE8C4E2-D7B3-4146-95CD-E207346A1D5E}" type="pres">
      <dgm:prSet presAssocID="{20FDDA91-D1E2-40C1-813F-74E2B4C8A645}" presName="topConnNode2" presStyleLbl="node3" presStyleIdx="0" presStyleCnt="0"/>
      <dgm:spPr/>
    </dgm:pt>
    <dgm:pt modelId="{2F0EB1AF-F394-4990-8CB3-7C25B28254CC}" type="pres">
      <dgm:prSet presAssocID="{20FDDA91-D1E2-40C1-813F-74E2B4C8A645}" presName="hierChild4" presStyleCnt="0"/>
      <dgm:spPr/>
    </dgm:pt>
    <dgm:pt modelId="{177D7C63-F20C-4A6D-854C-DF6EF5059E65}" type="pres">
      <dgm:prSet presAssocID="{20FDDA91-D1E2-40C1-813F-74E2B4C8A645}" presName="hierChild5" presStyleCnt="0"/>
      <dgm:spPr/>
    </dgm:pt>
    <dgm:pt modelId="{C6E3AF5A-9CC4-4C5B-9628-36455DF076B7}" type="pres">
      <dgm:prSet presAssocID="{FAFFB023-51DA-4C27-B7E1-ADDC05A8750E}" presName="hierChild5" presStyleCnt="0"/>
      <dgm:spPr/>
    </dgm:pt>
    <dgm:pt modelId="{81210067-EFC1-413F-8D61-D006E243A288}" type="pres">
      <dgm:prSet presAssocID="{1CBCE356-8372-4235-B4CE-F378CA9B7CDE}" presName="hierChild3" presStyleCnt="0"/>
      <dgm:spPr/>
    </dgm:pt>
  </dgm:ptLst>
  <dgm:cxnLst>
    <dgm:cxn modelId="{428B0500-4A0A-46B0-93DB-27AA1D0A2536}" srcId="{1CBCE356-8372-4235-B4CE-F378CA9B7CDE}" destId="{EA8ADF47-99AA-40D5-932E-7F1E222FFCAE}" srcOrd="2" destOrd="0" parTransId="{6B68C863-BDC0-479E-A1AB-5846DC7CC61C}" sibTransId="{84AE3AC3-D076-4500-87BA-E97A391BA1F1}"/>
    <dgm:cxn modelId="{87E02C03-A4F7-4AA3-AC32-DD99CD6C3D71}" type="presOf" srcId="{8B7415CF-4DF2-4138-8A28-29E89E2D0167}" destId="{50C10443-D905-469D-909C-0E9BF45C8313}" srcOrd="0" destOrd="0" presId="urn:microsoft.com/office/officeart/2008/layout/HalfCircleOrganizationChart"/>
    <dgm:cxn modelId="{343C8E03-BB51-4252-8C5A-8FDCB8608563}" type="presOf" srcId="{FAFFB023-51DA-4C27-B7E1-ADDC05A8750E}" destId="{351E4048-DA7B-4D50-A395-CD0AA224DF79}" srcOrd="0" destOrd="0" presId="urn:microsoft.com/office/officeart/2008/layout/HalfCircleOrganizationChart"/>
    <dgm:cxn modelId="{F741F603-3C1C-41BC-840A-C4BC0DF09176}" srcId="{1CBCE356-8372-4235-B4CE-F378CA9B7CDE}" destId="{FDDD8C94-C8A7-47EB-8ECF-6B31E99A79DC}" srcOrd="3" destOrd="0" parTransId="{93C1EF8E-38DE-4ED1-B863-473836A58CED}" sibTransId="{09768126-2203-429A-BDAC-1F708B707C84}"/>
    <dgm:cxn modelId="{FF86CD08-5BB4-4A55-B8E9-C0DE6466DA1A}" type="presOf" srcId="{9F592022-6D89-46BE-A3AD-027E94B02F5B}" destId="{A89BA390-02F5-4D63-8339-2BAAD991232A}" srcOrd="0" destOrd="0" presId="urn:microsoft.com/office/officeart/2008/layout/HalfCircleOrganizationChart"/>
    <dgm:cxn modelId="{F27EDA09-62C6-41B1-817A-CE83D49F1526}" type="presOf" srcId="{93C1EF8E-38DE-4ED1-B863-473836A58CED}" destId="{A59CFCAE-D957-4C26-89BE-090A7395E7D1}" srcOrd="0" destOrd="0" presId="urn:microsoft.com/office/officeart/2008/layout/HalfCircleOrganizationChart"/>
    <dgm:cxn modelId="{5E4FE209-70A4-4C3F-8981-C114DA887EFD}" type="presOf" srcId="{20FDDA91-D1E2-40C1-813F-74E2B4C8A645}" destId="{8BE8C4E2-D7B3-4146-95CD-E207346A1D5E}" srcOrd="1" destOrd="0" presId="urn:microsoft.com/office/officeart/2008/layout/HalfCircleOrganizationChart"/>
    <dgm:cxn modelId="{59A5050C-F56F-4372-917C-684588F8D5B8}" type="presOf" srcId="{6B68C863-BDC0-479E-A1AB-5846DC7CC61C}" destId="{18D015D0-3EE9-4392-8591-95A1CA48F624}" srcOrd="0" destOrd="0" presId="urn:microsoft.com/office/officeart/2008/layout/HalfCircleOrganizationChart"/>
    <dgm:cxn modelId="{3C170C0F-4E0D-4B88-90BB-95E1A1B18CCE}" type="presOf" srcId="{404EB0D5-560E-4717-9BCE-3353EA744649}" destId="{4DA840E9-B0C4-426E-A4E8-03419E44896D}" srcOrd="0" destOrd="0" presId="urn:microsoft.com/office/officeart/2008/layout/HalfCircleOrganizationChart"/>
    <dgm:cxn modelId="{5E70B30F-5054-42A6-95BF-1EA4195B4782}" srcId="{1CBCE356-8372-4235-B4CE-F378CA9B7CDE}" destId="{FAFFB023-51DA-4C27-B7E1-ADDC05A8750E}" srcOrd="4" destOrd="0" parTransId="{A45D23D8-A101-4600-8B33-F1AFBC8D3ED9}" sibTransId="{16D2B626-0BAD-431A-8216-536238AA8600}"/>
    <dgm:cxn modelId="{56209B12-875A-4B0B-972B-AA4C982F8429}" type="presOf" srcId="{EBB08187-D634-4725-869F-BB5732EE0AF8}" destId="{4AF235D0-0F2B-4831-B7F4-D5663EF0E747}" srcOrd="0" destOrd="0" presId="urn:microsoft.com/office/officeart/2008/layout/HalfCircleOrganizationChart"/>
    <dgm:cxn modelId="{D9547718-95B6-46AA-9E52-F4EBA2128C69}" type="presOf" srcId="{81BB40FD-FE72-47DE-9D6F-4AD4C754AAAD}" destId="{5831B0E5-AC34-4659-8762-748882FF13A6}" srcOrd="0" destOrd="0" presId="urn:microsoft.com/office/officeart/2008/layout/HalfCircleOrganizationChart"/>
    <dgm:cxn modelId="{87485619-A46D-426A-A5A9-623A9F580437}" type="presOf" srcId="{2329646F-693B-4905-A7EE-204B72A8DEAE}" destId="{4CA0E80B-B7B1-4265-9490-D1EFB8E4BED4}" srcOrd="0" destOrd="0" presId="urn:microsoft.com/office/officeart/2008/layout/HalfCircleOrganizationChart"/>
    <dgm:cxn modelId="{B6624B1B-B5A9-4332-8457-E59099BAF42C}" type="presOf" srcId="{20FDDA91-D1E2-40C1-813F-74E2B4C8A645}" destId="{B0440962-A085-4EE6-8979-C2EFA9D2D571}" srcOrd="0" destOrd="0" presId="urn:microsoft.com/office/officeart/2008/layout/HalfCircleOrganizationChart"/>
    <dgm:cxn modelId="{B35CB21C-DE57-454F-A943-BE11814AD13D}" type="presOf" srcId="{FBE3ADFF-B7D2-44C9-B012-962EE5F9502E}" destId="{05D76C2D-7631-4B1E-AAA2-B5E78C2500D5}" srcOrd="1" destOrd="0" presId="urn:microsoft.com/office/officeart/2008/layout/HalfCircleOrganizationChart"/>
    <dgm:cxn modelId="{6511A323-B512-40A7-B70A-0B9E46606A04}" type="presOf" srcId="{1BA20196-5E61-4778-A41A-2CBDD519C232}" destId="{D5C7982F-54EE-43C8-8F97-7B223163F679}" srcOrd="0" destOrd="0" presId="urn:microsoft.com/office/officeart/2008/layout/HalfCircleOrganizationChart"/>
    <dgm:cxn modelId="{40180824-73C4-4C81-BD07-916DE20AD780}" type="presOf" srcId="{147BCC1E-B482-4789-9DFE-B3223B621348}" destId="{305147E1-2294-4690-B329-2D290A779614}" srcOrd="1" destOrd="0" presId="urn:microsoft.com/office/officeart/2008/layout/HalfCircleOrganizationChart"/>
    <dgm:cxn modelId="{DD0A002B-A3F8-4451-BD01-AB6463A74E5A}" type="presOf" srcId="{CA316726-04B8-46B2-9A1D-A6352A2A99B7}" destId="{AFCCBBBB-B9EB-4C28-BF24-2DBCFC4E895F}" srcOrd="1" destOrd="0" presId="urn:microsoft.com/office/officeart/2008/layout/HalfCircleOrganizationChart"/>
    <dgm:cxn modelId="{AEAEEB33-DD26-40D4-93DD-9A842089AA33}" type="presOf" srcId="{FBE3ADFF-B7D2-44C9-B012-962EE5F9502E}" destId="{948EEC2A-CD63-426C-BEA7-7C4E44F5F673}" srcOrd="0" destOrd="0" presId="urn:microsoft.com/office/officeart/2008/layout/HalfCircleOrganizationChart"/>
    <dgm:cxn modelId="{B50D1038-2A35-4B67-816D-59F346DB196A}" srcId="{404EB0D5-560E-4717-9BCE-3353EA744649}" destId="{76E78CA7-841F-4CA0-9945-AD9F5890747A}" srcOrd="1" destOrd="0" parTransId="{EB68543D-FA29-46DF-B15D-7AD3B8DAF540}" sibTransId="{8FFF6D94-53C7-4951-AA9A-0DC233C3CF19}"/>
    <dgm:cxn modelId="{21F92C38-0268-40F2-9089-AF1485E932BE}" type="presOf" srcId="{801E4869-1333-4FF9-A5E6-BBC4BFAE7B10}" destId="{22119066-77DD-45FD-AD81-11DC2CF9C615}" srcOrd="1" destOrd="0" presId="urn:microsoft.com/office/officeart/2008/layout/HalfCircleOrganizationChart"/>
    <dgm:cxn modelId="{36905B3B-93D2-4ED3-A053-21EB79342B4D}" type="presOf" srcId="{4717D000-2E80-486F-8DAF-A50E1E12FB5C}" destId="{DF014740-ACF3-4523-B3F3-7C807E90091C}" srcOrd="1" destOrd="0" presId="urn:microsoft.com/office/officeart/2008/layout/HalfCircleOrganizationChart"/>
    <dgm:cxn modelId="{E0194D3D-3E44-413B-8E80-626C25C2D70E}" type="presOf" srcId="{87DE65AF-EBB8-429E-BB2D-78F03057ED65}" destId="{6E9BFC44-4CB6-40CD-807E-640C9CC1A709}" srcOrd="0" destOrd="0" presId="urn:microsoft.com/office/officeart/2008/layout/HalfCircleOrganizationChart"/>
    <dgm:cxn modelId="{B756223E-1159-4490-9A01-53B9DD69E910}" srcId="{FAFFB023-51DA-4C27-B7E1-ADDC05A8750E}" destId="{81BB40FD-FE72-47DE-9D6F-4AD4C754AAAD}" srcOrd="1" destOrd="0" parTransId="{E3F21437-24A5-409C-80B9-AA36CB8F4411}" sibTransId="{9BD3B840-F95D-4B55-B6A9-AA7D9D14049E}"/>
    <dgm:cxn modelId="{DD0C913F-1614-4CAF-B304-C5558D10F27E}" type="presOf" srcId="{1748DB87-A7B3-4D84-9169-3B0F906973F3}" destId="{5D6F5820-AABB-4A82-9B05-1AA096913379}" srcOrd="0" destOrd="0" presId="urn:microsoft.com/office/officeart/2008/layout/HalfCircleOrganizationChart"/>
    <dgm:cxn modelId="{6640165F-954C-406F-8A30-2369CC382706}" type="presOf" srcId="{404EB0D5-560E-4717-9BCE-3353EA744649}" destId="{40754E22-B45D-4868-99CB-73126105BF90}" srcOrd="1" destOrd="0" presId="urn:microsoft.com/office/officeart/2008/layout/HalfCircleOrganizationChart"/>
    <dgm:cxn modelId="{F095BC60-6A2B-41D3-B43D-70B80DFD7070}" type="presOf" srcId="{E3F21437-24A5-409C-80B9-AA36CB8F4411}" destId="{2299AEF9-65C5-4CA7-A213-A8DAAFD11453}" srcOrd="0" destOrd="0" presId="urn:microsoft.com/office/officeart/2008/layout/HalfCircleOrganizationChart"/>
    <dgm:cxn modelId="{951D4243-3C17-4CE9-9218-FDB53884F358}" type="presOf" srcId="{F65A6A5D-8AC9-4DA0-B36E-DF141E35DF08}" destId="{FA372CA8-3E47-40B6-A15D-6846C39E4A5A}" srcOrd="0" destOrd="0" presId="urn:microsoft.com/office/officeart/2008/layout/HalfCircleOrganizationChart"/>
    <dgm:cxn modelId="{7A176844-0F16-4160-8548-C4194F2775D8}" srcId="{1CBCE356-8372-4235-B4CE-F378CA9B7CDE}" destId="{4717D000-2E80-486F-8DAF-A50E1E12FB5C}" srcOrd="0" destOrd="0" parTransId="{5C1A4254-4E24-473E-A03E-62A1754C3F62}" sibTransId="{773A178D-1C73-4498-8E3D-D6727F0BFF12}"/>
    <dgm:cxn modelId="{8FD76F44-9327-477A-B54A-C9049582AD76}" type="presOf" srcId="{801E4869-1333-4FF9-A5E6-BBC4BFAE7B10}" destId="{B28E9578-F194-4EE9-A716-C44CFB18FBA0}" srcOrd="0" destOrd="0" presId="urn:microsoft.com/office/officeart/2008/layout/HalfCircleOrganizationChart"/>
    <dgm:cxn modelId="{C06C6B45-9081-4C27-9855-8C5AC98EDBE4}" type="presOf" srcId="{79BE47CD-4F4F-4F62-8FAA-B2BA4E5FFA0F}" destId="{8F99A662-D561-45CF-A8A3-20F867A160FF}" srcOrd="0" destOrd="0" presId="urn:microsoft.com/office/officeart/2008/layout/HalfCircleOrganizationChart"/>
    <dgm:cxn modelId="{45F65468-41D0-4798-81CB-C8FA1085F081}" type="presOf" srcId="{42CEAC90-4F19-412D-ADCD-D3F2BBC1D50C}" destId="{31E5AF20-0596-42DE-9569-41312729A1C9}" srcOrd="0" destOrd="0" presId="urn:microsoft.com/office/officeart/2008/layout/HalfCircleOrganizationChart"/>
    <dgm:cxn modelId="{359BBF48-0891-4A8C-9C94-1499EAA6492E}" type="presOf" srcId="{EB68543D-FA29-46DF-B15D-7AD3B8DAF540}" destId="{E20F86BA-2DC1-41DD-8246-1D9EC4C93125}" srcOrd="0" destOrd="0" presId="urn:microsoft.com/office/officeart/2008/layout/HalfCircleOrganizationChart"/>
    <dgm:cxn modelId="{ECE9606D-4779-4BF4-AA1D-AAF2B92D448D}" type="presOf" srcId="{DA9CFDF3-2EF9-4193-A313-3808712EC305}" destId="{9A0F802C-9632-4338-AE01-EE62DF4DBEBF}" srcOrd="0" destOrd="0" presId="urn:microsoft.com/office/officeart/2008/layout/HalfCircleOrganizationChart"/>
    <dgm:cxn modelId="{AD06154E-FDC1-494D-A47E-83034C3E895D}" type="presOf" srcId="{CA316726-04B8-46B2-9A1D-A6352A2A99B7}" destId="{89E9242D-13AB-41F7-AB77-AC6CB44B2B07}" srcOrd="0" destOrd="0" presId="urn:microsoft.com/office/officeart/2008/layout/HalfCircleOrganizationChart"/>
    <dgm:cxn modelId="{AA94054F-A6E9-4F7D-A15D-6E024782DF4B}" srcId="{4717D000-2E80-486F-8DAF-A50E1E12FB5C}" destId="{FBE3ADFF-B7D2-44C9-B012-962EE5F9502E}" srcOrd="2" destOrd="0" parTransId="{A53D376E-9AE4-497E-9C2F-FC632A1FC82C}" sibTransId="{8F4F5251-25A3-403D-B8B3-D1C928F32F7A}"/>
    <dgm:cxn modelId="{230A8A50-48AA-487A-909E-AF379C52E055}" type="presOf" srcId="{1BA20196-5E61-4778-A41A-2CBDD519C232}" destId="{F8FF8A1A-72C1-4D59-A363-0C862B042871}" srcOrd="1" destOrd="0" presId="urn:microsoft.com/office/officeart/2008/layout/HalfCircleOrganizationChart"/>
    <dgm:cxn modelId="{D81B6072-6C98-4C48-A382-0A07A75F5291}" type="presOf" srcId="{A45D23D8-A101-4600-8B33-F1AFBC8D3ED9}" destId="{6656D9A5-90A6-4BF9-86B6-35208ED003DE}" srcOrd="0" destOrd="0" presId="urn:microsoft.com/office/officeart/2008/layout/HalfCircleOrganizationChart"/>
    <dgm:cxn modelId="{D5BF2654-4428-4792-AE7D-925CD887FDE4}" type="presOf" srcId="{4717D000-2E80-486F-8DAF-A50E1E12FB5C}" destId="{1EC86DBC-4B6E-4763-9837-219B117DC390}" srcOrd="0" destOrd="0" presId="urn:microsoft.com/office/officeart/2008/layout/HalfCircleOrganizationChart"/>
    <dgm:cxn modelId="{598F9554-6CCD-4458-B62A-3E4FB361E550}" type="presOf" srcId="{FAFFB023-51DA-4C27-B7E1-ADDC05A8750E}" destId="{5BD0D8B2-F941-46E2-85DA-09549D6F3B79}" srcOrd="1" destOrd="0" presId="urn:microsoft.com/office/officeart/2008/layout/HalfCircleOrganizationChart"/>
    <dgm:cxn modelId="{1C93395A-A989-4A17-BB97-B8FCC7E06924}" type="presOf" srcId="{FDDD8C94-C8A7-47EB-8ECF-6B31E99A79DC}" destId="{619ED91B-3A5C-43BB-995B-2AD0AB56C810}" srcOrd="0" destOrd="0" presId="urn:microsoft.com/office/officeart/2008/layout/HalfCircleOrganizationChart"/>
    <dgm:cxn modelId="{B16DA17C-C40E-4CEF-AEC4-7FB67E831094}" srcId="{FAFFB023-51DA-4C27-B7E1-ADDC05A8750E}" destId="{20FDDA91-D1E2-40C1-813F-74E2B4C8A645}" srcOrd="2" destOrd="0" parTransId="{EBB08187-D634-4725-869F-BB5732EE0AF8}" sibTransId="{8D6D3CA0-D94E-48E0-A723-73E58CECD213}"/>
    <dgm:cxn modelId="{84709F7D-974D-42CE-B92A-FCB4A473CE7F}" type="presOf" srcId="{EA8ADF47-99AA-40D5-932E-7F1E222FFCAE}" destId="{920415D8-1B9C-4A84-AC61-2CD44AC4A850}" srcOrd="1" destOrd="0" presId="urn:microsoft.com/office/officeart/2008/layout/HalfCircleOrganizationChart"/>
    <dgm:cxn modelId="{AC0E8187-8B75-4381-8862-64D6D1FA46C2}" srcId="{EA8ADF47-99AA-40D5-932E-7F1E222FFCAE}" destId="{801E4869-1333-4FF9-A5E6-BBC4BFAE7B10}" srcOrd="2" destOrd="0" parTransId="{FE1A6FB9-87D1-4544-99B5-2230F280481A}" sibTransId="{FEDEF930-E0F3-45EC-A957-11B352BD4E57}"/>
    <dgm:cxn modelId="{59B1C287-864E-4B8A-B62D-6068351C336D}" srcId="{EA8ADF47-99AA-40D5-932E-7F1E222FFCAE}" destId="{79BE47CD-4F4F-4F62-8FAA-B2BA4E5FFA0F}" srcOrd="1" destOrd="0" parTransId="{0EC9F23B-8B69-4E8F-B65D-22C02922FCD2}" sibTransId="{9978FDB5-D7C8-4F4E-9E40-601DA01031B5}"/>
    <dgm:cxn modelId="{C0B46A8D-E8B4-41AE-88AB-33A9C89EEF13}" type="presOf" srcId="{A53D376E-9AE4-497E-9C2F-FC632A1FC82C}" destId="{D8B3EDD8-DF0D-440D-AA55-E23D8A1FAFA8}" srcOrd="0" destOrd="0" presId="urn:microsoft.com/office/officeart/2008/layout/HalfCircleOrganizationChart"/>
    <dgm:cxn modelId="{CD0FBB8F-5E52-4FE3-BBCE-8E2BBC8C4527}" type="presOf" srcId="{0DA21EAC-809E-4FFB-A69D-04CE0AB8B9FA}" destId="{95359DEC-0B82-4482-99A9-BA59C346963C}" srcOrd="0" destOrd="0" presId="urn:microsoft.com/office/officeart/2008/layout/HalfCircleOrganizationChart"/>
    <dgm:cxn modelId="{595D8494-3AFD-46B4-B522-45C1707BF2C6}" srcId="{1CBCE356-8372-4235-B4CE-F378CA9B7CDE}" destId="{404EB0D5-560E-4717-9BCE-3353EA744649}" srcOrd="1" destOrd="0" parTransId="{8B7415CF-4DF2-4138-8A28-29E89E2D0167}" sibTransId="{51620F5C-B93E-4701-A58C-A741EE127A02}"/>
    <dgm:cxn modelId="{F066E997-86FE-4576-9220-E1BF9FEA8833}" type="presOf" srcId="{1748DB87-A7B3-4D84-9169-3B0F906973F3}" destId="{06A874E8-319B-48D4-86B6-4622B816FA9B}" srcOrd="1" destOrd="0" presId="urn:microsoft.com/office/officeart/2008/layout/HalfCircleOrganizationChart"/>
    <dgm:cxn modelId="{46869F9D-813A-4D9E-87DC-6624751FBECD}" type="presOf" srcId="{FE1A6FB9-87D1-4544-99B5-2230F280481A}" destId="{4DFFBD3D-8301-458C-BFEB-84A08CEC8B6E}" srcOrd="0" destOrd="0" presId="urn:microsoft.com/office/officeart/2008/layout/HalfCircleOrganizationChart"/>
    <dgm:cxn modelId="{A236F79E-D271-4BFD-BD68-815806B5AA9D}" type="presOf" srcId="{5C1A4254-4E24-473E-A03E-62A1754C3F62}" destId="{9180C429-B4E7-49F8-8297-8D39AB1FE078}" srcOrd="0" destOrd="0" presId="urn:microsoft.com/office/officeart/2008/layout/HalfCircleOrganizationChart"/>
    <dgm:cxn modelId="{09797A9F-F7E1-42B3-86D1-653CA7525588}" type="presOf" srcId="{EA8ADF47-99AA-40D5-932E-7F1E222FFCAE}" destId="{417B1238-1D82-40CE-986E-C0B173E6E11C}" srcOrd="0" destOrd="0" presId="urn:microsoft.com/office/officeart/2008/layout/HalfCircleOrganizationChart"/>
    <dgm:cxn modelId="{AD9113A3-0F55-4EC0-A892-B6A727E313C3}" type="presOf" srcId="{76E78CA7-841F-4CA0-9945-AD9F5890747A}" destId="{F1CD9320-31EB-496A-8C62-BF241D440EC9}" srcOrd="1" destOrd="0" presId="urn:microsoft.com/office/officeart/2008/layout/HalfCircleOrganizationChart"/>
    <dgm:cxn modelId="{CFD66EA4-932B-4DE3-AD1F-2D762126CA79}" type="presOf" srcId="{81BB40FD-FE72-47DE-9D6F-4AD4C754AAAD}" destId="{BC266DDB-362F-4C52-8A9F-64BDDCEF74F3}" srcOrd="1" destOrd="0" presId="urn:microsoft.com/office/officeart/2008/layout/HalfCircleOrganizationChart"/>
    <dgm:cxn modelId="{B667B3A8-A730-46DA-87AF-1463F9DD07F9}" srcId="{404EB0D5-560E-4717-9BCE-3353EA744649}" destId="{1BA20196-5E61-4778-A41A-2CBDD519C232}" srcOrd="2" destOrd="0" parTransId="{F65A6A5D-8AC9-4DA0-B36E-DF141E35DF08}" sibTransId="{FC9891EE-66A0-4431-8591-07AD96815165}"/>
    <dgm:cxn modelId="{E4B2CFAA-2189-4B14-A53A-145D346B87A8}" type="presOf" srcId="{79BE47CD-4F4F-4F62-8FAA-B2BA4E5FFA0F}" destId="{48AFC5A7-0693-41C3-96E4-061653D224C8}" srcOrd="1" destOrd="0" presId="urn:microsoft.com/office/officeart/2008/layout/HalfCircleOrganizationChart"/>
    <dgm:cxn modelId="{7A20E0AD-6413-43DF-BCCC-B444DE88F930}" srcId="{EA8ADF47-99AA-40D5-932E-7F1E222FFCAE}" destId="{CA316726-04B8-46B2-9A1D-A6352A2A99B7}" srcOrd="0" destOrd="0" parTransId="{2329646F-693B-4905-A7EE-204B72A8DEAE}" sibTransId="{4F226BED-C9AE-462F-A657-DBE0BDA0E581}"/>
    <dgm:cxn modelId="{472DC7B0-EB6C-48EE-AE8C-F3D8241E7928}" type="presOf" srcId="{FDDD8C94-C8A7-47EB-8ECF-6B31E99A79DC}" destId="{93A1F6A7-0D94-4920-AD30-667B48755434}" srcOrd="1" destOrd="0" presId="urn:microsoft.com/office/officeart/2008/layout/HalfCircleOrganizationChart"/>
    <dgm:cxn modelId="{AF2A7DB6-3BEB-4417-99DC-8326A98739C6}" srcId="{FAFFB023-51DA-4C27-B7E1-ADDC05A8750E}" destId="{147BCC1E-B482-4789-9DFE-B3223B621348}" srcOrd="0" destOrd="0" parTransId="{2B34C547-691D-44CB-BB7C-808E2C8F4A31}" sibTransId="{BDDC303D-C38B-4F30-A136-98D408DFAD5F}"/>
    <dgm:cxn modelId="{5B1ABBB9-CCAE-4A27-B4D5-36B2782D9103}" type="presOf" srcId="{9458CBED-BAAF-43DD-9403-894D34824F1B}" destId="{14053AE0-1323-4AB6-B460-0811D2FA1ECE}" srcOrd="1" destOrd="0" presId="urn:microsoft.com/office/officeart/2008/layout/HalfCircleOrganizationChart"/>
    <dgm:cxn modelId="{FB194FBC-8869-4922-B5FB-50AEC7E36377}" srcId="{4717D000-2E80-486F-8DAF-A50E1E12FB5C}" destId="{42CEAC90-4F19-412D-ADCD-D3F2BBC1D50C}" srcOrd="0" destOrd="0" parTransId="{DA9CFDF3-2EF9-4193-A313-3808712EC305}" sibTransId="{E462D318-3E32-419D-8DAE-A9D5F4B225BC}"/>
    <dgm:cxn modelId="{E87314C0-B12F-4CB6-9D1B-2B034B28F7A2}" type="presOf" srcId="{2B34C547-691D-44CB-BB7C-808E2C8F4A31}" destId="{85B265EB-C0E2-4C0D-9405-598A522D6BC7}" srcOrd="0" destOrd="0" presId="urn:microsoft.com/office/officeart/2008/layout/HalfCircleOrganizationChart"/>
    <dgm:cxn modelId="{F5E33DC7-22E7-47C0-937E-738FFEC0FE32}" type="presOf" srcId="{76E78CA7-841F-4CA0-9945-AD9F5890747A}" destId="{5A504E52-BD14-4C84-A9AC-5C01BF085F2F}" srcOrd="0" destOrd="0" presId="urn:microsoft.com/office/officeart/2008/layout/HalfCircleOrganizationChart"/>
    <dgm:cxn modelId="{D2A6D9D6-75C7-42E4-A55E-8FA9DF51A480}" type="presOf" srcId="{1CBCE356-8372-4235-B4CE-F378CA9B7CDE}" destId="{06A2E6BA-651A-47DE-800C-9EC8D1F43A31}" srcOrd="0" destOrd="0" presId="urn:microsoft.com/office/officeart/2008/layout/HalfCircleOrganizationChart"/>
    <dgm:cxn modelId="{832544EB-AD04-448C-A132-AFDFB2B9A77C}" type="presOf" srcId="{0EC9F23B-8B69-4E8F-B65D-22C02922FCD2}" destId="{D76A6194-985E-4309-AD00-3C994600B18F}" srcOrd="0" destOrd="0" presId="urn:microsoft.com/office/officeart/2008/layout/HalfCircleOrganizationChart"/>
    <dgm:cxn modelId="{712ECAF7-7C8A-4172-BB20-5A7369C47D46}" type="presOf" srcId="{1CBCE356-8372-4235-B4CE-F378CA9B7CDE}" destId="{059C606E-EBB1-4E1B-8BB4-9CEFDBB35B46}" srcOrd="1" destOrd="0" presId="urn:microsoft.com/office/officeart/2008/layout/HalfCircleOrganizationChart"/>
    <dgm:cxn modelId="{DDA061F9-6DF2-4C8F-800C-01631B78BA56}" srcId="{4717D000-2E80-486F-8DAF-A50E1E12FB5C}" destId="{1748DB87-A7B3-4D84-9169-3B0F906973F3}" srcOrd="1" destOrd="0" parTransId="{87DE65AF-EBB8-429E-BB2D-78F03057ED65}" sibTransId="{C7B98167-E071-4156-98EA-2F4F319DFE2A}"/>
    <dgm:cxn modelId="{144665FB-624C-4849-ACD4-30F79F04E196}" type="presOf" srcId="{147BCC1E-B482-4789-9DFE-B3223B621348}" destId="{87F2E574-B9F6-42A7-9071-02A9FC2E58D3}" srcOrd="0" destOrd="0" presId="urn:microsoft.com/office/officeart/2008/layout/HalfCircleOrganizationChart"/>
    <dgm:cxn modelId="{F73561FC-814C-418D-A994-8A043E985EF0}" type="presOf" srcId="{9458CBED-BAAF-43DD-9403-894D34824F1B}" destId="{E106A77B-8A5E-41E5-A9C2-88A9373F764A}" srcOrd="0" destOrd="0" presId="urn:microsoft.com/office/officeart/2008/layout/HalfCircleOrganizationChart"/>
    <dgm:cxn modelId="{E48542FD-4481-4C81-AFFD-54D08E13F577}" srcId="{0DA21EAC-809E-4FFB-A69D-04CE0AB8B9FA}" destId="{1CBCE356-8372-4235-B4CE-F378CA9B7CDE}" srcOrd="0" destOrd="0" parTransId="{D6DF0453-0A53-4E5E-A1BD-37C2F1F9E308}" sibTransId="{EEDEF603-5E30-47AC-B1BA-F88110566EF4}"/>
    <dgm:cxn modelId="{A125A7FE-867E-4D15-81E9-57C1775E775C}" type="presOf" srcId="{42CEAC90-4F19-412D-ADCD-D3F2BBC1D50C}" destId="{E5C0E54F-AE70-4B54-B096-5D25B2894DBD}" srcOrd="1" destOrd="0" presId="urn:microsoft.com/office/officeart/2008/layout/HalfCircleOrganizationChart"/>
    <dgm:cxn modelId="{469122FF-DECB-4AD5-A50D-27160EF332B4}" srcId="{404EB0D5-560E-4717-9BCE-3353EA744649}" destId="{9458CBED-BAAF-43DD-9403-894D34824F1B}" srcOrd="0" destOrd="0" parTransId="{9F592022-6D89-46BE-A3AD-027E94B02F5B}" sibTransId="{C3DB15F2-E4F7-4E97-81AC-0DE9A1E45237}"/>
    <dgm:cxn modelId="{AA86A780-B4AB-498A-BA73-4841E62DB414}" type="presParOf" srcId="{95359DEC-0B82-4482-99A9-BA59C346963C}" destId="{7DAF03EA-CE10-4351-AB12-0F01C736F3D4}" srcOrd="0" destOrd="0" presId="urn:microsoft.com/office/officeart/2008/layout/HalfCircleOrganizationChart"/>
    <dgm:cxn modelId="{2037347F-DAE5-4719-B69D-5CE2584532B0}" type="presParOf" srcId="{7DAF03EA-CE10-4351-AB12-0F01C736F3D4}" destId="{FCAB3176-DE07-4CA8-82DA-FDFE58295CDB}" srcOrd="0" destOrd="0" presId="urn:microsoft.com/office/officeart/2008/layout/HalfCircleOrganizationChart"/>
    <dgm:cxn modelId="{5B55D0B4-EF8D-4108-BE7A-19A3D926F692}" type="presParOf" srcId="{FCAB3176-DE07-4CA8-82DA-FDFE58295CDB}" destId="{06A2E6BA-651A-47DE-800C-9EC8D1F43A31}" srcOrd="0" destOrd="0" presId="urn:microsoft.com/office/officeart/2008/layout/HalfCircleOrganizationChart"/>
    <dgm:cxn modelId="{9A80F891-0A17-4119-B6AF-CB3035339715}" type="presParOf" srcId="{FCAB3176-DE07-4CA8-82DA-FDFE58295CDB}" destId="{01EB2D2A-E928-4C50-9E5E-307CB3405C17}" srcOrd="1" destOrd="0" presId="urn:microsoft.com/office/officeart/2008/layout/HalfCircleOrganizationChart"/>
    <dgm:cxn modelId="{00620470-3977-4576-A8B2-A9246C966173}" type="presParOf" srcId="{FCAB3176-DE07-4CA8-82DA-FDFE58295CDB}" destId="{C18009FD-B387-43CE-89FD-3C50C41FA1CE}" srcOrd="2" destOrd="0" presId="urn:microsoft.com/office/officeart/2008/layout/HalfCircleOrganizationChart"/>
    <dgm:cxn modelId="{5860028C-ECAF-4873-BA95-C38D66643DA8}" type="presParOf" srcId="{FCAB3176-DE07-4CA8-82DA-FDFE58295CDB}" destId="{059C606E-EBB1-4E1B-8BB4-9CEFDBB35B46}" srcOrd="3" destOrd="0" presId="urn:microsoft.com/office/officeart/2008/layout/HalfCircleOrganizationChart"/>
    <dgm:cxn modelId="{47351E37-E215-4AF6-84D8-7A3159DD6AD3}" type="presParOf" srcId="{7DAF03EA-CE10-4351-AB12-0F01C736F3D4}" destId="{4A4A34A9-E777-4D65-8CCE-D4C702C52409}" srcOrd="1" destOrd="0" presId="urn:microsoft.com/office/officeart/2008/layout/HalfCircleOrganizationChart"/>
    <dgm:cxn modelId="{68B24E0F-0175-48A6-BB8C-DC7C116AD1B9}" type="presParOf" srcId="{4A4A34A9-E777-4D65-8CCE-D4C702C52409}" destId="{9180C429-B4E7-49F8-8297-8D39AB1FE078}" srcOrd="0" destOrd="0" presId="urn:microsoft.com/office/officeart/2008/layout/HalfCircleOrganizationChart"/>
    <dgm:cxn modelId="{A25062A6-0DE2-46C3-96D7-C913CF923E4E}" type="presParOf" srcId="{4A4A34A9-E777-4D65-8CCE-D4C702C52409}" destId="{607EA0B0-0302-4B1A-8154-BC4977C88C7B}" srcOrd="1" destOrd="0" presId="urn:microsoft.com/office/officeart/2008/layout/HalfCircleOrganizationChart"/>
    <dgm:cxn modelId="{EBF948FA-5A95-4CB5-A9AE-A946DCF3449C}" type="presParOf" srcId="{607EA0B0-0302-4B1A-8154-BC4977C88C7B}" destId="{FC5DCE6B-B6E1-4DCC-9EBC-BDC056B2A03A}" srcOrd="0" destOrd="0" presId="urn:microsoft.com/office/officeart/2008/layout/HalfCircleOrganizationChart"/>
    <dgm:cxn modelId="{D8F772ED-7E5C-445F-ACCC-E6923947541A}" type="presParOf" srcId="{FC5DCE6B-B6E1-4DCC-9EBC-BDC056B2A03A}" destId="{1EC86DBC-4B6E-4763-9837-219B117DC390}" srcOrd="0" destOrd="0" presId="urn:microsoft.com/office/officeart/2008/layout/HalfCircleOrganizationChart"/>
    <dgm:cxn modelId="{51BF411A-1FC3-4C52-839A-D0FE00CA32E0}" type="presParOf" srcId="{FC5DCE6B-B6E1-4DCC-9EBC-BDC056B2A03A}" destId="{AD6CFC43-4636-46BC-B7D1-E04AA6727DB4}" srcOrd="1" destOrd="0" presId="urn:microsoft.com/office/officeart/2008/layout/HalfCircleOrganizationChart"/>
    <dgm:cxn modelId="{057BADEE-4CA3-470E-A46F-2FB8F500583E}" type="presParOf" srcId="{FC5DCE6B-B6E1-4DCC-9EBC-BDC056B2A03A}" destId="{32D02F56-3793-4E69-94FB-A85E1FBA6184}" srcOrd="2" destOrd="0" presId="urn:microsoft.com/office/officeart/2008/layout/HalfCircleOrganizationChart"/>
    <dgm:cxn modelId="{D601EF4E-EFB5-4DC8-B190-B4042C773E2D}" type="presParOf" srcId="{FC5DCE6B-B6E1-4DCC-9EBC-BDC056B2A03A}" destId="{DF014740-ACF3-4523-B3F3-7C807E90091C}" srcOrd="3" destOrd="0" presId="urn:microsoft.com/office/officeart/2008/layout/HalfCircleOrganizationChart"/>
    <dgm:cxn modelId="{7CB4C76C-FD7C-4DF1-81D1-529A90B3635A}" type="presParOf" srcId="{607EA0B0-0302-4B1A-8154-BC4977C88C7B}" destId="{279C9AEC-C4AF-42E8-8023-61539B799F88}" srcOrd="1" destOrd="0" presId="urn:microsoft.com/office/officeart/2008/layout/HalfCircleOrganizationChart"/>
    <dgm:cxn modelId="{ECF15723-CF5E-4042-A85F-D56F36A02407}" type="presParOf" srcId="{279C9AEC-C4AF-42E8-8023-61539B799F88}" destId="{9A0F802C-9632-4338-AE01-EE62DF4DBEBF}" srcOrd="0" destOrd="0" presId="urn:microsoft.com/office/officeart/2008/layout/HalfCircleOrganizationChart"/>
    <dgm:cxn modelId="{5653DF5A-A7E0-4A90-9EE4-4C7E27B7259E}" type="presParOf" srcId="{279C9AEC-C4AF-42E8-8023-61539B799F88}" destId="{C5EA6064-562F-4241-AC60-5FE48D7D1A19}" srcOrd="1" destOrd="0" presId="urn:microsoft.com/office/officeart/2008/layout/HalfCircleOrganizationChart"/>
    <dgm:cxn modelId="{2D8EF259-04F8-493E-90D9-CBAFF4487F3A}" type="presParOf" srcId="{C5EA6064-562F-4241-AC60-5FE48D7D1A19}" destId="{4E3F526F-1D22-4CAE-AA0A-97828F8DC8E0}" srcOrd="0" destOrd="0" presId="urn:microsoft.com/office/officeart/2008/layout/HalfCircleOrganizationChart"/>
    <dgm:cxn modelId="{CB2920D3-70B3-4F5D-BB9C-87B4A48B5734}" type="presParOf" srcId="{4E3F526F-1D22-4CAE-AA0A-97828F8DC8E0}" destId="{31E5AF20-0596-42DE-9569-41312729A1C9}" srcOrd="0" destOrd="0" presId="urn:microsoft.com/office/officeart/2008/layout/HalfCircleOrganizationChart"/>
    <dgm:cxn modelId="{B94D1D37-9A64-423F-9BC5-D79B4ACEBBCF}" type="presParOf" srcId="{4E3F526F-1D22-4CAE-AA0A-97828F8DC8E0}" destId="{B90F7C83-D13F-4946-91EF-10CCB380CDBF}" srcOrd="1" destOrd="0" presId="urn:microsoft.com/office/officeart/2008/layout/HalfCircleOrganizationChart"/>
    <dgm:cxn modelId="{F280E8F9-E479-4F73-91F8-AD6D264F8244}" type="presParOf" srcId="{4E3F526F-1D22-4CAE-AA0A-97828F8DC8E0}" destId="{9DDBBD59-4105-4572-ABAD-239B0649AA2B}" srcOrd="2" destOrd="0" presId="urn:microsoft.com/office/officeart/2008/layout/HalfCircleOrganizationChart"/>
    <dgm:cxn modelId="{F18AFE0C-1B78-461C-A0BC-470918C9D97D}" type="presParOf" srcId="{4E3F526F-1D22-4CAE-AA0A-97828F8DC8E0}" destId="{E5C0E54F-AE70-4B54-B096-5D25B2894DBD}" srcOrd="3" destOrd="0" presId="urn:microsoft.com/office/officeart/2008/layout/HalfCircleOrganizationChart"/>
    <dgm:cxn modelId="{627BECC7-2B2F-4311-BB44-D4F6160A0837}" type="presParOf" srcId="{C5EA6064-562F-4241-AC60-5FE48D7D1A19}" destId="{BDF5F56B-212E-4483-93CA-519E50D06961}" srcOrd="1" destOrd="0" presId="urn:microsoft.com/office/officeart/2008/layout/HalfCircleOrganizationChart"/>
    <dgm:cxn modelId="{7C427C5C-3BF5-44D1-B4AC-964F55797A20}" type="presParOf" srcId="{C5EA6064-562F-4241-AC60-5FE48D7D1A19}" destId="{8467D6B9-BC33-4660-8176-799287BAEA6F}" srcOrd="2" destOrd="0" presId="urn:microsoft.com/office/officeart/2008/layout/HalfCircleOrganizationChart"/>
    <dgm:cxn modelId="{09FDF944-5AAD-4EF0-9A65-4A426B1F1132}" type="presParOf" srcId="{279C9AEC-C4AF-42E8-8023-61539B799F88}" destId="{6E9BFC44-4CB6-40CD-807E-640C9CC1A709}" srcOrd="2" destOrd="0" presId="urn:microsoft.com/office/officeart/2008/layout/HalfCircleOrganizationChart"/>
    <dgm:cxn modelId="{C35DD54B-4286-4023-AB5B-0D938B462399}" type="presParOf" srcId="{279C9AEC-C4AF-42E8-8023-61539B799F88}" destId="{434187E8-F1ED-4327-A1D1-10E907D8EEAC}" srcOrd="3" destOrd="0" presId="urn:microsoft.com/office/officeart/2008/layout/HalfCircleOrganizationChart"/>
    <dgm:cxn modelId="{EFD148D2-A245-499F-A44B-2F15BD572AFD}" type="presParOf" srcId="{434187E8-F1ED-4327-A1D1-10E907D8EEAC}" destId="{BE349C8A-20CA-4E09-ACCD-EC0D185B8E4A}" srcOrd="0" destOrd="0" presId="urn:microsoft.com/office/officeart/2008/layout/HalfCircleOrganizationChart"/>
    <dgm:cxn modelId="{D6D0352F-CDA7-4CEF-87C6-5EC88980B180}" type="presParOf" srcId="{BE349C8A-20CA-4E09-ACCD-EC0D185B8E4A}" destId="{5D6F5820-AABB-4A82-9B05-1AA096913379}" srcOrd="0" destOrd="0" presId="urn:microsoft.com/office/officeart/2008/layout/HalfCircleOrganizationChart"/>
    <dgm:cxn modelId="{57D97BB1-0BB3-4138-AE2C-3D2AD30099AF}" type="presParOf" srcId="{BE349C8A-20CA-4E09-ACCD-EC0D185B8E4A}" destId="{3775EEBE-793D-4918-B7E6-8119D41590E3}" srcOrd="1" destOrd="0" presId="urn:microsoft.com/office/officeart/2008/layout/HalfCircleOrganizationChart"/>
    <dgm:cxn modelId="{5F0ED67B-A2B5-4779-9A02-6DD8BC1C8F05}" type="presParOf" srcId="{BE349C8A-20CA-4E09-ACCD-EC0D185B8E4A}" destId="{E7CC8DB9-4E00-4DB4-9836-1D92D579F7DE}" srcOrd="2" destOrd="0" presId="urn:microsoft.com/office/officeart/2008/layout/HalfCircleOrganizationChart"/>
    <dgm:cxn modelId="{B14CCE49-5B70-48E7-B93C-A05E225AEBFE}" type="presParOf" srcId="{BE349C8A-20CA-4E09-ACCD-EC0D185B8E4A}" destId="{06A874E8-319B-48D4-86B6-4622B816FA9B}" srcOrd="3" destOrd="0" presId="urn:microsoft.com/office/officeart/2008/layout/HalfCircleOrganizationChart"/>
    <dgm:cxn modelId="{56F18C19-DB29-49CD-B785-F48A1A2ACBAA}" type="presParOf" srcId="{434187E8-F1ED-4327-A1D1-10E907D8EEAC}" destId="{A7E09621-4446-4383-A07F-F965AB0E1AA3}" srcOrd="1" destOrd="0" presId="urn:microsoft.com/office/officeart/2008/layout/HalfCircleOrganizationChart"/>
    <dgm:cxn modelId="{57BEEC99-5310-4432-A936-6D2360943B71}" type="presParOf" srcId="{434187E8-F1ED-4327-A1D1-10E907D8EEAC}" destId="{2EDEC61E-51F2-43C3-9A72-E578D9685EAD}" srcOrd="2" destOrd="0" presId="urn:microsoft.com/office/officeart/2008/layout/HalfCircleOrganizationChart"/>
    <dgm:cxn modelId="{530D9562-2E83-4F6F-8477-0A8006C1C7FE}" type="presParOf" srcId="{279C9AEC-C4AF-42E8-8023-61539B799F88}" destId="{D8B3EDD8-DF0D-440D-AA55-E23D8A1FAFA8}" srcOrd="4" destOrd="0" presId="urn:microsoft.com/office/officeart/2008/layout/HalfCircleOrganizationChart"/>
    <dgm:cxn modelId="{458BD3C4-65C3-438C-983E-B31D6C6AEB9A}" type="presParOf" srcId="{279C9AEC-C4AF-42E8-8023-61539B799F88}" destId="{EF6C6BB0-D17F-41DA-AB63-D51116E9381B}" srcOrd="5" destOrd="0" presId="urn:microsoft.com/office/officeart/2008/layout/HalfCircleOrganizationChart"/>
    <dgm:cxn modelId="{FFCD395F-44CF-419A-B719-81E789B5801F}" type="presParOf" srcId="{EF6C6BB0-D17F-41DA-AB63-D51116E9381B}" destId="{9CE3BE7A-0B8F-48B2-9749-42B02554D4CA}" srcOrd="0" destOrd="0" presId="urn:microsoft.com/office/officeart/2008/layout/HalfCircleOrganizationChart"/>
    <dgm:cxn modelId="{4CA07F5D-DC0D-4F77-95E2-08207CEE8523}" type="presParOf" srcId="{9CE3BE7A-0B8F-48B2-9749-42B02554D4CA}" destId="{948EEC2A-CD63-426C-BEA7-7C4E44F5F673}" srcOrd="0" destOrd="0" presId="urn:microsoft.com/office/officeart/2008/layout/HalfCircleOrganizationChart"/>
    <dgm:cxn modelId="{73A9FB10-3976-4623-B7C7-0CF1E18A7D99}" type="presParOf" srcId="{9CE3BE7A-0B8F-48B2-9749-42B02554D4CA}" destId="{3C4B79D4-BE6D-4DDC-A239-5682C2645421}" srcOrd="1" destOrd="0" presId="urn:microsoft.com/office/officeart/2008/layout/HalfCircleOrganizationChart"/>
    <dgm:cxn modelId="{CECE593B-426E-45BB-9203-EDD9C66AD34E}" type="presParOf" srcId="{9CE3BE7A-0B8F-48B2-9749-42B02554D4CA}" destId="{25CA4E12-FB48-432F-98AF-5940C4BC1CF3}" srcOrd="2" destOrd="0" presId="urn:microsoft.com/office/officeart/2008/layout/HalfCircleOrganizationChart"/>
    <dgm:cxn modelId="{20DEA44B-704D-40A4-A869-D85FFFA47809}" type="presParOf" srcId="{9CE3BE7A-0B8F-48B2-9749-42B02554D4CA}" destId="{05D76C2D-7631-4B1E-AAA2-B5E78C2500D5}" srcOrd="3" destOrd="0" presId="urn:microsoft.com/office/officeart/2008/layout/HalfCircleOrganizationChart"/>
    <dgm:cxn modelId="{45D039FE-6832-4A64-922C-5E7EDBDA8194}" type="presParOf" srcId="{EF6C6BB0-D17F-41DA-AB63-D51116E9381B}" destId="{45884A99-8A65-4B4F-B98C-B878282C5200}" srcOrd="1" destOrd="0" presId="urn:microsoft.com/office/officeart/2008/layout/HalfCircleOrganizationChart"/>
    <dgm:cxn modelId="{624FA719-DC99-4089-997A-433DC7970B54}" type="presParOf" srcId="{EF6C6BB0-D17F-41DA-AB63-D51116E9381B}" destId="{41BCCD70-19DF-4726-94DC-F6267672C6AD}" srcOrd="2" destOrd="0" presId="urn:microsoft.com/office/officeart/2008/layout/HalfCircleOrganizationChart"/>
    <dgm:cxn modelId="{2D8A1BBA-3F93-4D71-AF6E-6F0CE18A52E8}" type="presParOf" srcId="{607EA0B0-0302-4B1A-8154-BC4977C88C7B}" destId="{89250ECE-A5C5-4F23-9747-D231D31A6DCD}" srcOrd="2" destOrd="0" presId="urn:microsoft.com/office/officeart/2008/layout/HalfCircleOrganizationChart"/>
    <dgm:cxn modelId="{4A33774D-B7FA-4F06-BA21-7A53387C5DF9}" type="presParOf" srcId="{4A4A34A9-E777-4D65-8CCE-D4C702C52409}" destId="{50C10443-D905-469D-909C-0E9BF45C8313}" srcOrd="2" destOrd="0" presId="urn:microsoft.com/office/officeart/2008/layout/HalfCircleOrganizationChart"/>
    <dgm:cxn modelId="{FF62EF3F-360E-4FBF-848E-EF88D9731609}" type="presParOf" srcId="{4A4A34A9-E777-4D65-8CCE-D4C702C52409}" destId="{511FA2BA-815B-427D-AF4B-2B6474FEDF5A}" srcOrd="3" destOrd="0" presId="urn:microsoft.com/office/officeart/2008/layout/HalfCircleOrganizationChart"/>
    <dgm:cxn modelId="{8E905A49-1FC8-46A7-959B-A26062DEA159}" type="presParOf" srcId="{511FA2BA-815B-427D-AF4B-2B6474FEDF5A}" destId="{06C6EA86-45B7-428F-AD39-2D10E5F7D47B}" srcOrd="0" destOrd="0" presId="urn:microsoft.com/office/officeart/2008/layout/HalfCircleOrganizationChart"/>
    <dgm:cxn modelId="{2538B5B5-36D1-4DDD-BD2C-2FC790F879A7}" type="presParOf" srcId="{06C6EA86-45B7-428F-AD39-2D10E5F7D47B}" destId="{4DA840E9-B0C4-426E-A4E8-03419E44896D}" srcOrd="0" destOrd="0" presId="urn:microsoft.com/office/officeart/2008/layout/HalfCircleOrganizationChart"/>
    <dgm:cxn modelId="{35EF8CA8-5EC0-4898-96F9-28A0FA8FBE4D}" type="presParOf" srcId="{06C6EA86-45B7-428F-AD39-2D10E5F7D47B}" destId="{1D9BA3AB-FDA8-4482-A17D-1ABA9545FC97}" srcOrd="1" destOrd="0" presId="urn:microsoft.com/office/officeart/2008/layout/HalfCircleOrganizationChart"/>
    <dgm:cxn modelId="{DD86F11E-6E4A-4AC1-8D50-2A242FE8E97A}" type="presParOf" srcId="{06C6EA86-45B7-428F-AD39-2D10E5F7D47B}" destId="{3C8347A6-68F0-4A4A-AE08-9691744DFBB3}" srcOrd="2" destOrd="0" presId="urn:microsoft.com/office/officeart/2008/layout/HalfCircleOrganizationChart"/>
    <dgm:cxn modelId="{7633DCDB-67ED-433C-BFD7-AEFE74852B20}" type="presParOf" srcId="{06C6EA86-45B7-428F-AD39-2D10E5F7D47B}" destId="{40754E22-B45D-4868-99CB-73126105BF90}" srcOrd="3" destOrd="0" presId="urn:microsoft.com/office/officeart/2008/layout/HalfCircleOrganizationChart"/>
    <dgm:cxn modelId="{71B0E775-89A8-43C7-951C-448FFD3B39BC}" type="presParOf" srcId="{511FA2BA-815B-427D-AF4B-2B6474FEDF5A}" destId="{BDE3C241-DA99-4AA1-A61F-DE203C3235D0}" srcOrd="1" destOrd="0" presId="urn:microsoft.com/office/officeart/2008/layout/HalfCircleOrganizationChart"/>
    <dgm:cxn modelId="{7536DBF7-2431-4BD9-8564-6C37015117DC}" type="presParOf" srcId="{BDE3C241-DA99-4AA1-A61F-DE203C3235D0}" destId="{A89BA390-02F5-4D63-8339-2BAAD991232A}" srcOrd="0" destOrd="0" presId="urn:microsoft.com/office/officeart/2008/layout/HalfCircleOrganizationChart"/>
    <dgm:cxn modelId="{CE6D7674-1FDB-4F1A-A621-2EA9A931D387}" type="presParOf" srcId="{BDE3C241-DA99-4AA1-A61F-DE203C3235D0}" destId="{A249FEF2-F7A7-4C4A-860A-82FED65D9A97}" srcOrd="1" destOrd="0" presId="urn:microsoft.com/office/officeart/2008/layout/HalfCircleOrganizationChart"/>
    <dgm:cxn modelId="{8BB818D5-A75F-47F6-9AB8-0EE41F862C25}" type="presParOf" srcId="{A249FEF2-F7A7-4C4A-860A-82FED65D9A97}" destId="{C516104C-A4B2-49A7-BADF-8226705B944B}" srcOrd="0" destOrd="0" presId="urn:microsoft.com/office/officeart/2008/layout/HalfCircleOrganizationChart"/>
    <dgm:cxn modelId="{11792197-1970-43AA-BCDD-0E7EEC1CF4F0}" type="presParOf" srcId="{C516104C-A4B2-49A7-BADF-8226705B944B}" destId="{E106A77B-8A5E-41E5-A9C2-88A9373F764A}" srcOrd="0" destOrd="0" presId="urn:microsoft.com/office/officeart/2008/layout/HalfCircleOrganizationChart"/>
    <dgm:cxn modelId="{5E81D0A7-FE33-4C90-80BB-F8A9CA126567}" type="presParOf" srcId="{C516104C-A4B2-49A7-BADF-8226705B944B}" destId="{954B16D5-6CEC-4409-B6C0-636F10AF58FA}" srcOrd="1" destOrd="0" presId="urn:microsoft.com/office/officeart/2008/layout/HalfCircleOrganizationChart"/>
    <dgm:cxn modelId="{E4B6600A-616C-4FC0-A939-19C140764471}" type="presParOf" srcId="{C516104C-A4B2-49A7-BADF-8226705B944B}" destId="{009E1074-6AFC-4B67-A152-E345A3AA060F}" srcOrd="2" destOrd="0" presId="urn:microsoft.com/office/officeart/2008/layout/HalfCircleOrganizationChart"/>
    <dgm:cxn modelId="{EB48D9F9-737E-4773-95B0-4FD08815F2B0}" type="presParOf" srcId="{C516104C-A4B2-49A7-BADF-8226705B944B}" destId="{14053AE0-1323-4AB6-B460-0811D2FA1ECE}" srcOrd="3" destOrd="0" presId="urn:microsoft.com/office/officeart/2008/layout/HalfCircleOrganizationChart"/>
    <dgm:cxn modelId="{C7295A55-3887-44BE-A279-46E65E0FE539}" type="presParOf" srcId="{A249FEF2-F7A7-4C4A-860A-82FED65D9A97}" destId="{77F4B2FD-FDBB-4603-B9BC-143CF2F2D3BA}" srcOrd="1" destOrd="0" presId="urn:microsoft.com/office/officeart/2008/layout/HalfCircleOrganizationChart"/>
    <dgm:cxn modelId="{C44830E2-452A-4262-A0E7-F0C82FB5C53D}" type="presParOf" srcId="{A249FEF2-F7A7-4C4A-860A-82FED65D9A97}" destId="{C6860868-1081-477A-B2F6-3B9873760B17}" srcOrd="2" destOrd="0" presId="urn:microsoft.com/office/officeart/2008/layout/HalfCircleOrganizationChart"/>
    <dgm:cxn modelId="{A81DFE23-C0FF-4303-8ECB-373EE620032A}" type="presParOf" srcId="{BDE3C241-DA99-4AA1-A61F-DE203C3235D0}" destId="{E20F86BA-2DC1-41DD-8246-1D9EC4C93125}" srcOrd="2" destOrd="0" presId="urn:microsoft.com/office/officeart/2008/layout/HalfCircleOrganizationChart"/>
    <dgm:cxn modelId="{AA70D429-BF49-46A6-8622-1BAADB0C2F69}" type="presParOf" srcId="{BDE3C241-DA99-4AA1-A61F-DE203C3235D0}" destId="{4A3A0D35-3F87-4F90-88A0-0ABCE432F7C7}" srcOrd="3" destOrd="0" presId="urn:microsoft.com/office/officeart/2008/layout/HalfCircleOrganizationChart"/>
    <dgm:cxn modelId="{B85AAD82-AA2D-44E2-A48F-D2941FAACDB9}" type="presParOf" srcId="{4A3A0D35-3F87-4F90-88A0-0ABCE432F7C7}" destId="{8ACB7D9B-9B92-4ABB-9B1E-F201D752B978}" srcOrd="0" destOrd="0" presId="urn:microsoft.com/office/officeart/2008/layout/HalfCircleOrganizationChart"/>
    <dgm:cxn modelId="{750F65DF-20B8-48CE-806B-28A470299723}" type="presParOf" srcId="{8ACB7D9B-9B92-4ABB-9B1E-F201D752B978}" destId="{5A504E52-BD14-4C84-A9AC-5C01BF085F2F}" srcOrd="0" destOrd="0" presId="urn:microsoft.com/office/officeart/2008/layout/HalfCircleOrganizationChart"/>
    <dgm:cxn modelId="{2AB15BE7-06B6-4AB0-A263-AC9548E010EC}" type="presParOf" srcId="{8ACB7D9B-9B92-4ABB-9B1E-F201D752B978}" destId="{934D381C-ADE4-4DC3-BFE0-13889FE4DB1A}" srcOrd="1" destOrd="0" presId="urn:microsoft.com/office/officeart/2008/layout/HalfCircleOrganizationChart"/>
    <dgm:cxn modelId="{9391E8B0-38C0-467E-9EC2-6D2337E8878A}" type="presParOf" srcId="{8ACB7D9B-9B92-4ABB-9B1E-F201D752B978}" destId="{C41DF727-DD17-464B-AFE0-A7CF0644CB1C}" srcOrd="2" destOrd="0" presId="urn:microsoft.com/office/officeart/2008/layout/HalfCircleOrganizationChart"/>
    <dgm:cxn modelId="{0188537B-7900-4953-B2AC-9D42B3FBA2BF}" type="presParOf" srcId="{8ACB7D9B-9B92-4ABB-9B1E-F201D752B978}" destId="{F1CD9320-31EB-496A-8C62-BF241D440EC9}" srcOrd="3" destOrd="0" presId="urn:microsoft.com/office/officeart/2008/layout/HalfCircleOrganizationChart"/>
    <dgm:cxn modelId="{07A7215A-D567-4493-826A-EDD0ED47F5A4}" type="presParOf" srcId="{4A3A0D35-3F87-4F90-88A0-0ABCE432F7C7}" destId="{14FE60AC-B52A-4DCB-95FF-565F2D70079A}" srcOrd="1" destOrd="0" presId="urn:microsoft.com/office/officeart/2008/layout/HalfCircleOrganizationChart"/>
    <dgm:cxn modelId="{E4303D2A-A04A-47B2-9CE1-D7B9BBE3D7A0}" type="presParOf" srcId="{4A3A0D35-3F87-4F90-88A0-0ABCE432F7C7}" destId="{5272AD13-8FDC-4BD8-8354-928486097A4B}" srcOrd="2" destOrd="0" presId="urn:microsoft.com/office/officeart/2008/layout/HalfCircleOrganizationChart"/>
    <dgm:cxn modelId="{9AF3AF59-2BCC-4CCA-9178-0FF15BFCC790}" type="presParOf" srcId="{BDE3C241-DA99-4AA1-A61F-DE203C3235D0}" destId="{FA372CA8-3E47-40B6-A15D-6846C39E4A5A}" srcOrd="4" destOrd="0" presId="urn:microsoft.com/office/officeart/2008/layout/HalfCircleOrganizationChart"/>
    <dgm:cxn modelId="{B21FA1E5-3310-4D8F-8E6F-58F229061FC1}" type="presParOf" srcId="{BDE3C241-DA99-4AA1-A61F-DE203C3235D0}" destId="{35C7340E-248B-45F8-8622-CC3897F5C721}" srcOrd="5" destOrd="0" presId="urn:microsoft.com/office/officeart/2008/layout/HalfCircleOrganizationChart"/>
    <dgm:cxn modelId="{4C32F4BF-577C-46CE-AC2D-926D1936A5D9}" type="presParOf" srcId="{35C7340E-248B-45F8-8622-CC3897F5C721}" destId="{47C21B6A-3C32-4E23-9ED1-09D57AD94DB0}" srcOrd="0" destOrd="0" presId="urn:microsoft.com/office/officeart/2008/layout/HalfCircleOrganizationChart"/>
    <dgm:cxn modelId="{3787FF2B-C629-4D4F-BD93-72F4B2E6E200}" type="presParOf" srcId="{47C21B6A-3C32-4E23-9ED1-09D57AD94DB0}" destId="{D5C7982F-54EE-43C8-8F97-7B223163F679}" srcOrd="0" destOrd="0" presId="urn:microsoft.com/office/officeart/2008/layout/HalfCircleOrganizationChart"/>
    <dgm:cxn modelId="{FE444FE0-F69E-4AD4-9F1E-99EA744AB7D7}" type="presParOf" srcId="{47C21B6A-3C32-4E23-9ED1-09D57AD94DB0}" destId="{858C658E-7257-4F3A-88C0-5DDEE2FAB124}" srcOrd="1" destOrd="0" presId="urn:microsoft.com/office/officeart/2008/layout/HalfCircleOrganizationChart"/>
    <dgm:cxn modelId="{9953F19E-50E0-4311-9484-BC65BA351EC6}" type="presParOf" srcId="{47C21B6A-3C32-4E23-9ED1-09D57AD94DB0}" destId="{B6F14BF8-71E1-4767-970B-0E86C28A2D01}" srcOrd="2" destOrd="0" presId="urn:microsoft.com/office/officeart/2008/layout/HalfCircleOrganizationChart"/>
    <dgm:cxn modelId="{07C7110C-C093-46E0-AA98-F6ECC422D248}" type="presParOf" srcId="{47C21B6A-3C32-4E23-9ED1-09D57AD94DB0}" destId="{F8FF8A1A-72C1-4D59-A363-0C862B042871}" srcOrd="3" destOrd="0" presId="urn:microsoft.com/office/officeart/2008/layout/HalfCircleOrganizationChart"/>
    <dgm:cxn modelId="{D3F18979-96A3-4CC5-A880-AE1325E903AC}" type="presParOf" srcId="{35C7340E-248B-45F8-8622-CC3897F5C721}" destId="{C19B6432-A92E-4CB2-9581-5772A363C8C5}" srcOrd="1" destOrd="0" presId="urn:microsoft.com/office/officeart/2008/layout/HalfCircleOrganizationChart"/>
    <dgm:cxn modelId="{F886529C-C479-42EE-AAC9-F62B44EE193C}" type="presParOf" srcId="{35C7340E-248B-45F8-8622-CC3897F5C721}" destId="{2C41EAB7-A2CA-4A69-8D5F-FFDE2C4BFBCF}" srcOrd="2" destOrd="0" presId="urn:microsoft.com/office/officeart/2008/layout/HalfCircleOrganizationChart"/>
    <dgm:cxn modelId="{0B075CF8-8F77-41B8-8C66-727DE97E2389}" type="presParOf" srcId="{511FA2BA-815B-427D-AF4B-2B6474FEDF5A}" destId="{2C021856-22FA-4DFF-8400-C579A26189EF}" srcOrd="2" destOrd="0" presId="urn:microsoft.com/office/officeart/2008/layout/HalfCircleOrganizationChart"/>
    <dgm:cxn modelId="{101FD3AD-1C02-4989-9C64-60ACA27E9168}" type="presParOf" srcId="{4A4A34A9-E777-4D65-8CCE-D4C702C52409}" destId="{18D015D0-3EE9-4392-8591-95A1CA48F624}" srcOrd="4" destOrd="0" presId="urn:microsoft.com/office/officeart/2008/layout/HalfCircleOrganizationChart"/>
    <dgm:cxn modelId="{B6934175-D62A-4CD5-82A7-B3992BC1F43A}" type="presParOf" srcId="{4A4A34A9-E777-4D65-8CCE-D4C702C52409}" destId="{F0C77457-B9B8-46E3-8173-E73EF15D1434}" srcOrd="5" destOrd="0" presId="urn:microsoft.com/office/officeart/2008/layout/HalfCircleOrganizationChart"/>
    <dgm:cxn modelId="{F59F340F-07DB-4894-BD31-17D742783E69}" type="presParOf" srcId="{F0C77457-B9B8-46E3-8173-E73EF15D1434}" destId="{70AC6FAE-B559-40CF-841A-2C4507FB076A}" srcOrd="0" destOrd="0" presId="urn:microsoft.com/office/officeart/2008/layout/HalfCircleOrganizationChart"/>
    <dgm:cxn modelId="{5C14A304-69CE-4E52-B95E-98261E22DB94}" type="presParOf" srcId="{70AC6FAE-B559-40CF-841A-2C4507FB076A}" destId="{417B1238-1D82-40CE-986E-C0B173E6E11C}" srcOrd="0" destOrd="0" presId="urn:microsoft.com/office/officeart/2008/layout/HalfCircleOrganizationChart"/>
    <dgm:cxn modelId="{A0DC2F71-E17B-452E-992B-940204DF692C}" type="presParOf" srcId="{70AC6FAE-B559-40CF-841A-2C4507FB076A}" destId="{E10D8D34-F72A-48E4-A3E8-5D23F78AAFF2}" srcOrd="1" destOrd="0" presId="urn:microsoft.com/office/officeart/2008/layout/HalfCircleOrganizationChart"/>
    <dgm:cxn modelId="{AE1037CC-A48B-49FD-BDC3-CF74977F6251}" type="presParOf" srcId="{70AC6FAE-B559-40CF-841A-2C4507FB076A}" destId="{DF9B4A72-ACCB-408A-A3C4-99E076E4E6A4}" srcOrd="2" destOrd="0" presId="urn:microsoft.com/office/officeart/2008/layout/HalfCircleOrganizationChart"/>
    <dgm:cxn modelId="{0E948D5A-ADBD-4E7D-B7CD-7EC724FEE2B6}" type="presParOf" srcId="{70AC6FAE-B559-40CF-841A-2C4507FB076A}" destId="{920415D8-1B9C-4A84-AC61-2CD44AC4A850}" srcOrd="3" destOrd="0" presId="urn:microsoft.com/office/officeart/2008/layout/HalfCircleOrganizationChart"/>
    <dgm:cxn modelId="{CB3B5322-94C3-44A3-A5AA-067D51581AAA}" type="presParOf" srcId="{F0C77457-B9B8-46E3-8173-E73EF15D1434}" destId="{CF70977F-D9EF-480E-BA14-806607A8969A}" srcOrd="1" destOrd="0" presId="urn:microsoft.com/office/officeart/2008/layout/HalfCircleOrganizationChart"/>
    <dgm:cxn modelId="{E995F494-895C-4714-B365-F1948FB5D56C}" type="presParOf" srcId="{CF70977F-D9EF-480E-BA14-806607A8969A}" destId="{4CA0E80B-B7B1-4265-9490-D1EFB8E4BED4}" srcOrd="0" destOrd="0" presId="urn:microsoft.com/office/officeart/2008/layout/HalfCircleOrganizationChart"/>
    <dgm:cxn modelId="{ACDF0139-ECF8-44F8-A1D8-3CA208AA6628}" type="presParOf" srcId="{CF70977F-D9EF-480E-BA14-806607A8969A}" destId="{F420F599-D6BD-4901-9462-5680D5EF1769}" srcOrd="1" destOrd="0" presId="urn:microsoft.com/office/officeart/2008/layout/HalfCircleOrganizationChart"/>
    <dgm:cxn modelId="{473F4DE4-4AAA-43BA-940F-C35BB933AEE9}" type="presParOf" srcId="{F420F599-D6BD-4901-9462-5680D5EF1769}" destId="{35848F14-7815-4D35-BCDF-BCCAA9B14355}" srcOrd="0" destOrd="0" presId="urn:microsoft.com/office/officeart/2008/layout/HalfCircleOrganizationChart"/>
    <dgm:cxn modelId="{FBE4B586-24AE-45CE-8C68-45F3FCBD1081}" type="presParOf" srcId="{35848F14-7815-4D35-BCDF-BCCAA9B14355}" destId="{89E9242D-13AB-41F7-AB77-AC6CB44B2B07}" srcOrd="0" destOrd="0" presId="urn:microsoft.com/office/officeart/2008/layout/HalfCircleOrganizationChart"/>
    <dgm:cxn modelId="{C3BE63DF-0438-414B-9149-A7A379C32EBF}" type="presParOf" srcId="{35848F14-7815-4D35-BCDF-BCCAA9B14355}" destId="{5C99BA9F-3CCD-4531-A884-FDD9A211380A}" srcOrd="1" destOrd="0" presId="urn:microsoft.com/office/officeart/2008/layout/HalfCircleOrganizationChart"/>
    <dgm:cxn modelId="{EB3F3A3E-EC5E-4E09-BE1C-1786C1A5A02A}" type="presParOf" srcId="{35848F14-7815-4D35-BCDF-BCCAA9B14355}" destId="{13F4DEFA-5A00-4D6A-8790-9C11D40886FB}" srcOrd="2" destOrd="0" presId="urn:microsoft.com/office/officeart/2008/layout/HalfCircleOrganizationChart"/>
    <dgm:cxn modelId="{CD0DDB3D-AED1-40A2-9A1B-5EB0A4C3292A}" type="presParOf" srcId="{35848F14-7815-4D35-BCDF-BCCAA9B14355}" destId="{AFCCBBBB-B9EB-4C28-BF24-2DBCFC4E895F}" srcOrd="3" destOrd="0" presId="urn:microsoft.com/office/officeart/2008/layout/HalfCircleOrganizationChart"/>
    <dgm:cxn modelId="{47059AF9-D839-4AD3-9581-32551A75B5D4}" type="presParOf" srcId="{F420F599-D6BD-4901-9462-5680D5EF1769}" destId="{7A2F6DA0-857A-41FF-BC08-3FDCE64F00B8}" srcOrd="1" destOrd="0" presId="urn:microsoft.com/office/officeart/2008/layout/HalfCircleOrganizationChart"/>
    <dgm:cxn modelId="{CA150DA2-9E4B-4ECF-AEED-DFFF02C8C02B}" type="presParOf" srcId="{F420F599-D6BD-4901-9462-5680D5EF1769}" destId="{08E40559-3EED-4B98-BDCB-A904D029DE1D}" srcOrd="2" destOrd="0" presId="urn:microsoft.com/office/officeart/2008/layout/HalfCircleOrganizationChart"/>
    <dgm:cxn modelId="{7D156B6E-ED11-4F0F-91A2-457170CDEB17}" type="presParOf" srcId="{CF70977F-D9EF-480E-BA14-806607A8969A}" destId="{D76A6194-985E-4309-AD00-3C994600B18F}" srcOrd="2" destOrd="0" presId="urn:microsoft.com/office/officeart/2008/layout/HalfCircleOrganizationChart"/>
    <dgm:cxn modelId="{F8D8A7DE-A9BE-43EF-8CBC-3423CCC93F8F}" type="presParOf" srcId="{CF70977F-D9EF-480E-BA14-806607A8969A}" destId="{0CDAC06D-2A58-4C7C-80EA-466577A44D4F}" srcOrd="3" destOrd="0" presId="urn:microsoft.com/office/officeart/2008/layout/HalfCircleOrganizationChart"/>
    <dgm:cxn modelId="{03DD8D2F-9696-46F4-B8BF-E500AA1F95B3}" type="presParOf" srcId="{0CDAC06D-2A58-4C7C-80EA-466577A44D4F}" destId="{8BB0A39B-7328-48D5-A5FA-A26DEEDAA6DE}" srcOrd="0" destOrd="0" presId="urn:microsoft.com/office/officeart/2008/layout/HalfCircleOrganizationChart"/>
    <dgm:cxn modelId="{313AF5B9-2B51-4744-8A7E-D551C7C77A6F}" type="presParOf" srcId="{8BB0A39B-7328-48D5-A5FA-A26DEEDAA6DE}" destId="{8F99A662-D561-45CF-A8A3-20F867A160FF}" srcOrd="0" destOrd="0" presId="urn:microsoft.com/office/officeart/2008/layout/HalfCircleOrganizationChart"/>
    <dgm:cxn modelId="{691B8C09-C9FE-470F-AE86-5E186CF10A33}" type="presParOf" srcId="{8BB0A39B-7328-48D5-A5FA-A26DEEDAA6DE}" destId="{C875A3E1-EAF2-46BD-8DE9-3BCF267C85B7}" srcOrd="1" destOrd="0" presId="urn:microsoft.com/office/officeart/2008/layout/HalfCircleOrganizationChart"/>
    <dgm:cxn modelId="{13979347-A32A-4C77-9AFD-511BD81B8AD3}" type="presParOf" srcId="{8BB0A39B-7328-48D5-A5FA-A26DEEDAA6DE}" destId="{094D97DD-3990-480B-A8B6-FCCFDAEB8F8F}" srcOrd="2" destOrd="0" presId="urn:microsoft.com/office/officeart/2008/layout/HalfCircleOrganizationChart"/>
    <dgm:cxn modelId="{269CD943-5C07-429B-991C-3C33E0E34E57}" type="presParOf" srcId="{8BB0A39B-7328-48D5-A5FA-A26DEEDAA6DE}" destId="{48AFC5A7-0693-41C3-96E4-061653D224C8}" srcOrd="3" destOrd="0" presId="urn:microsoft.com/office/officeart/2008/layout/HalfCircleOrganizationChart"/>
    <dgm:cxn modelId="{57F55C7E-C812-4F7D-BD28-91C2B432EC1E}" type="presParOf" srcId="{0CDAC06D-2A58-4C7C-80EA-466577A44D4F}" destId="{822A6A3A-325F-4AA5-A825-6CD24AA0B55C}" srcOrd="1" destOrd="0" presId="urn:microsoft.com/office/officeart/2008/layout/HalfCircleOrganizationChart"/>
    <dgm:cxn modelId="{F1DF4E8A-2F27-40F9-B466-25ED9615AD36}" type="presParOf" srcId="{0CDAC06D-2A58-4C7C-80EA-466577A44D4F}" destId="{E51DB0F4-DAB9-4755-BE16-73D257A831E0}" srcOrd="2" destOrd="0" presId="urn:microsoft.com/office/officeart/2008/layout/HalfCircleOrganizationChart"/>
    <dgm:cxn modelId="{A208CD7B-F3BA-46DA-B977-41EB60DCFD68}" type="presParOf" srcId="{CF70977F-D9EF-480E-BA14-806607A8969A}" destId="{4DFFBD3D-8301-458C-BFEB-84A08CEC8B6E}" srcOrd="4" destOrd="0" presId="urn:microsoft.com/office/officeart/2008/layout/HalfCircleOrganizationChart"/>
    <dgm:cxn modelId="{2232E61E-0939-4EBA-B1AC-275CAFFC57AA}" type="presParOf" srcId="{CF70977F-D9EF-480E-BA14-806607A8969A}" destId="{9B9D92E5-2D25-4382-953A-E39EAD2368B4}" srcOrd="5" destOrd="0" presId="urn:microsoft.com/office/officeart/2008/layout/HalfCircleOrganizationChart"/>
    <dgm:cxn modelId="{1F92F652-A0A3-47AE-B090-51033DD54F8A}" type="presParOf" srcId="{9B9D92E5-2D25-4382-953A-E39EAD2368B4}" destId="{E0ACF851-7453-4350-9C31-808B0EE3D4F1}" srcOrd="0" destOrd="0" presId="urn:microsoft.com/office/officeart/2008/layout/HalfCircleOrganizationChart"/>
    <dgm:cxn modelId="{915444B0-C399-44D8-BBEC-9484FE8A00BE}" type="presParOf" srcId="{E0ACF851-7453-4350-9C31-808B0EE3D4F1}" destId="{B28E9578-F194-4EE9-A716-C44CFB18FBA0}" srcOrd="0" destOrd="0" presId="urn:microsoft.com/office/officeart/2008/layout/HalfCircleOrganizationChart"/>
    <dgm:cxn modelId="{4FEA9CC3-7CBE-4E5F-9FEF-E807A0904833}" type="presParOf" srcId="{E0ACF851-7453-4350-9C31-808B0EE3D4F1}" destId="{6BD4DA15-DDF2-4DE0-97FF-F663F9229A0F}" srcOrd="1" destOrd="0" presId="urn:microsoft.com/office/officeart/2008/layout/HalfCircleOrganizationChart"/>
    <dgm:cxn modelId="{9E06FD77-75BF-4E3F-8505-075E466B91AA}" type="presParOf" srcId="{E0ACF851-7453-4350-9C31-808B0EE3D4F1}" destId="{5FEC6EFF-4920-4591-B2FF-A614FFB0CA14}" srcOrd="2" destOrd="0" presId="urn:microsoft.com/office/officeart/2008/layout/HalfCircleOrganizationChart"/>
    <dgm:cxn modelId="{F4BBF585-18C9-4DCD-8988-F6401291F411}" type="presParOf" srcId="{E0ACF851-7453-4350-9C31-808B0EE3D4F1}" destId="{22119066-77DD-45FD-AD81-11DC2CF9C615}" srcOrd="3" destOrd="0" presId="urn:microsoft.com/office/officeart/2008/layout/HalfCircleOrganizationChart"/>
    <dgm:cxn modelId="{FB392F94-F4EF-4880-83D6-0C4953081E7A}" type="presParOf" srcId="{9B9D92E5-2D25-4382-953A-E39EAD2368B4}" destId="{06386464-F7EC-45D2-A5E0-25240069A933}" srcOrd="1" destOrd="0" presId="urn:microsoft.com/office/officeart/2008/layout/HalfCircleOrganizationChart"/>
    <dgm:cxn modelId="{6926B944-E3FA-4385-AED7-54045C04BD39}" type="presParOf" srcId="{9B9D92E5-2D25-4382-953A-E39EAD2368B4}" destId="{12F641C5-83F6-4FCB-9D0B-1636D06250BE}" srcOrd="2" destOrd="0" presId="urn:microsoft.com/office/officeart/2008/layout/HalfCircleOrganizationChart"/>
    <dgm:cxn modelId="{6B1C899B-FD34-4B91-B454-E3D6C4533C94}" type="presParOf" srcId="{F0C77457-B9B8-46E3-8173-E73EF15D1434}" destId="{E9A79711-9327-406F-B5C9-5966D94CC390}" srcOrd="2" destOrd="0" presId="urn:microsoft.com/office/officeart/2008/layout/HalfCircleOrganizationChart"/>
    <dgm:cxn modelId="{71F01624-DCA0-4693-9865-50DC33790633}" type="presParOf" srcId="{4A4A34A9-E777-4D65-8CCE-D4C702C52409}" destId="{A59CFCAE-D957-4C26-89BE-090A7395E7D1}" srcOrd="6" destOrd="0" presId="urn:microsoft.com/office/officeart/2008/layout/HalfCircleOrganizationChart"/>
    <dgm:cxn modelId="{7304769B-8750-492A-909C-AB222F0E46AE}" type="presParOf" srcId="{4A4A34A9-E777-4D65-8CCE-D4C702C52409}" destId="{DA8245F2-B566-4C07-83C7-110852AD397D}" srcOrd="7" destOrd="0" presId="urn:microsoft.com/office/officeart/2008/layout/HalfCircleOrganizationChart"/>
    <dgm:cxn modelId="{D750C431-7EC8-4C92-B1AE-A8873789FCA3}" type="presParOf" srcId="{DA8245F2-B566-4C07-83C7-110852AD397D}" destId="{A6F907C4-BE6F-48B6-91A0-1F23AF64D223}" srcOrd="0" destOrd="0" presId="urn:microsoft.com/office/officeart/2008/layout/HalfCircleOrganizationChart"/>
    <dgm:cxn modelId="{AC93483C-BCBA-45C1-BB64-0815B28C53CF}" type="presParOf" srcId="{A6F907C4-BE6F-48B6-91A0-1F23AF64D223}" destId="{619ED91B-3A5C-43BB-995B-2AD0AB56C810}" srcOrd="0" destOrd="0" presId="urn:microsoft.com/office/officeart/2008/layout/HalfCircleOrganizationChart"/>
    <dgm:cxn modelId="{767EC6BA-1B49-4D1C-832E-FC2BE56C3A61}" type="presParOf" srcId="{A6F907C4-BE6F-48B6-91A0-1F23AF64D223}" destId="{EE85F9CF-1C27-4FAC-AAFC-AC20B362ECFA}" srcOrd="1" destOrd="0" presId="urn:microsoft.com/office/officeart/2008/layout/HalfCircleOrganizationChart"/>
    <dgm:cxn modelId="{41F8B6D5-E7E2-4EF2-B702-B2E3419EEFCE}" type="presParOf" srcId="{A6F907C4-BE6F-48B6-91A0-1F23AF64D223}" destId="{5B25321C-841F-490A-AEC7-0B27E080DA47}" srcOrd="2" destOrd="0" presId="urn:microsoft.com/office/officeart/2008/layout/HalfCircleOrganizationChart"/>
    <dgm:cxn modelId="{DD7B55E2-6914-4234-B349-777A578C6AF9}" type="presParOf" srcId="{A6F907C4-BE6F-48B6-91A0-1F23AF64D223}" destId="{93A1F6A7-0D94-4920-AD30-667B48755434}" srcOrd="3" destOrd="0" presId="urn:microsoft.com/office/officeart/2008/layout/HalfCircleOrganizationChart"/>
    <dgm:cxn modelId="{01DE7B54-D37C-4162-83CD-76217DB1C99B}" type="presParOf" srcId="{DA8245F2-B566-4C07-83C7-110852AD397D}" destId="{9E2BB2E8-DCBE-48AE-BC77-AB455F77C003}" srcOrd="1" destOrd="0" presId="urn:microsoft.com/office/officeart/2008/layout/HalfCircleOrganizationChart"/>
    <dgm:cxn modelId="{ABE1560C-3EB0-41FF-BFB6-A5C5F14104B1}" type="presParOf" srcId="{DA8245F2-B566-4C07-83C7-110852AD397D}" destId="{0799ED83-0662-457B-84B1-460B60C75778}" srcOrd="2" destOrd="0" presId="urn:microsoft.com/office/officeart/2008/layout/HalfCircleOrganizationChart"/>
    <dgm:cxn modelId="{ABA8B1C0-7682-415D-80AC-3F8CDB707071}" type="presParOf" srcId="{4A4A34A9-E777-4D65-8CCE-D4C702C52409}" destId="{6656D9A5-90A6-4BF9-86B6-35208ED003DE}" srcOrd="8" destOrd="0" presId="urn:microsoft.com/office/officeart/2008/layout/HalfCircleOrganizationChart"/>
    <dgm:cxn modelId="{FB8A6280-7A35-44FA-8F78-1DAF77172936}" type="presParOf" srcId="{4A4A34A9-E777-4D65-8CCE-D4C702C52409}" destId="{B4C4B6CF-882A-4F7F-9D98-C3E9CA2019C6}" srcOrd="9" destOrd="0" presId="urn:microsoft.com/office/officeart/2008/layout/HalfCircleOrganizationChart"/>
    <dgm:cxn modelId="{7F73CFCB-84FA-41EF-A04B-21A2191FBFFD}" type="presParOf" srcId="{B4C4B6CF-882A-4F7F-9D98-C3E9CA2019C6}" destId="{F54C7F66-EEAA-4691-8276-2B371CA188B6}" srcOrd="0" destOrd="0" presId="urn:microsoft.com/office/officeart/2008/layout/HalfCircleOrganizationChart"/>
    <dgm:cxn modelId="{A65A326B-881E-4E3E-88D0-0FDA1B9D6B4D}" type="presParOf" srcId="{F54C7F66-EEAA-4691-8276-2B371CA188B6}" destId="{351E4048-DA7B-4D50-A395-CD0AA224DF79}" srcOrd="0" destOrd="0" presId="urn:microsoft.com/office/officeart/2008/layout/HalfCircleOrganizationChart"/>
    <dgm:cxn modelId="{A17B8A2F-6915-458F-BC7D-31429240F004}" type="presParOf" srcId="{F54C7F66-EEAA-4691-8276-2B371CA188B6}" destId="{9AD03380-7C99-40AE-8091-E5B5C46DB8D7}" srcOrd="1" destOrd="0" presId="urn:microsoft.com/office/officeart/2008/layout/HalfCircleOrganizationChart"/>
    <dgm:cxn modelId="{93FEFB7F-1091-4984-AAC2-E1C293B17AAB}" type="presParOf" srcId="{F54C7F66-EEAA-4691-8276-2B371CA188B6}" destId="{4D5EDBD8-AD12-42C3-B70B-BB7471090FDE}" srcOrd="2" destOrd="0" presId="urn:microsoft.com/office/officeart/2008/layout/HalfCircleOrganizationChart"/>
    <dgm:cxn modelId="{57AFA08B-5E8F-4D2E-85C7-BBA51D183B7E}" type="presParOf" srcId="{F54C7F66-EEAA-4691-8276-2B371CA188B6}" destId="{5BD0D8B2-F941-46E2-85DA-09549D6F3B79}" srcOrd="3" destOrd="0" presId="urn:microsoft.com/office/officeart/2008/layout/HalfCircleOrganizationChart"/>
    <dgm:cxn modelId="{F1EC0773-F8B6-4301-BA2D-D3ABA8BDA9E9}" type="presParOf" srcId="{B4C4B6CF-882A-4F7F-9D98-C3E9CA2019C6}" destId="{1BD66BDB-A5C5-4976-8272-BE818B9A2AC4}" srcOrd="1" destOrd="0" presId="urn:microsoft.com/office/officeart/2008/layout/HalfCircleOrganizationChart"/>
    <dgm:cxn modelId="{BEACCDA9-5155-4E90-8778-6D5499D3105A}" type="presParOf" srcId="{1BD66BDB-A5C5-4976-8272-BE818B9A2AC4}" destId="{85B265EB-C0E2-4C0D-9405-598A522D6BC7}" srcOrd="0" destOrd="0" presId="urn:microsoft.com/office/officeart/2008/layout/HalfCircleOrganizationChart"/>
    <dgm:cxn modelId="{7F13ACE4-5656-40B8-B7E3-C8DE593A78BF}" type="presParOf" srcId="{1BD66BDB-A5C5-4976-8272-BE818B9A2AC4}" destId="{8E866562-584E-4753-B604-CAD307E61DB1}" srcOrd="1" destOrd="0" presId="urn:microsoft.com/office/officeart/2008/layout/HalfCircleOrganizationChart"/>
    <dgm:cxn modelId="{85743B20-E643-478E-BD51-E0856981EBD4}" type="presParOf" srcId="{8E866562-584E-4753-B604-CAD307E61DB1}" destId="{C02857CC-396D-49C2-B4E6-1A24B3EB8FDB}" srcOrd="0" destOrd="0" presId="urn:microsoft.com/office/officeart/2008/layout/HalfCircleOrganizationChart"/>
    <dgm:cxn modelId="{4295FBC4-2F14-444A-BA9C-2C742225C18B}" type="presParOf" srcId="{C02857CC-396D-49C2-B4E6-1A24B3EB8FDB}" destId="{87F2E574-B9F6-42A7-9071-02A9FC2E58D3}" srcOrd="0" destOrd="0" presId="urn:microsoft.com/office/officeart/2008/layout/HalfCircleOrganizationChart"/>
    <dgm:cxn modelId="{428926D3-5CCB-4186-A516-9D3B8ACA79DE}" type="presParOf" srcId="{C02857CC-396D-49C2-B4E6-1A24B3EB8FDB}" destId="{8E4B423A-27EE-47DB-8B55-7CFA58FA7B9F}" srcOrd="1" destOrd="0" presId="urn:microsoft.com/office/officeart/2008/layout/HalfCircleOrganizationChart"/>
    <dgm:cxn modelId="{784CC5CD-4502-478C-AD7F-288475A1E9FE}" type="presParOf" srcId="{C02857CC-396D-49C2-B4E6-1A24B3EB8FDB}" destId="{68326473-E339-4D2A-8B10-E255728E3BBF}" srcOrd="2" destOrd="0" presId="urn:microsoft.com/office/officeart/2008/layout/HalfCircleOrganizationChart"/>
    <dgm:cxn modelId="{35E864BA-BE5F-44E0-B7A9-C29DE1CB73C3}" type="presParOf" srcId="{C02857CC-396D-49C2-B4E6-1A24B3EB8FDB}" destId="{305147E1-2294-4690-B329-2D290A779614}" srcOrd="3" destOrd="0" presId="urn:microsoft.com/office/officeart/2008/layout/HalfCircleOrganizationChart"/>
    <dgm:cxn modelId="{5D1FAD3B-DCDF-4963-B728-5927B21083F5}" type="presParOf" srcId="{8E866562-584E-4753-B604-CAD307E61DB1}" destId="{295C84AF-AEA3-489E-A652-77D927179832}" srcOrd="1" destOrd="0" presId="urn:microsoft.com/office/officeart/2008/layout/HalfCircleOrganizationChart"/>
    <dgm:cxn modelId="{8DFB37EF-3985-4F47-AC1B-EDC65FBB33B6}" type="presParOf" srcId="{8E866562-584E-4753-B604-CAD307E61DB1}" destId="{931B9D7E-A5A4-493F-B1AE-25696868E3E3}" srcOrd="2" destOrd="0" presId="urn:microsoft.com/office/officeart/2008/layout/HalfCircleOrganizationChart"/>
    <dgm:cxn modelId="{3C826B52-EA67-4606-BF36-301A2942039D}" type="presParOf" srcId="{1BD66BDB-A5C5-4976-8272-BE818B9A2AC4}" destId="{2299AEF9-65C5-4CA7-A213-A8DAAFD11453}" srcOrd="2" destOrd="0" presId="urn:microsoft.com/office/officeart/2008/layout/HalfCircleOrganizationChart"/>
    <dgm:cxn modelId="{EE263218-E315-44D2-92A6-F573A9818982}" type="presParOf" srcId="{1BD66BDB-A5C5-4976-8272-BE818B9A2AC4}" destId="{DDE647B2-E587-4A91-B54A-F9E516C48E7A}" srcOrd="3" destOrd="0" presId="urn:microsoft.com/office/officeart/2008/layout/HalfCircleOrganizationChart"/>
    <dgm:cxn modelId="{07E4B7B4-5475-44D3-802F-D4580137A9A3}" type="presParOf" srcId="{DDE647B2-E587-4A91-B54A-F9E516C48E7A}" destId="{BC3972B1-9E10-4A5A-86E5-9A0CEE3DD48D}" srcOrd="0" destOrd="0" presId="urn:microsoft.com/office/officeart/2008/layout/HalfCircleOrganizationChart"/>
    <dgm:cxn modelId="{8A65B938-89C4-49FC-A140-9CD722DDFD9D}" type="presParOf" srcId="{BC3972B1-9E10-4A5A-86E5-9A0CEE3DD48D}" destId="{5831B0E5-AC34-4659-8762-748882FF13A6}" srcOrd="0" destOrd="0" presId="urn:microsoft.com/office/officeart/2008/layout/HalfCircleOrganizationChart"/>
    <dgm:cxn modelId="{75A82E79-C513-4855-8F9E-C300ED85AAB5}" type="presParOf" srcId="{BC3972B1-9E10-4A5A-86E5-9A0CEE3DD48D}" destId="{B461A13E-4D64-4915-8B60-527B7DED0699}" srcOrd="1" destOrd="0" presId="urn:microsoft.com/office/officeart/2008/layout/HalfCircleOrganizationChart"/>
    <dgm:cxn modelId="{A451FEB2-BDAC-439B-89DF-DD9FDE9B4913}" type="presParOf" srcId="{BC3972B1-9E10-4A5A-86E5-9A0CEE3DD48D}" destId="{CF076E3B-1FB8-4D3B-A78A-FD7A1DBC693F}" srcOrd="2" destOrd="0" presId="urn:microsoft.com/office/officeart/2008/layout/HalfCircleOrganizationChart"/>
    <dgm:cxn modelId="{EFF494D4-1D3A-493A-A4ED-6F77E2634E38}" type="presParOf" srcId="{BC3972B1-9E10-4A5A-86E5-9A0CEE3DD48D}" destId="{BC266DDB-362F-4C52-8A9F-64BDDCEF74F3}" srcOrd="3" destOrd="0" presId="urn:microsoft.com/office/officeart/2008/layout/HalfCircleOrganizationChart"/>
    <dgm:cxn modelId="{3A0BC278-B1D4-4AFF-9C2C-53F45006ADB4}" type="presParOf" srcId="{DDE647B2-E587-4A91-B54A-F9E516C48E7A}" destId="{994C75A0-3E78-4917-BE2E-F6F4D68F737E}" srcOrd="1" destOrd="0" presId="urn:microsoft.com/office/officeart/2008/layout/HalfCircleOrganizationChart"/>
    <dgm:cxn modelId="{E8592420-DF1D-4162-94D2-CD9158011BB7}" type="presParOf" srcId="{DDE647B2-E587-4A91-B54A-F9E516C48E7A}" destId="{EF1A6A51-7033-48AF-9E96-D038A26E59B9}" srcOrd="2" destOrd="0" presId="urn:microsoft.com/office/officeart/2008/layout/HalfCircleOrganizationChart"/>
    <dgm:cxn modelId="{BA521AEE-C458-4C95-BB1B-DD1EA95148E8}" type="presParOf" srcId="{1BD66BDB-A5C5-4976-8272-BE818B9A2AC4}" destId="{4AF235D0-0F2B-4831-B7F4-D5663EF0E747}" srcOrd="4" destOrd="0" presId="urn:microsoft.com/office/officeart/2008/layout/HalfCircleOrganizationChart"/>
    <dgm:cxn modelId="{8957DE7A-D5C7-40C8-ACED-84ED17EE9218}" type="presParOf" srcId="{1BD66BDB-A5C5-4976-8272-BE818B9A2AC4}" destId="{5A731687-62AE-4565-B0B4-26E43BA6ACA5}" srcOrd="5" destOrd="0" presId="urn:microsoft.com/office/officeart/2008/layout/HalfCircleOrganizationChart"/>
    <dgm:cxn modelId="{7ADC40DF-2D26-47A3-86AD-160FEC605C5F}" type="presParOf" srcId="{5A731687-62AE-4565-B0B4-26E43BA6ACA5}" destId="{F0482239-AB05-4842-8AF3-F43F20649186}" srcOrd="0" destOrd="0" presId="urn:microsoft.com/office/officeart/2008/layout/HalfCircleOrganizationChart"/>
    <dgm:cxn modelId="{CB95CDEB-C6F0-4486-8057-5F311A13A28F}" type="presParOf" srcId="{F0482239-AB05-4842-8AF3-F43F20649186}" destId="{B0440962-A085-4EE6-8979-C2EFA9D2D571}" srcOrd="0" destOrd="0" presId="urn:microsoft.com/office/officeart/2008/layout/HalfCircleOrganizationChart"/>
    <dgm:cxn modelId="{ABFD93FE-D7DD-47C7-8991-851C20FB499E}" type="presParOf" srcId="{F0482239-AB05-4842-8AF3-F43F20649186}" destId="{C85F0EF0-1BBE-44CA-932C-BC175793A778}" srcOrd="1" destOrd="0" presId="urn:microsoft.com/office/officeart/2008/layout/HalfCircleOrganizationChart"/>
    <dgm:cxn modelId="{980A0D8A-6E1C-415D-91F0-55AFACF9DA8A}" type="presParOf" srcId="{F0482239-AB05-4842-8AF3-F43F20649186}" destId="{F506D453-211E-420B-A0DE-95FE5492813F}" srcOrd="2" destOrd="0" presId="urn:microsoft.com/office/officeart/2008/layout/HalfCircleOrganizationChart"/>
    <dgm:cxn modelId="{3A89876D-BB3D-4BFF-A559-6A4E624711B8}" type="presParOf" srcId="{F0482239-AB05-4842-8AF3-F43F20649186}" destId="{8BE8C4E2-D7B3-4146-95CD-E207346A1D5E}" srcOrd="3" destOrd="0" presId="urn:microsoft.com/office/officeart/2008/layout/HalfCircleOrganizationChart"/>
    <dgm:cxn modelId="{188A7E20-BB7E-4E58-85DA-B3D73E5E3DD9}" type="presParOf" srcId="{5A731687-62AE-4565-B0B4-26E43BA6ACA5}" destId="{2F0EB1AF-F394-4990-8CB3-7C25B28254CC}" srcOrd="1" destOrd="0" presId="urn:microsoft.com/office/officeart/2008/layout/HalfCircleOrganizationChart"/>
    <dgm:cxn modelId="{B00AEAE4-7550-4697-A95C-641D4EFDD5B3}" type="presParOf" srcId="{5A731687-62AE-4565-B0B4-26E43BA6ACA5}" destId="{177D7C63-F20C-4A6D-854C-DF6EF5059E65}" srcOrd="2" destOrd="0" presId="urn:microsoft.com/office/officeart/2008/layout/HalfCircleOrganizationChart"/>
    <dgm:cxn modelId="{E547579E-4FBC-453E-B07F-4ACC2ED3A792}" type="presParOf" srcId="{B4C4B6CF-882A-4F7F-9D98-C3E9CA2019C6}" destId="{C6E3AF5A-9CC4-4C5B-9628-36455DF076B7}" srcOrd="2" destOrd="0" presId="urn:microsoft.com/office/officeart/2008/layout/HalfCircleOrganizationChart"/>
    <dgm:cxn modelId="{F785F4EE-974C-4713-B43B-5C35C2BF894E}" type="presParOf" srcId="{7DAF03EA-CE10-4351-AB12-0F01C736F3D4}" destId="{81210067-EFC1-413F-8D61-D006E243A28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611098-252D-4F93-B0E4-D1D40FECB73B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627FE8-BB32-492F-BA1A-D9673E23E090}">
      <dgm:prSet phldrT="[Text]" custT="1"/>
      <dgm:spPr/>
      <dgm:t>
        <a:bodyPr/>
        <a:lstStyle/>
        <a:p>
          <a:br>
            <a:rPr lang="en-US" sz="700" dirty="0"/>
          </a:br>
          <a:r>
            <a:rPr lang="en-US" sz="1400" dirty="0"/>
            <a:t>Incredibly Useful</a:t>
          </a:r>
        </a:p>
      </dgm:t>
    </dgm:pt>
    <dgm:pt modelId="{66EACDC6-E396-4D84-A44C-E78C90AF3FD8}" type="parTrans" cxnId="{2B8D8B72-76C0-43E1-93CB-B3DB6A3C8E66}">
      <dgm:prSet/>
      <dgm:spPr/>
      <dgm:t>
        <a:bodyPr/>
        <a:lstStyle/>
        <a:p>
          <a:endParaRPr lang="en-US" sz="700"/>
        </a:p>
      </dgm:t>
    </dgm:pt>
    <dgm:pt modelId="{1EB26982-0997-4F49-90AA-6E6B74AC14AB}" type="sibTrans" cxnId="{2B8D8B72-76C0-43E1-93CB-B3DB6A3C8E66}">
      <dgm:prSet/>
      <dgm:spPr/>
      <dgm:t>
        <a:bodyPr/>
        <a:lstStyle/>
        <a:p>
          <a:endParaRPr lang="en-US" sz="700"/>
        </a:p>
      </dgm:t>
    </dgm:pt>
    <dgm:pt modelId="{376AF217-B3A6-4768-8C51-7B3D7B676B15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WBS (with deliverable leads identified by the time you are in implementation)</a:t>
          </a:r>
        </a:p>
      </dgm:t>
    </dgm:pt>
    <dgm:pt modelId="{41FCE8CA-A0E3-4F0F-8213-1B03797E1029}" type="parTrans" cxnId="{F3ABFEBE-EC97-4FE9-AB68-C66CA3D3B397}">
      <dgm:prSet/>
      <dgm:spPr/>
      <dgm:t>
        <a:bodyPr/>
        <a:lstStyle/>
        <a:p>
          <a:endParaRPr lang="en-CA" sz="900"/>
        </a:p>
      </dgm:t>
    </dgm:pt>
    <dgm:pt modelId="{B06C5CB8-1CC6-4502-BE90-A116AB520C1B}" type="sibTrans" cxnId="{F3ABFEBE-EC97-4FE9-AB68-C66CA3D3B397}">
      <dgm:prSet/>
      <dgm:spPr/>
      <dgm:t>
        <a:bodyPr/>
        <a:lstStyle/>
        <a:p>
          <a:endParaRPr lang="en-CA" sz="900"/>
        </a:p>
      </dgm:t>
    </dgm:pt>
    <dgm:pt modelId="{47EB5441-F5A6-43FF-A284-DC4EF90F932B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Deliverable-based Gantt chart</a:t>
          </a:r>
        </a:p>
      </dgm:t>
    </dgm:pt>
    <dgm:pt modelId="{3301D045-801C-4678-87A2-86D7223DD29D}" type="parTrans" cxnId="{49BF234D-ADB6-419E-B797-D5C3D48A1BDB}">
      <dgm:prSet/>
      <dgm:spPr/>
      <dgm:t>
        <a:bodyPr/>
        <a:lstStyle/>
        <a:p>
          <a:endParaRPr lang="en-CA" sz="900"/>
        </a:p>
      </dgm:t>
    </dgm:pt>
    <dgm:pt modelId="{8FB00C28-D221-49F9-9E5B-4BD1AF17BD47}" type="sibTrans" cxnId="{49BF234D-ADB6-419E-B797-D5C3D48A1BDB}">
      <dgm:prSet/>
      <dgm:spPr/>
      <dgm:t>
        <a:bodyPr/>
        <a:lstStyle/>
        <a:p>
          <a:endParaRPr lang="en-CA" sz="900"/>
        </a:p>
      </dgm:t>
    </dgm:pt>
    <dgm:pt modelId="{FF489682-B2FB-445A-BA99-26F91A2D25A2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Tracking Sheet</a:t>
          </a:r>
        </a:p>
      </dgm:t>
    </dgm:pt>
    <dgm:pt modelId="{8F0742B1-8DBE-42C2-8BE9-D1C6F05EEF43}" type="parTrans" cxnId="{43E2029A-E0DB-4849-A32F-0AFD5DCC226B}">
      <dgm:prSet/>
      <dgm:spPr/>
      <dgm:t>
        <a:bodyPr/>
        <a:lstStyle/>
        <a:p>
          <a:endParaRPr lang="en-CA" sz="900"/>
        </a:p>
      </dgm:t>
    </dgm:pt>
    <dgm:pt modelId="{CE317D86-5C91-4E6C-AC1C-3303B500A64A}" type="sibTrans" cxnId="{43E2029A-E0DB-4849-A32F-0AFD5DCC226B}">
      <dgm:prSet/>
      <dgm:spPr/>
      <dgm:t>
        <a:bodyPr/>
        <a:lstStyle/>
        <a:p>
          <a:endParaRPr lang="en-CA" sz="900"/>
        </a:p>
      </dgm:t>
    </dgm:pt>
    <dgm:pt modelId="{1132F287-3EA3-41FD-B7F0-8FF44DE493FE}">
      <dgm:prSet phldrT="[Text]" custT="1"/>
      <dgm:spPr/>
      <dgm:t>
        <a:bodyPr/>
        <a:lstStyle/>
        <a:p>
          <a:br>
            <a:rPr lang="en-US" sz="1400" dirty="0"/>
          </a:br>
          <a:r>
            <a:rPr lang="en-US" sz="1400" dirty="0"/>
            <a:t>Usually Worth Adding</a:t>
          </a:r>
        </a:p>
      </dgm:t>
    </dgm:pt>
    <dgm:pt modelId="{70009590-03BB-42EA-A8A2-969A26D4F0B3}" type="parTrans" cxnId="{582323F0-49E1-4C00-803E-A2E2EEEFE319}">
      <dgm:prSet/>
      <dgm:spPr/>
      <dgm:t>
        <a:bodyPr/>
        <a:lstStyle/>
        <a:p>
          <a:endParaRPr lang="en-CA" sz="900"/>
        </a:p>
      </dgm:t>
    </dgm:pt>
    <dgm:pt modelId="{4770C879-ADDA-4417-9744-A48E9D242B58}" type="sibTrans" cxnId="{582323F0-49E1-4C00-803E-A2E2EEEFE319}">
      <dgm:prSet/>
      <dgm:spPr/>
      <dgm:t>
        <a:bodyPr/>
        <a:lstStyle/>
        <a:p>
          <a:endParaRPr lang="en-CA" sz="900"/>
        </a:p>
      </dgm:t>
    </dgm:pt>
    <dgm:pt modelId="{A984C461-2CFD-416D-97B8-4A99FB4A4D0A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RACI</a:t>
          </a:r>
        </a:p>
      </dgm:t>
    </dgm:pt>
    <dgm:pt modelId="{13EEBF61-AA08-4A34-8B47-9554DE65C88D}" type="parTrans" cxnId="{69587E68-2E69-4F6D-9453-5AA9F7411F2B}">
      <dgm:prSet/>
      <dgm:spPr/>
      <dgm:t>
        <a:bodyPr/>
        <a:lstStyle/>
        <a:p>
          <a:endParaRPr lang="en-CA" sz="900"/>
        </a:p>
      </dgm:t>
    </dgm:pt>
    <dgm:pt modelId="{9B53D769-3A72-4518-BE3D-8D107DA415FE}" type="sibTrans" cxnId="{69587E68-2E69-4F6D-9453-5AA9F7411F2B}">
      <dgm:prSet/>
      <dgm:spPr/>
      <dgm:t>
        <a:bodyPr/>
        <a:lstStyle/>
        <a:p>
          <a:endParaRPr lang="en-CA" sz="900"/>
        </a:p>
      </dgm:t>
    </dgm:pt>
    <dgm:pt modelId="{56DB74E1-FFFC-457C-9931-419F95BBDA47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Deliverable-based budget with break down by funder categories</a:t>
          </a:r>
        </a:p>
      </dgm:t>
    </dgm:pt>
    <dgm:pt modelId="{552DB79F-5721-47EF-96E0-BDB498C43536}" type="parTrans" cxnId="{2F8A1618-2660-46F7-B828-8CC4CAAB1811}">
      <dgm:prSet/>
      <dgm:spPr/>
      <dgm:t>
        <a:bodyPr/>
        <a:lstStyle/>
        <a:p>
          <a:endParaRPr lang="en-CA" sz="900"/>
        </a:p>
      </dgm:t>
    </dgm:pt>
    <dgm:pt modelId="{A5F6C834-01CE-4DCB-BB1A-2F2A4C006169}" type="sibTrans" cxnId="{2F8A1618-2660-46F7-B828-8CC4CAAB1811}">
      <dgm:prSet/>
      <dgm:spPr/>
      <dgm:t>
        <a:bodyPr/>
        <a:lstStyle/>
        <a:p>
          <a:endParaRPr lang="en-CA" sz="900"/>
        </a:p>
      </dgm:t>
    </dgm:pt>
    <dgm:pt modelId="{E4F59CFE-C090-4BAC-9785-DB3784BBC7E9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Status updates</a:t>
          </a:r>
        </a:p>
      </dgm:t>
    </dgm:pt>
    <dgm:pt modelId="{89F30A6A-DF60-43C6-AD36-8D9E9A6C6615}" type="parTrans" cxnId="{2BFCF151-6159-48C1-BAB0-1276DBEC56B8}">
      <dgm:prSet/>
      <dgm:spPr/>
      <dgm:t>
        <a:bodyPr/>
        <a:lstStyle/>
        <a:p>
          <a:endParaRPr lang="en-CA" sz="900"/>
        </a:p>
      </dgm:t>
    </dgm:pt>
    <dgm:pt modelId="{A06908BC-A22A-4C82-A68C-F946BF45CA81}" type="sibTrans" cxnId="{2BFCF151-6159-48C1-BAB0-1276DBEC56B8}">
      <dgm:prSet/>
      <dgm:spPr/>
      <dgm:t>
        <a:bodyPr/>
        <a:lstStyle/>
        <a:p>
          <a:endParaRPr lang="en-CA" sz="900"/>
        </a:p>
      </dgm:t>
    </dgm:pt>
    <dgm:pt modelId="{A96F2030-DBAB-4573-BA67-7728BBFF2595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Risk management plan</a:t>
          </a:r>
        </a:p>
      </dgm:t>
    </dgm:pt>
    <dgm:pt modelId="{CD803830-D1C8-4603-BD40-B376882B254E}" type="parTrans" cxnId="{DA2DCBE0-D3DA-4F68-BC12-10F05E43A7CB}">
      <dgm:prSet/>
      <dgm:spPr/>
      <dgm:t>
        <a:bodyPr/>
        <a:lstStyle/>
        <a:p>
          <a:endParaRPr lang="en-CA" sz="900"/>
        </a:p>
      </dgm:t>
    </dgm:pt>
    <dgm:pt modelId="{2CBD3CDD-9069-46CE-9A06-155CF207CD85}" type="sibTrans" cxnId="{DA2DCBE0-D3DA-4F68-BC12-10F05E43A7CB}">
      <dgm:prSet/>
      <dgm:spPr/>
      <dgm:t>
        <a:bodyPr/>
        <a:lstStyle/>
        <a:p>
          <a:endParaRPr lang="en-CA" sz="900"/>
        </a:p>
      </dgm:t>
    </dgm:pt>
    <dgm:pt modelId="{C60E1AE0-FC3B-446E-BFA9-50B914860EB1}">
      <dgm:prSet phldrT="[Text]" custT="1"/>
      <dgm:spPr/>
      <dgm:t>
        <a:bodyPr/>
        <a:lstStyle/>
        <a:p>
          <a:r>
            <a:rPr lang="en-US" sz="1400" dirty="0"/>
            <a:t>Helpful in Most Cases</a:t>
          </a:r>
        </a:p>
      </dgm:t>
    </dgm:pt>
    <dgm:pt modelId="{CEED7BF5-17C7-417E-8E14-9B4E05C0C41E}" type="parTrans" cxnId="{30ADB647-DCEE-486E-AF87-6418DBFA8D24}">
      <dgm:prSet/>
      <dgm:spPr/>
      <dgm:t>
        <a:bodyPr/>
        <a:lstStyle/>
        <a:p>
          <a:endParaRPr lang="en-CA" sz="900"/>
        </a:p>
      </dgm:t>
    </dgm:pt>
    <dgm:pt modelId="{0FEE8E29-6EBF-45EF-94EB-186D0211FB4B}" type="sibTrans" cxnId="{30ADB647-DCEE-486E-AF87-6418DBFA8D24}">
      <dgm:prSet/>
      <dgm:spPr/>
      <dgm:t>
        <a:bodyPr/>
        <a:lstStyle/>
        <a:p>
          <a:endParaRPr lang="en-CA" sz="900"/>
        </a:p>
      </dgm:t>
    </dgm:pt>
    <dgm:pt modelId="{5FD8ED62-51B5-40AC-A89C-B741EB96948D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Terms of Reference (TORs) for committees and governance bodies (including documented decision-making authorities/processes)</a:t>
          </a:r>
        </a:p>
      </dgm:t>
    </dgm:pt>
    <dgm:pt modelId="{171C60D0-A9B9-4FB0-870F-FC8942F47FAF}" type="parTrans" cxnId="{679B13D7-E4DC-4899-9279-2BDD7316407E}">
      <dgm:prSet/>
      <dgm:spPr/>
      <dgm:t>
        <a:bodyPr/>
        <a:lstStyle/>
        <a:p>
          <a:endParaRPr lang="en-CA" sz="900"/>
        </a:p>
      </dgm:t>
    </dgm:pt>
    <dgm:pt modelId="{C3D81CE4-9C32-4EF6-B8F8-B225E66E01A3}" type="sibTrans" cxnId="{679B13D7-E4DC-4899-9279-2BDD7316407E}">
      <dgm:prSet/>
      <dgm:spPr/>
      <dgm:t>
        <a:bodyPr/>
        <a:lstStyle/>
        <a:p>
          <a:endParaRPr lang="en-CA" sz="900"/>
        </a:p>
      </dgm:t>
    </dgm:pt>
    <dgm:pt modelId="{2788A818-4B24-4729-809F-6DAC31C0B565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Stakeholder engagement plan and related documents (e.g., policy/practice briefs)</a:t>
          </a:r>
        </a:p>
      </dgm:t>
    </dgm:pt>
    <dgm:pt modelId="{CA460B96-4E52-4C99-8A73-CB9C46F16A5F}" type="parTrans" cxnId="{652402E6-3838-49DE-90F6-B2C758186B2F}">
      <dgm:prSet/>
      <dgm:spPr/>
      <dgm:t>
        <a:bodyPr/>
        <a:lstStyle/>
        <a:p>
          <a:endParaRPr lang="en-CA" sz="900"/>
        </a:p>
      </dgm:t>
    </dgm:pt>
    <dgm:pt modelId="{CF53918A-554A-406C-8B9F-06D2C16F984A}" type="sibTrans" cxnId="{652402E6-3838-49DE-90F6-B2C758186B2F}">
      <dgm:prSet/>
      <dgm:spPr/>
      <dgm:t>
        <a:bodyPr/>
        <a:lstStyle/>
        <a:p>
          <a:endParaRPr lang="en-CA" sz="900"/>
        </a:p>
      </dgm:t>
    </dgm:pt>
    <dgm:pt modelId="{76C0BED4-8E66-4364-96C3-9A2EBF7D4BB1}">
      <dgm:prSet phldrT="[Text]" custT="1"/>
      <dgm:spPr/>
      <dgm:t>
        <a:bodyPr/>
        <a:lstStyle/>
        <a:p>
          <a:r>
            <a:rPr lang="en-US" sz="1400" dirty="0">
              <a:solidFill>
                <a:srgbClr val="5A5A5A"/>
              </a:solidFill>
            </a:rPr>
            <a:t>Communications (beyond status updates and regular review of risks, e.g., meeting </a:t>
          </a:r>
          <a:r>
            <a:rPr lang="en-US" sz="1400">
              <a:solidFill>
                <a:srgbClr val="5A5A5A"/>
              </a:solidFill>
            </a:rPr>
            <a:t>agendas)</a:t>
          </a:r>
          <a:endParaRPr lang="en-US" sz="1400" dirty="0">
            <a:solidFill>
              <a:srgbClr val="5A5A5A"/>
            </a:solidFill>
          </a:endParaRPr>
        </a:p>
      </dgm:t>
    </dgm:pt>
    <dgm:pt modelId="{F3A04F55-69F4-40C4-9F50-8AB884C226BD}" type="parTrans" cxnId="{D4E10EC0-B044-403A-84F2-86342772C72E}">
      <dgm:prSet/>
      <dgm:spPr/>
      <dgm:t>
        <a:bodyPr/>
        <a:lstStyle/>
        <a:p>
          <a:endParaRPr lang="en-CA" sz="900"/>
        </a:p>
      </dgm:t>
    </dgm:pt>
    <dgm:pt modelId="{87A23749-F05A-49D4-9D00-F9479360B49E}" type="sibTrans" cxnId="{D4E10EC0-B044-403A-84F2-86342772C72E}">
      <dgm:prSet/>
      <dgm:spPr/>
      <dgm:t>
        <a:bodyPr/>
        <a:lstStyle/>
        <a:p>
          <a:endParaRPr lang="en-CA" sz="900"/>
        </a:p>
      </dgm:t>
    </dgm:pt>
    <dgm:pt modelId="{FECF13B2-AB30-45CD-8149-2FC465A3BF7B}" type="pres">
      <dgm:prSet presAssocID="{F4611098-252D-4F93-B0E4-D1D40FECB73B}" presName="linearFlow" presStyleCnt="0">
        <dgm:presLayoutVars>
          <dgm:dir/>
          <dgm:animLvl val="lvl"/>
          <dgm:resizeHandles val="exact"/>
        </dgm:presLayoutVars>
      </dgm:prSet>
      <dgm:spPr/>
    </dgm:pt>
    <dgm:pt modelId="{44E8AF21-5DCD-4FEF-9FC3-9397D967A134}" type="pres">
      <dgm:prSet presAssocID="{14627FE8-BB32-492F-BA1A-D9673E23E090}" presName="composite" presStyleCnt="0"/>
      <dgm:spPr/>
    </dgm:pt>
    <dgm:pt modelId="{E791AAB8-519D-41AF-8B6F-E2DA271E09C2}" type="pres">
      <dgm:prSet presAssocID="{14627FE8-BB32-492F-BA1A-D9673E23E090}" presName="parentText" presStyleLbl="alignNode1" presStyleIdx="0" presStyleCnt="3" custScaleX="104624">
        <dgm:presLayoutVars>
          <dgm:chMax val="1"/>
          <dgm:bulletEnabled val="1"/>
        </dgm:presLayoutVars>
      </dgm:prSet>
      <dgm:spPr/>
    </dgm:pt>
    <dgm:pt modelId="{D66D0C18-83B7-4825-999E-230B4D97804A}" type="pres">
      <dgm:prSet presAssocID="{14627FE8-BB32-492F-BA1A-D9673E23E090}" presName="descendantText" presStyleLbl="alignAcc1" presStyleIdx="0" presStyleCnt="3" custScaleX="99668" custScaleY="100000" custLinFactNeighborX="1331" custLinFactNeighborY="5491">
        <dgm:presLayoutVars>
          <dgm:bulletEnabled val="1"/>
        </dgm:presLayoutVars>
      </dgm:prSet>
      <dgm:spPr/>
    </dgm:pt>
    <dgm:pt modelId="{097D7EF3-6CBE-4D83-BFA3-D567F7B2A587}" type="pres">
      <dgm:prSet presAssocID="{1EB26982-0997-4F49-90AA-6E6B74AC14AB}" presName="sp" presStyleCnt="0"/>
      <dgm:spPr/>
    </dgm:pt>
    <dgm:pt modelId="{ED7E98C3-0648-4524-832C-9C80B598C61B}" type="pres">
      <dgm:prSet presAssocID="{1132F287-3EA3-41FD-B7F0-8FF44DE493FE}" presName="composite" presStyleCnt="0"/>
      <dgm:spPr/>
    </dgm:pt>
    <dgm:pt modelId="{AD840210-B04D-4243-969D-C0204D6B0E6C}" type="pres">
      <dgm:prSet presAssocID="{1132F287-3EA3-41FD-B7F0-8FF44DE493F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99C9DF2-8124-442E-A591-3BD7031208D6}" type="pres">
      <dgm:prSet presAssocID="{1132F287-3EA3-41FD-B7F0-8FF44DE493FE}" presName="descendantText" presStyleLbl="alignAcc1" presStyleIdx="1" presStyleCnt="3">
        <dgm:presLayoutVars>
          <dgm:bulletEnabled val="1"/>
        </dgm:presLayoutVars>
      </dgm:prSet>
      <dgm:spPr/>
    </dgm:pt>
    <dgm:pt modelId="{5A6E2E5E-BCD2-4292-9F43-180097A72E60}" type="pres">
      <dgm:prSet presAssocID="{4770C879-ADDA-4417-9744-A48E9D242B58}" presName="sp" presStyleCnt="0"/>
      <dgm:spPr/>
    </dgm:pt>
    <dgm:pt modelId="{3E352ADE-A406-495A-8A4D-B7C01DEB4447}" type="pres">
      <dgm:prSet presAssocID="{C60E1AE0-FC3B-446E-BFA9-50B914860EB1}" presName="composite" presStyleCnt="0"/>
      <dgm:spPr/>
    </dgm:pt>
    <dgm:pt modelId="{9A70A2B0-3BA0-4A19-A7BD-F5BA9E743293}" type="pres">
      <dgm:prSet presAssocID="{C60E1AE0-FC3B-446E-BFA9-50B914860EB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25F279A-B22B-43A7-9797-E2BAA6FCEA97}" type="pres">
      <dgm:prSet presAssocID="{C60E1AE0-FC3B-446E-BFA9-50B914860EB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BABE112-2DBC-400A-A749-66F5FED3233D}" type="presOf" srcId="{A96F2030-DBAB-4573-BA67-7728BBFF2595}" destId="{899C9DF2-8124-442E-A591-3BD7031208D6}" srcOrd="0" destOrd="3" presId="urn:microsoft.com/office/officeart/2005/8/layout/chevron2"/>
    <dgm:cxn modelId="{2F8A1618-2660-46F7-B828-8CC4CAAB1811}" srcId="{1132F287-3EA3-41FD-B7F0-8FF44DE493FE}" destId="{56DB74E1-FFFC-457C-9931-419F95BBDA47}" srcOrd="1" destOrd="0" parTransId="{552DB79F-5721-47EF-96E0-BDB498C43536}" sibTransId="{A5F6C834-01CE-4DCB-BB1A-2F2A4C006169}"/>
    <dgm:cxn modelId="{23EBEE18-F887-46EB-858B-76218A26DF62}" type="presOf" srcId="{F4611098-252D-4F93-B0E4-D1D40FECB73B}" destId="{FECF13B2-AB30-45CD-8149-2FC465A3BF7B}" srcOrd="0" destOrd="0" presId="urn:microsoft.com/office/officeart/2005/8/layout/chevron2"/>
    <dgm:cxn modelId="{41BDE729-21F6-4E64-94F9-41460B44040E}" type="presOf" srcId="{1132F287-3EA3-41FD-B7F0-8FF44DE493FE}" destId="{AD840210-B04D-4243-969D-C0204D6B0E6C}" srcOrd="0" destOrd="0" presId="urn:microsoft.com/office/officeart/2005/8/layout/chevron2"/>
    <dgm:cxn modelId="{892DCD43-49CB-4DD4-B1DF-4F3636EE7098}" type="presOf" srcId="{E4F59CFE-C090-4BAC-9785-DB3784BBC7E9}" destId="{899C9DF2-8124-442E-A591-3BD7031208D6}" srcOrd="0" destOrd="2" presId="urn:microsoft.com/office/officeart/2005/8/layout/chevron2"/>
    <dgm:cxn modelId="{30ADB647-DCEE-486E-AF87-6418DBFA8D24}" srcId="{F4611098-252D-4F93-B0E4-D1D40FECB73B}" destId="{C60E1AE0-FC3B-446E-BFA9-50B914860EB1}" srcOrd="2" destOrd="0" parTransId="{CEED7BF5-17C7-417E-8E14-9B4E05C0C41E}" sibTransId="{0FEE8E29-6EBF-45EF-94EB-186D0211FB4B}"/>
    <dgm:cxn modelId="{69587E68-2E69-4F6D-9453-5AA9F7411F2B}" srcId="{1132F287-3EA3-41FD-B7F0-8FF44DE493FE}" destId="{A984C461-2CFD-416D-97B8-4A99FB4A4D0A}" srcOrd="0" destOrd="0" parTransId="{13EEBF61-AA08-4A34-8B47-9554DE65C88D}" sibTransId="{9B53D769-3A72-4518-BE3D-8D107DA415FE}"/>
    <dgm:cxn modelId="{49BF234D-ADB6-419E-B797-D5C3D48A1BDB}" srcId="{14627FE8-BB32-492F-BA1A-D9673E23E090}" destId="{47EB5441-F5A6-43FF-A284-DC4EF90F932B}" srcOrd="1" destOrd="0" parTransId="{3301D045-801C-4678-87A2-86D7223DD29D}" sibTransId="{8FB00C28-D221-49F9-9E5B-4BD1AF17BD47}"/>
    <dgm:cxn modelId="{2BFCF151-6159-48C1-BAB0-1276DBEC56B8}" srcId="{1132F287-3EA3-41FD-B7F0-8FF44DE493FE}" destId="{E4F59CFE-C090-4BAC-9785-DB3784BBC7E9}" srcOrd="2" destOrd="0" parTransId="{89F30A6A-DF60-43C6-AD36-8D9E9A6C6615}" sibTransId="{A06908BC-A22A-4C82-A68C-F946BF45CA81}"/>
    <dgm:cxn modelId="{2B8D8B72-76C0-43E1-93CB-B3DB6A3C8E66}" srcId="{F4611098-252D-4F93-B0E4-D1D40FECB73B}" destId="{14627FE8-BB32-492F-BA1A-D9673E23E090}" srcOrd="0" destOrd="0" parTransId="{66EACDC6-E396-4D84-A44C-E78C90AF3FD8}" sibTransId="{1EB26982-0997-4F49-90AA-6E6B74AC14AB}"/>
    <dgm:cxn modelId="{4564B754-E33D-495B-B35D-AC687A8BBF67}" type="presOf" srcId="{14627FE8-BB32-492F-BA1A-D9673E23E090}" destId="{E791AAB8-519D-41AF-8B6F-E2DA271E09C2}" srcOrd="0" destOrd="0" presId="urn:microsoft.com/office/officeart/2005/8/layout/chevron2"/>
    <dgm:cxn modelId="{354A9778-384F-43E6-B5C7-F8E5EC411465}" type="presOf" srcId="{47EB5441-F5A6-43FF-A284-DC4EF90F932B}" destId="{D66D0C18-83B7-4825-999E-230B4D97804A}" srcOrd="0" destOrd="1" presId="urn:microsoft.com/office/officeart/2005/8/layout/chevron2"/>
    <dgm:cxn modelId="{A80E0759-1BE7-480D-A358-1BE656A5ECCD}" type="presOf" srcId="{5FD8ED62-51B5-40AC-A89C-B741EB96948D}" destId="{625F279A-B22B-43A7-9797-E2BAA6FCEA97}" srcOrd="0" destOrd="0" presId="urn:microsoft.com/office/officeart/2005/8/layout/chevron2"/>
    <dgm:cxn modelId="{F972138B-28CC-42B7-9DBF-316C1B8E454C}" type="presOf" srcId="{76C0BED4-8E66-4364-96C3-9A2EBF7D4BB1}" destId="{625F279A-B22B-43A7-9797-E2BAA6FCEA97}" srcOrd="0" destOrd="2" presId="urn:microsoft.com/office/officeart/2005/8/layout/chevron2"/>
    <dgm:cxn modelId="{43E2029A-E0DB-4849-A32F-0AFD5DCC226B}" srcId="{14627FE8-BB32-492F-BA1A-D9673E23E090}" destId="{FF489682-B2FB-445A-BA99-26F91A2D25A2}" srcOrd="2" destOrd="0" parTransId="{8F0742B1-8DBE-42C2-8BE9-D1C6F05EEF43}" sibTransId="{CE317D86-5C91-4E6C-AC1C-3303B500A64A}"/>
    <dgm:cxn modelId="{F026ECA4-17EE-4434-92CD-DBE8B1A27F3C}" type="presOf" srcId="{56DB74E1-FFFC-457C-9931-419F95BBDA47}" destId="{899C9DF2-8124-442E-A591-3BD7031208D6}" srcOrd="0" destOrd="1" presId="urn:microsoft.com/office/officeart/2005/8/layout/chevron2"/>
    <dgm:cxn modelId="{A9E20FB4-F071-4515-B8DB-D87CDA3255E7}" type="presOf" srcId="{C60E1AE0-FC3B-446E-BFA9-50B914860EB1}" destId="{9A70A2B0-3BA0-4A19-A7BD-F5BA9E743293}" srcOrd="0" destOrd="0" presId="urn:microsoft.com/office/officeart/2005/8/layout/chevron2"/>
    <dgm:cxn modelId="{F3ABFEBE-EC97-4FE9-AB68-C66CA3D3B397}" srcId="{14627FE8-BB32-492F-BA1A-D9673E23E090}" destId="{376AF217-B3A6-4768-8C51-7B3D7B676B15}" srcOrd="0" destOrd="0" parTransId="{41FCE8CA-A0E3-4F0F-8213-1B03797E1029}" sibTransId="{B06C5CB8-1CC6-4502-BE90-A116AB520C1B}"/>
    <dgm:cxn modelId="{D4E10EC0-B044-403A-84F2-86342772C72E}" srcId="{C60E1AE0-FC3B-446E-BFA9-50B914860EB1}" destId="{76C0BED4-8E66-4364-96C3-9A2EBF7D4BB1}" srcOrd="2" destOrd="0" parTransId="{F3A04F55-69F4-40C4-9F50-8AB884C226BD}" sibTransId="{87A23749-F05A-49D4-9D00-F9479360B49E}"/>
    <dgm:cxn modelId="{7C590EC6-EC32-4304-8413-B89B19955FB9}" type="presOf" srcId="{376AF217-B3A6-4768-8C51-7B3D7B676B15}" destId="{D66D0C18-83B7-4825-999E-230B4D97804A}" srcOrd="0" destOrd="0" presId="urn:microsoft.com/office/officeart/2005/8/layout/chevron2"/>
    <dgm:cxn modelId="{5686C2C7-7C90-4606-9D3A-F8B1C33CC927}" type="presOf" srcId="{2788A818-4B24-4729-809F-6DAC31C0B565}" destId="{625F279A-B22B-43A7-9797-E2BAA6FCEA97}" srcOrd="0" destOrd="1" presId="urn:microsoft.com/office/officeart/2005/8/layout/chevron2"/>
    <dgm:cxn modelId="{BADD0CCC-1DA5-4F6C-A02A-EA9D4EC89FB1}" type="presOf" srcId="{A984C461-2CFD-416D-97B8-4A99FB4A4D0A}" destId="{899C9DF2-8124-442E-A591-3BD7031208D6}" srcOrd="0" destOrd="0" presId="urn:microsoft.com/office/officeart/2005/8/layout/chevron2"/>
    <dgm:cxn modelId="{679B13D7-E4DC-4899-9279-2BDD7316407E}" srcId="{C60E1AE0-FC3B-446E-BFA9-50B914860EB1}" destId="{5FD8ED62-51B5-40AC-A89C-B741EB96948D}" srcOrd="0" destOrd="0" parTransId="{171C60D0-A9B9-4FB0-870F-FC8942F47FAF}" sibTransId="{C3D81CE4-9C32-4EF6-B8F8-B225E66E01A3}"/>
    <dgm:cxn modelId="{DA2DCBE0-D3DA-4F68-BC12-10F05E43A7CB}" srcId="{1132F287-3EA3-41FD-B7F0-8FF44DE493FE}" destId="{A96F2030-DBAB-4573-BA67-7728BBFF2595}" srcOrd="3" destOrd="0" parTransId="{CD803830-D1C8-4603-BD40-B376882B254E}" sibTransId="{2CBD3CDD-9069-46CE-9A06-155CF207CD85}"/>
    <dgm:cxn modelId="{652402E6-3838-49DE-90F6-B2C758186B2F}" srcId="{C60E1AE0-FC3B-446E-BFA9-50B914860EB1}" destId="{2788A818-4B24-4729-809F-6DAC31C0B565}" srcOrd="1" destOrd="0" parTransId="{CA460B96-4E52-4C99-8A73-CB9C46F16A5F}" sibTransId="{CF53918A-554A-406C-8B9F-06D2C16F984A}"/>
    <dgm:cxn modelId="{D7A48EEE-210E-4032-A689-C1F81CDC13A8}" type="presOf" srcId="{FF489682-B2FB-445A-BA99-26F91A2D25A2}" destId="{D66D0C18-83B7-4825-999E-230B4D97804A}" srcOrd="0" destOrd="2" presId="urn:microsoft.com/office/officeart/2005/8/layout/chevron2"/>
    <dgm:cxn modelId="{582323F0-49E1-4C00-803E-A2E2EEEFE319}" srcId="{F4611098-252D-4F93-B0E4-D1D40FECB73B}" destId="{1132F287-3EA3-41FD-B7F0-8FF44DE493FE}" srcOrd="1" destOrd="0" parTransId="{70009590-03BB-42EA-A8A2-969A26D4F0B3}" sibTransId="{4770C879-ADDA-4417-9744-A48E9D242B58}"/>
    <dgm:cxn modelId="{33669701-C6D9-47F2-AF8D-D88EA46BE522}" type="presParOf" srcId="{FECF13B2-AB30-45CD-8149-2FC465A3BF7B}" destId="{44E8AF21-5DCD-4FEF-9FC3-9397D967A134}" srcOrd="0" destOrd="0" presId="urn:microsoft.com/office/officeart/2005/8/layout/chevron2"/>
    <dgm:cxn modelId="{6E8AA4C5-0FAF-4369-9CFC-CFA16CF2189C}" type="presParOf" srcId="{44E8AF21-5DCD-4FEF-9FC3-9397D967A134}" destId="{E791AAB8-519D-41AF-8B6F-E2DA271E09C2}" srcOrd="0" destOrd="0" presId="urn:microsoft.com/office/officeart/2005/8/layout/chevron2"/>
    <dgm:cxn modelId="{D8CEBB21-CB1D-41FB-925D-D1479CCF3B49}" type="presParOf" srcId="{44E8AF21-5DCD-4FEF-9FC3-9397D967A134}" destId="{D66D0C18-83B7-4825-999E-230B4D97804A}" srcOrd="1" destOrd="0" presId="urn:microsoft.com/office/officeart/2005/8/layout/chevron2"/>
    <dgm:cxn modelId="{E3BF15EA-047A-4968-9437-0ECE4502E11E}" type="presParOf" srcId="{FECF13B2-AB30-45CD-8149-2FC465A3BF7B}" destId="{097D7EF3-6CBE-4D83-BFA3-D567F7B2A587}" srcOrd="1" destOrd="0" presId="urn:microsoft.com/office/officeart/2005/8/layout/chevron2"/>
    <dgm:cxn modelId="{69EF548C-8305-4348-80E1-CB661A1D3E02}" type="presParOf" srcId="{FECF13B2-AB30-45CD-8149-2FC465A3BF7B}" destId="{ED7E98C3-0648-4524-832C-9C80B598C61B}" srcOrd="2" destOrd="0" presId="urn:microsoft.com/office/officeart/2005/8/layout/chevron2"/>
    <dgm:cxn modelId="{692CE69F-31DA-4278-93DA-FFBC55967052}" type="presParOf" srcId="{ED7E98C3-0648-4524-832C-9C80B598C61B}" destId="{AD840210-B04D-4243-969D-C0204D6B0E6C}" srcOrd="0" destOrd="0" presId="urn:microsoft.com/office/officeart/2005/8/layout/chevron2"/>
    <dgm:cxn modelId="{4C6D5666-6E5D-4FC4-AEF9-DBE0DE9BB5B9}" type="presParOf" srcId="{ED7E98C3-0648-4524-832C-9C80B598C61B}" destId="{899C9DF2-8124-442E-A591-3BD7031208D6}" srcOrd="1" destOrd="0" presId="urn:microsoft.com/office/officeart/2005/8/layout/chevron2"/>
    <dgm:cxn modelId="{D23C07FA-8CF7-4887-9B81-36BFCE32D89C}" type="presParOf" srcId="{FECF13B2-AB30-45CD-8149-2FC465A3BF7B}" destId="{5A6E2E5E-BCD2-4292-9F43-180097A72E60}" srcOrd="3" destOrd="0" presId="urn:microsoft.com/office/officeart/2005/8/layout/chevron2"/>
    <dgm:cxn modelId="{29502A1F-D687-4F8B-B622-8BA7EC3FBD1A}" type="presParOf" srcId="{FECF13B2-AB30-45CD-8149-2FC465A3BF7B}" destId="{3E352ADE-A406-495A-8A4D-B7C01DEB4447}" srcOrd="4" destOrd="0" presId="urn:microsoft.com/office/officeart/2005/8/layout/chevron2"/>
    <dgm:cxn modelId="{EE25569F-3AC6-4752-823A-5281D8F6640A}" type="presParOf" srcId="{3E352ADE-A406-495A-8A4D-B7C01DEB4447}" destId="{9A70A2B0-3BA0-4A19-A7BD-F5BA9E743293}" srcOrd="0" destOrd="0" presId="urn:microsoft.com/office/officeart/2005/8/layout/chevron2"/>
    <dgm:cxn modelId="{5B22BB2D-D157-4091-B777-A651C9102EEE}" type="presParOf" srcId="{3E352ADE-A406-495A-8A4D-B7C01DEB4447}" destId="{625F279A-B22B-43A7-9797-E2BAA6FCEA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8B2E7-8847-4833-9655-9F0E46053113}">
      <dsp:nvSpPr>
        <dsp:cNvPr id="0" name=""/>
        <dsp:cNvSpPr/>
      </dsp:nvSpPr>
      <dsp:spPr>
        <a:xfrm>
          <a:off x="7314497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6AD1F-1213-4BAD-938E-697C6F7EB12E}">
      <dsp:nvSpPr>
        <dsp:cNvPr id="0" name=""/>
        <dsp:cNvSpPr/>
      </dsp:nvSpPr>
      <dsp:spPr>
        <a:xfrm>
          <a:off x="7314497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7066D-FAB4-4288-A74E-40BBDB210EBA}">
      <dsp:nvSpPr>
        <dsp:cNvPr id="0" name=""/>
        <dsp:cNvSpPr/>
      </dsp:nvSpPr>
      <dsp:spPr>
        <a:xfrm>
          <a:off x="7314497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31CFE-2A59-44D7-87CB-2EE05BD6B867}">
      <dsp:nvSpPr>
        <dsp:cNvPr id="0" name=""/>
        <dsp:cNvSpPr/>
      </dsp:nvSpPr>
      <dsp:spPr>
        <a:xfrm>
          <a:off x="4001283" y="863486"/>
          <a:ext cx="3313214" cy="28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55"/>
              </a:lnTo>
              <a:lnTo>
                <a:pt x="3313214" y="143755"/>
              </a:lnTo>
              <a:lnTo>
                <a:pt x="3313214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A6121-8D3C-4ADB-B2C0-CAFC585F631A}">
      <dsp:nvSpPr>
        <dsp:cNvPr id="0" name=""/>
        <dsp:cNvSpPr/>
      </dsp:nvSpPr>
      <dsp:spPr>
        <a:xfrm>
          <a:off x="4001283" y="863486"/>
          <a:ext cx="1656607" cy="28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55"/>
              </a:lnTo>
              <a:lnTo>
                <a:pt x="1656607" y="143755"/>
              </a:lnTo>
              <a:lnTo>
                <a:pt x="1656607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6A56B-6E72-4189-8E67-A248363796A6}">
      <dsp:nvSpPr>
        <dsp:cNvPr id="0" name=""/>
        <dsp:cNvSpPr/>
      </dsp:nvSpPr>
      <dsp:spPr>
        <a:xfrm>
          <a:off x="4001283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5BE3-37B6-4079-83A6-AD2E2DF457CC}">
      <dsp:nvSpPr>
        <dsp:cNvPr id="0" name=""/>
        <dsp:cNvSpPr/>
      </dsp:nvSpPr>
      <dsp:spPr>
        <a:xfrm>
          <a:off x="4001283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07F10-966F-4B24-822F-E89C7EAA8F40}">
      <dsp:nvSpPr>
        <dsp:cNvPr id="0" name=""/>
        <dsp:cNvSpPr/>
      </dsp:nvSpPr>
      <dsp:spPr>
        <a:xfrm>
          <a:off x="4001283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F3B04-DBFC-48D5-80BB-B821DE4964E1}">
      <dsp:nvSpPr>
        <dsp:cNvPr id="0" name=""/>
        <dsp:cNvSpPr/>
      </dsp:nvSpPr>
      <dsp:spPr>
        <a:xfrm>
          <a:off x="3955563" y="863486"/>
          <a:ext cx="91440" cy="287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CAB1E-E26F-4C71-AC2C-547F9D73B553}">
      <dsp:nvSpPr>
        <dsp:cNvPr id="0" name=""/>
        <dsp:cNvSpPr/>
      </dsp:nvSpPr>
      <dsp:spPr>
        <a:xfrm>
          <a:off x="2344676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01BD9-2F07-45D4-9484-863F42183C25}">
      <dsp:nvSpPr>
        <dsp:cNvPr id="0" name=""/>
        <dsp:cNvSpPr/>
      </dsp:nvSpPr>
      <dsp:spPr>
        <a:xfrm>
          <a:off x="2344676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365D0-2983-4687-9EE7-C5661E6AA7A0}">
      <dsp:nvSpPr>
        <dsp:cNvPr id="0" name=""/>
        <dsp:cNvSpPr/>
      </dsp:nvSpPr>
      <dsp:spPr>
        <a:xfrm>
          <a:off x="2344676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09E04-77FC-4FF3-ACF3-86AF71D453B9}">
      <dsp:nvSpPr>
        <dsp:cNvPr id="0" name=""/>
        <dsp:cNvSpPr/>
      </dsp:nvSpPr>
      <dsp:spPr>
        <a:xfrm>
          <a:off x="2344676" y="863486"/>
          <a:ext cx="1656607" cy="287510"/>
        </a:xfrm>
        <a:custGeom>
          <a:avLst/>
          <a:gdLst/>
          <a:ahLst/>
          <a:cxnLst/>
          <a:rect l="0" t="0" r="0" b="0"/>
          <a:pathLst>
            <a:path>
              <a:moveTo>
                <a:pt x="1656607" y="0"/>
              </a:moveTo>
              <a:lnTo>
                <a:pt x="1656607" y="143755"/>
              </a:lnTo>
              <a:lnTo>
                <a:pt x="0" y="143755"/>
              </a:lnTo>
              <a:lnTo>
                <a:pt x="0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A424E-32AB-42D9-B5E0-9E01F752D6BA}">
      <dsp:nvSpPr>
        <dsp:cNvPr id="0" name=""/>
        <dsp:cNvSpPr/>
      </dsp:nvSpPr>
      <dsp:spPr>
        <a:xfrm>
          <a:off x="688069" y="863486"/>
          <a:ext cx="3313214" cy="287510"/>
        </a:xfrm>
        <a:custGeom>
          <a:avLst/>
          <a:gdLst/>
          <a:ahLst/>
          <a:cxnLst/>
          <a:rect l="0" t="0" r="0" b="0"/>
          <a:pathLst>
            <a:path>
              <a:moveTo>
                <a:pt x="3313214" y="0"/>
              </a:moveTo>
              <a:lnTo>
                <a:pt x="3313214" y="143755"/>
              </a:lnTo>
              <a:lnTo>
                <a:pt x="0" y="143755"/>
              </a:lnTo>
              <a:lnTo>
                <a:pt x="0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6434B-C7A3-450E-80B2-5E6292ABA65F}">
      <dsp:nvSpPr>
        <dsp:cNvPr id="0" name=""/>
        <dsp:cNvSpPr/>
      </dsp:nvSpPr>
      <dsp:spPr>
        <a:xfrm>
          <a:off x="3659009" y="178938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A5F6D-C0D7-44EF-9DC0-278A30616124}">
      <dsp:nvSpPr>
        <dsp:cNvPr id="0" name=""/>
        <dsp:cNvSpPr/>
      </dsp:nvSpPr>
      <dsp:spPr>
        <a:xfrm>
          <a:off x="3659009" y="178938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169E2-D850-4657-8A3F-A5915D38B79C}">
      <dsp:nvSpPr>
        <dsp:cNvPr id="0" name=""/>
        <dsp:cNvSpPr/>
      </dsp:nvSpPr>
      <dsp:spPr>
        <a:xfrm>
          <a:off x="3316735" y="302157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Research Project</a:t>
          </a:r>
          <a:endParaRPr lang="en-US" sz="1400" kern="1200" dirty="0"/>
        </a:p>
      </dsp:txBody>
      <dsp:txXfrm>
        <a:off x="3316735" y="302157"/>
        <a:ext cx="1369096" cy="438110"/>
      </dsp:txXfrm>
    </dsp:sp>
    <dsp:sp modelId="{482998C2-FCA3-4D4B-B03F-E1108B91476C}">
      <dsp:nvSpPr>
        <dsp:cNvPr id="0" name=""/>
        <dsp:cNvSpPr/>
      </dsp:nvSpPr>
      <dsp:spPr>
        <a:xfrm>
          <a:off x="345795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1B766-804C-4763-8F19-ED2562B2038B}">
      <dsp:nvSpPr>
        <dsp:cNvPr id="0" name=""/>
        <dsp:cNvSpPr/>
      </dsp:nvSpPr>
      <dsp:spPr>
        <a:xfrm>
          <a:off x="345795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D2828-6426-45EF-88FA-C4E26508AE95}">
      <dsp:nvSpPr>
        <dsp:cNvPr id="0" name=""/>
        <dsp:cNvSpPr/>
      </dsp:nvSpPr>
      <dsp:spPr>
        <a:xfrm>
          <a:off x="3521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A: Governance &amp; Management</a:t>
          </a:r>
        </a:p>
      </dsp:txBody>
      <dsp:txXfrm>
        <a:off x="3521" y="1274215"/>
        <a:ext cx="1369096" cy="438110"/>
      </dsp:txXfrm>
    </dsp:sp>
    <dsp:sp modelId="{1C70BB99-C045-4BD0-BDB8-0F3BB55CC468}">
      <dsp:nvSpPr>
        <dsp:cNvPr id="0" name=""/>
        <dsp:cNvSpPr/>
      </dsp:nvSpPr>
      <dsp:spPr>
        <a:xfrm>
          <a:off x="2002402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33A5B-60E9-4D85-8F68-771D05C5FDB9}">
      <dsp:nvSpPr>
        <dsp:cNvPr id="0" name=""/>
        <dsp:cNvSpPr/>
      </dsp:nvSpPr>
      <dsp:spPr>
        <a:xfrm>
          <a:off x="2002402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6CF2-1CA5-4405-8F7E-578EB2039087}">
      <dsp:nvSpPr>
        <dsp:cNvPr id="0" name=""/>
        <dsp:cNvSpPr/>
      </dsp:nvSpPr>
      <dsp:spPr>
        <a:xfrm>
          <a:off x="1660128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B: Research Plan/Protocol</a:t>
          </a:r>
        </a:p>
      </dsp:txBody>
      <dsp:txXfrm>
        <a:off x="1660128" y="1274215"/>
        <a:ext cx="1369096" cy="438110"/>
      </dsp:txXfrm>
    </dsp:sp>
    <dsp:sp modelId="{F78FE181-7C83-4985-BF00-1090E6502D88}">
      <dsp:nvSpPr>
        <dsp:cNvPr id="0" name=""/>
        <dsp:cNvSpPr/>
      </dsp:nvSpPr>
      <dsp:spPr>
        <a:xfrm>
          <a:off x="2892315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8A960-0D1A-4E7B-89ED-4BB41C3D9CE5}">
      <dsp:nvSpPr>
        <dsp:cNvPr id="0" name=""/>
        <dsp:cNvSpPr/>
      </dsp:nvSpPr>
      <dsp:spPr>
        <a:xfrm>
          <a:off x="2892315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28AA-6BED-4A42-BB2B-ED87AFF83773}">
      <dsp:nvSpPr>
        <dsp:cNvPr id="0" name=""/>
        <dsp:cNvSpPr/>
      </dsp:nvSpPr>
      <dsp:spPr>
        <a:xfrm>
          <a:off x="2550041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B1: Aim(s)/ Question(s)</a:t>
          </a:r>
        </a:p>
      </dsp:txBody>
      <dsp:txXfrm>
        <a:off x="2550041" y="2246274"/>
        <a:ext cx="1369096" cy="438110"/>
      </dsp:txXfrm>
    </dsp:sp>
    <dsp:sp modelId="{8B9C0E16-6528-4211-A07D-465FAD743B88}">
      <dsp:nvSpPr>
        <dsp:cNvPr id="0" name=""/>
        <dsp:cNvSpPr/>
      </dsp:nvSpPr>
      <dsp:spPr>
        <a:xfrm>
          <a:off x="2892315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B4508-F20D-4F28-B7E2-9EEEADC8C912}">
      <dsp:nvSpPr>
        <dsp:cNvPr id="0" name=""/>
        <dsp:cNvSpPr/>
      </dsp:nvSpPr>
      <dsp:spPr>
        <a:xfrm>
          <a:off x="2892315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F458-F6BA-431C-9564-5F1209A659A6}">
      <dsp:nvSpPr>
        <dsp:cNvPr id="0" name=""/>
        <dsp:cNvSpPr/>
      </dsp:nvSpPr>
      <dsp:spPr>
        <a:xfrm>
          <a:off x="2550041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B2: Method</a:t>
          </a:r>
        </a:p>
      </dsp:txBody>
      <dsp:txXfrm>
        <a:off x="2550041" y="3218333"/>
        <a:ext cx="1369096" cy="438110"/>
      </dsp:txXfrm>
    </dsp:sp>
    <dsp:sp modelId="{CBD72073-D11E-432B-80CA-A082D9E00A56}">
      <dsp:nvSpPr>
        <dsp:cNvPr id="0" name=""/>
        <dsp:cNvSpPr/>
      </dsp:nvSpPr>
      <dsp:spPr>
        <a:xfrm>
          <a:off x="2892315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39E7E-27CD-434A-A90E-F5623BC63E5F}">
      <dsp:nvSpPr>
        <dsp:cNvPr id="0" name=""/>
        <dsp:cNvSpPr/>
      </dsp:nvSpPr>
      <dsp:spPr>
        <a:xfrm>
          <a:off x="2892315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D729D-D87F-434B-AE7C-1A38D1AEE491}">
      <dsp:nvSpPr>
        <dsp:cNvPr id="0" name=""/>
        <dsp:cNvSpPr/>
      </dsp:nvSpPr>
      <dsp:spPr>
        <a:xfrm>
          <a:off x="2550041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B3: Approved Full Plan</a:t>
          </a:r>
        </a:p>
      </dsp:txBody>
      <dsp:txXfrm>
        <a:off x="2550041" y="4190391"/>
        <a:ext cx="1369096" cy="438110"/>
      </dsp:txXfrm>
    </dsp:sp>
    <dsp:sp modelId="{C739AF21-8BD4-4750-8FB7-3698C86B7993}">
      <dsp:nvSpPr>
        <dsp:cNvPr id="0" name=""/>
        <dsp:cNvSpPr/>
      </dsp:nvSpPr>
      <dsp:spPr>
        <a:xfrm>
          <a:off x="3659009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71F3F-20A3-4FB4-90FB-0280683BC9D3}">
      <dsp:nvSpPr>
        <dsp:cNvPr id="0" name=""/>
        <dsp:cNvSpPr/>
      </dsp:nvSpPr>
      <dsp:spPr>
        <a:xfrm>
          <a:off x="3659009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03621-3D82-495E-A617-DDF20A72D02D}">
      <dsp:nvSpPr>
        <dsp:cNvPr id="0" name=""/>
        <dsp:cNvSpPr/>
      </dsp:nvSpPr>
      <dsp:spPr>
        <a:xfrm>
          <a:off x="3316735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C: Data/Inputs</a:t>
          </a:r>
        </a:p>
      </dsp:txBody>
      <dsp:txXfrm>
        <a:off x="3316735" y="1274215"/>
        <a:ext cx="1369096" cy="438110"/>
      </dsp:txXfrm>
    </dsp:sp>
    <dsp:sp modelId="{F5BC3C25-0F2E-407D-B6E8-8A53B9361396}">
      <dsp:nvSpPr>
        <dsp:cNvPr id="0" name=""/>
        <dsp:cNvSpPr/>
      </dsp:nvSpPr>
      <dsp:spPr>
        <a:xfrm>
          <a:off x="4548922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69679-EF58-4DF9-9A0A-D8805E788A3C}">
      <dsp:nvSpPr>
        <dsp:cNvPr id="0" name=""/>
        <dsp:cNvSpPr/>
      </dsp:nvSpPr>
      <dsp:spPr>
        <a:xfrm>
          <a:off x="4548922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79944-DFBD-4C64-898F-BB61AFBCB319}">
      <dsp:nvSpPr>
        <dsp:cNvPr id="0" name=""/>
        <dsp:cNvSpPr/>
      </dsp:nvSpPr>
      <dsp:spPr>
        <a:xfrm>
          <a:off x="4206648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C1: Collection Process/ Instruments</a:t>
          </a:r>
        </a:p>
      </dsp:txBody>
      <dsp:txXfrm>
        <a:off x="4206648" y="2246274"/>
        <a:ext cx="1369096" cy="438110"/>
      </dsp:txXfrm>
    </dsp:sp>
    <dsp:sp modelId="{98BE365C-1830-453A-8243-12C7B1B8288C}">
      <dsp:nvSpPr>
        <dsp:cNvPr id="0" name=""/>
        <dsp:cNvSpPr/>
      </dsp:nvSpPr>
      <dsp:spPr>
        <a:xfrm>
          <a:off x="4548922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1CE0F-065A-4C7B-9CF2-CA6E26639337}">
      <dsp:nvSpPr>
        <dsp:cNvPr id="0" name=""/>
        <dsp:cNvSpPr/>
      </dsp:nvSpPr>
      <dsp:spPr>
        <a:xfrm>
          <a:off x="4548922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44D0E-5A90-4592-9D68-B610448AB3D0}">
      <dsp:nvSpPr>
        <dsp:cNvPr id="0" name=""/>
        <dsp:cNvSpPr/>
      </dsp:nvSpPr>
      <dsp:spPr>
        <a:xfrm>
          <a:off x="4206648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Raw Data</a:t>
          </a:r>
        </a:p>
      </dsp:txBody>
      <dsp:txXfrm>
        <a:off x="4206648" y="3218333"/>
        <a:ext cx="1369096" cy="438110"/>
      </dsp:txXfrm>
    </dsp:sp>
    <dsp:sp modelId="{D503D1AA-290D-484D-BDCD-51A08B2AE05A}">
      <dsp:nvSpPr>
        <dsp:cNvPr id="0" name=""/>
        <dsp:cNvSpPr/>
      </dsp:nvSpPr>
      <dsp:spPr>
        <a:xfrm>
          <a:off x="4548922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C562-05B7-4FF6-A0ED-1F4E48D9D9E3}">
      <dsp:nvSpPr>
        <dsp:cNvPr id="0" name=""/>
        <dsp:cNvSpPr/>
      </dsp:nvSpPr>
      <dsp:spPr>
        <a:xfrm>
          <a:off x="4548922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02BC5-A89C-47CC-8603-CE7D49E9D4F1}">
      <dsp:nvSpPr>
        <dsp:cNvPr id="0" name=""/>
        <dsp:cNvSpPr/>
      </dsp:nvSpPr>
      <dsp:spPr>
        <a:xfrm>
          <a:off x="4206648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Cleaned Data</a:t>
          </a:r>
        </a:p>
      </dsp:txBody>
      <dsp:txXfrm>
        <a:off x="4206648" y="4190391"/>
        <a:ext cx="1369096" cy="438110"/>
      </dsp:txXfrm>
    </dsp:sp>
    <dsp:sp modelId="{056CF4BF-03B0-4BC4-9D6D-A40BB3FDB74E}">
      <dsp:nvSpPr>
        <dsp:cNvPr id="0" name=""/>
        <dsp:cNvSpPr/>
      </dsp:nvSpPr>
      <dsp:spPr>
        <a:xfrm>
          <a:off x="5315616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9D9BA-22AE-4F26-B209-94ED377D1E70}">
      <dsp:nvSpPr>
        <dsp:cNvPr id="0" name=""/>
        <dsp:cNvSpPr/>
      </dsp:nvSpPr>
      <dsp:spPr>
        <a:xfrm>
          <a:off x="5315616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36FB2-B29E-4882-BD52-6671B8E6FEA6}">
      <dsp:nvSpPr>
        <dsp:cNvPr id="0" name=""/>
        <dsp:cNvSpPr/>
      </dsp:nvSpPr>
      <dsp:spPr>
        <a:xfrm>
          <a:off x="4973342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D: Analyses &amp; Results</a:t>
          </a:r>
        </a:p>
      </dsp:txBody>
      <dsp:txXfrm>
        <a:off x="4973342" y="1274215"/>
        <a:ext cx="1369096" cy="438110"/>
      </dsp:txXfrm>
    </dsp:sp>
    <dsp:sp modelId="{4FC717D9-213E-4230-8D9B-F6DF7B2B6872}">
      <dsp:nvSpPr>
        <dsp:cNvPr id="0" name=""/>
        <dsp:cNvSpPr/>
      </dsp:nvSpPr>
      <dsp:spPr>
        <a:xfrm>
          <a:off x="6972223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4DD5B-D4D6-4FEB-8BE2-3AA3FBA965EC}">
      <dsp:nvSpPr>
        <dsp:cNvPr id="0" name=""/>
        <dsp:cNvSpPr/>
      </dsp:nvSpPr>
      <dsp:spPr>
        <a:xfrm>
          <a:off x="6972223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EADB9-4D8A-4C10-929E-09A395916361}">
      <dsp:nvSpPr>
        <dsp:cNvPr id="0" name=""/>
        <dsp:cNvSpPr/>
      </dsp:nvSpPr>
      <dsp:spPr>
        <a:xfrm>
          <a:off x="6629949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E: Knowledge to Action (KT/KM)</a:t>
          </a:r>
          <a:endParaRPr lang="en-US" sz="1400" kern="1200" dirty="0"/>
        </a:p>
      </dsp:txBody>
      <dsp:txXfrm>
        <a:off x="6629949" y="1274215"/>
        <a:ext cx="1369096" cy="438110"/>
      </dsp:txXfrm>
    </dsp:sp>
    <dsp:sp modelId="{C84AFC3F-C713-4FE8-A1CE-F5E7835DE3C8}">
      <dsp:nvSpPr>
        <dsp:cNvPr id="0" name=""/>
        <dsp:cNvSpPr/>
      </dsp:nvSpPr>
      <dsp:spPr>
        <a:xfrm>
          <a:off x="7862136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BCB95-3168-443B-AD0B-086BDCE89B77}">
      <dsp:nvSpPr>
        <dsp:cNvPr id="0" name=""/>
        <dsp:cNvSpPr/>
      </dsp:nvSpPr>
      <dsp:spPr>
        <a:xfrm>
          <a:off x="7862136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CB9C7-5680-42BD-BAFA-C7B42B348EBF}">
      <dsp:nvSpPr>
        <dsp:cNvPr id="0" name=""/>
        <dsp:cNvSpPr/>
      </dsp:nvSpPr>
      <dsp:spPr>
        <a:xfrm>
          <a:off x="7519862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E1: Mtgs w Knowledge Users</a:t>
          </a:r>
        </a:p>
      </dsp:txBody>
      <dsp:txXfrm>
        <a:off x="7519862" y="2246274"/>
        <a:ext cx="1369096" cy="438110"/>
      </dsp:txXfrm>
    </dsp:sp>
    <dsp:sp modelId="{EDE985BB-2DFA-4D9E-A1AD-F0B42F31D8BE}">
      <dsp:nvSpPr>
        <dsp:cNvPr id="0" name=""/>
        <dsp:cNvSpPr/>
      </dsp:nvSpPr>
      <dsp:spPr>
        <a:xfrm>
          <a:off x="7862136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DEF80-B8E9-4DB9-BDD4-7F1B3AA33F53}">
      <dsp:nvSpPr>
        <dsp:cNvPr id="0" name=""/>
        <dsp:cNvSpPr/>
      </dsp:nvSpPr>
      <dsp:spPr>
        <a:xfrm>
          <a:off x="7862136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50671-03E5-4AD1-823B-C08851D12F03}">
      <dsp:nvSpPr>
        <dsp:cNvPr id="0" name=""/>
        <dsp:cNvSpPr/>
      </dsp:nvSpPr>
      <dsp:spPr>
        <a:xfrm>
          <a:off x="7519862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E2: Publications</a:t>
          </a:r>
        </a:p>
      </dsp:txBody>
      <dsp:txXfrm>
        <a:off x="7519862" y="3218333"/>
        <a:ext cx="1369096" cy="438110"/>
      </dsp:txXfrm>
    </dsp:sp>
    <dsp:sp modelId="{CCC591B1-A0CA-4AF2-94D2-7AFE365E4D63}">
      <dsp:nvSpPr>
        <dsp:cNvPr id="0" name=""/>
        <dsp:cNvSpPr/>
      </dsp:nvSpPr>
      <dsp:spPr>
        <a:xfrm>
          <a:off x="7862136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B27BD-1A7D-4E81-81CE-A2A3944853E7}">
      <dsp:nvSpPr>
        <dsp:cNvPr id="0" name=""/>
        <dsp:cNvSpPr/>
      </dsp:nvSpPr>
      <dsp:spPr>
        <a:xfrm>
          <a:off x="7862136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614AE-0103-411B-B635-9E2ED69D3C0E}">
      <dsp:nvSpPr>
        <dsp:cNvPr id="0" name=""/>
        <dsp:cNvSpPr/>
      </dsp:nvSpPr>
      <dsp:spPr>
        <a:xfrm>
          <a:off x="7519862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E3: Other KT/KM Deliverables</a:t>
          </a:r>
        </a:p>
      </dsp:txBody>
      <dsp:txXfrm>
        <a:off x="7519862" y="4190391"/>
        <a:ext cx="1369096" cy="438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8B2E7-8847-4833-9655-9F0E46053113}">
      <dsp:nvSpPr>
        <dsp:cNvPr id="0" name=""/>
        <dsp:cNvSpPr/>
      </dsp:nvSpPr>
      <dsp:spPr>
        <a:xfrm>
          <a:off x="7314497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6AD1F-1213-4BAD-938E-697C6F7EB12E}">
      <dsp:nvSpPr>
        <dsp:cNvPr id="0" name=""/>
        <dsp:cNvSpPr/>
      </dsp:nvSpPr>
      <dsp:spPr>
        <a:xfrm>
          <a:off x="7314497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7066D-FAB4-4288-A74E-40BBDB210EBA}">
      <dsp:nvSpPr>
        <dsp:cNvPr id="0" name=""/>
        <dsp:cNvSpPr/>
      </dsp:nvSpPr>
      <dsp:spPr>
        <a:xfrm>
          <a:off x="7314497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E31CFE-2A59-44D7-87CB-2EE05BD6B867}">
      <dsp:nvSpPr>
        <dsp:cNvPr id="0" name=""/>
        <dsp:cNvSpPr/>
      </dsp:nvSpPr>
      <dsp:spPr>
        <a:xfrm>
          <a:off x="4001283" y="863486"/>
          <a:ext cx="3313214" cy="28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55"/>
              </a:lnTo>
              <a:lnTo>
                <a:pt x="3313214" y="143755"/>
              </a:lnTo>
              <a:lnTo>
                <a:pt x="3313214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A6121-8D3C-4ADB-B2C0-CAFC585F631A}">
      <dsp:nvSpPr>
        <dsp:cNvPr id="0" name=""/>
        <dsp:cNvSpPr/>
      </dsp:nvSpPr>
      <dsp:spPr>
        <a:xfrm>
          <a:off x="4001283" y="863486"/>
          <a:ext cx="1656607" cy="287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755"/>
              </a:lnTo>
              <a:lnTo>
                <a:pt x="1656607" y="143755"/>
              </a:lnTo>
              <a:lnTo>
                <a:pt x="1656607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6A56B-6E72-4189-8E67-A248363796A6}">
      <dsp:nvSpPr>
        <dsp:cNvPr id="0" name=""/>
        <dsp:cNvSpPr/>
      </dsp:nvSpPr>
      <dsp:spPr>
        <a:xfrm>
          <a:off x="4001283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BD5BE3-37B6-4079-83A6-AD2E2DF457CC}">
      <dsp:nvSpPr>
        <dsp:cNvPr id="0" name=""/>
        <dsp:cNvSpPr/>
      </dsp:nvSpPr>
      <dsp:spPr>
        <a:xfrm>
          <a:off x="4001283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07F10-966F-4B24-822F-E89C7EAA8F40}">
      <dsp:nvSpPr>
        <dsp:cNvPr id="0" name=""/>
        <dsp:cNvSpPr/>
      </dsp:nvSpPr>
      <dsp:spPr>
        <a:xfrm>
          <a:off x="4001283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F3B04-DBFC-48D5-80BB-B821DE4964E1}">
      <dsp:nvSpPr>
        <dsp:cNvPr id="0" name=""/>
        <dsp:cNvSpPr/>
      </dsp:nvSpPr>
      <dsp:spPr>
        <a:xfrm>
          <a:off x="3955563" y="863486"/>
          <a:ext cx="91440" cy="2875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1CAB1E-E26F-4C71-AC2C-547F9D73B553}">
      <dsp:nvSpPr>
        <dsp:cNvPr id="0" name=""/>
        <dsp:cNvSpPr/>
      </dsp:nvSpPr>
      <dsp:spPr>
        <a:xfrm>
          <a:off x="2344676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E01BD9-2F07-45D4-9484-863F42183C25}">
      <dsp:nvSpPr>
        <dsp:cNvPr id="0" name=""/>
        <dsp:cNvSpPr/>
      </dsp:nvSpPr>
      <dsp:spPr>
        <a:xfrm>
          <a:off x="2344676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B365D0-2983-4687-9EE7-C5661E6AA7A0}">
      <dsp:nvSpPr>
        <dsp:cNvPr id="0" name=""/>
        <dsp:cNvSpPr/>
      </dsp:nvSpPr>
      <dsp:spPr>
        <a:xfrm>
          <a:off x="2344676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09E04-77FC-4FF3-ACF3-86AF71D453B9}">
      <dsp:nvSpPr>
        <dsp:cNvPr id="0" name=""/>
        <dsp:cNvSpPr/>
      </dsp:nvSpPr>
      <dsp:spPr>
        <a:xfrm>
          <a:off x="2344676" y="863486"/>
          <a:ext cx="1656607" cy="287510"/>
        </a:xfrm>
        <a:custGeom>
          <a:avLst/>
          <a:gdLst/>
          <a:ahLst/>
          <a:cxnLst/>
          <a:rect l="0" t="0" r="0" b="0"/>
          <a:pathLst>
            <a:path>
              <a:moveTo>
                <a:pt x="1656607" y="0"/>
              </a:moveTo>
              <a:lnTo>
                <a:pt x="1656607" y="143755"/>
              </a:lnTo>
              <a:lnTo>
                <a:pt x="0" y="143755"/>
              </a:lnTo>
              <a:lnTo>
                <a:pt x="0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53C3F-655F-44C5-8270-BE7DDCCBFE78}">
      <dsp:nvSpPr>
        <dsp:cNvPr id="0" name=""/>
        <dsp:cNvSpPr/>
      </dsp:nvSpPr>
      <dsp:spPr>
        <a:xfrm>
          <a:off x="688069" y="1835545"/>
          <a:ext cx="629784" cy="23548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846"/>
              </a:lnTo>
              <a:lnTo>
                <a:pt x="629784" y="23548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1591A-85F0-4197-9364-39F0B5A2D7EB}">
      <dsp:nvSpPr>
        <dsp:cNvPr id="0" name=""/>
        <dsp:cNvSpPr/>
      </dsp:nvSpPr>
      <dsp:spPr>
        <a:xfrm>
          <a:off x="688069" y="1835545"/>
          <a:ext cx="629784" cy="1382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787"/>
              </a:lnTo>
              <a:lnTo>
                <a:pt x="629784" y="13827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B1A43-7DB4-43C0-B10E-E9B9F5D7649C}">
      <dsp:nvSpPr>
        <dsp:cNvPr id="0" name=""/>
        <dsp:cNvSpPr/>
      </dsp:nvSpPr>
      <dsp:spPr>
        <a:xfrm>
          <a:off x="688069" y="1835545"/>
          <a:ext cx="629784" cy="4107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729"/>
              </a:lnTo>
              <a:lnTo>
                <a:pt x="629784" y="4107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A424E-32AB-42D9-B5E0-9E01F752D6BA}">
      <dsp:nvSpPr>
        <dsp:cNvPr id="0" name=""/>
        <dsp:cNvSpPr/>
      </dsp:nvSpPr>
      <dsp:spPr>
        <a:xfrm>
          <a:off x="688069" y="863486"/>
          <a:ext cx="3313214" cy="287510"/>
        </a:xfrm>
        <a:custGeom>
          <a:avLst/>
          <a:gdLst/>
          <a:ahLst/>
          <a:cxnLst/>
          <a:rect l="0" t="0" r="0" b="0"/>
          <a:pathLst>
            <a:path>
              <a:moveTo>
                <a:pt x="3313214" y="0"/>
              </a:moveTo>
              <a:lnTo>
                <a:pt x="3313214" y="143755"/>
              </a:lnTo>
              <a:lnTo>
                <a:pt x="0" y="143755"/>
              </a:lnTo>
              <a:lnTo>
                <a:pt x="0" y="28751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6434B-C7A3-450E-80B2-5E6292ABA65F}">
      <dsp:nvSpPr>
        <dsp:cNvPr id="0" name=""/>
        <dsp:cNvSpPr/>
      </dsp:nvSpPr>
      <dsp:spPr>
        <a:xfrm>
          <a:off x="3659009" y="178938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8A5F6D-C0D7-44EF-9DC0-278A30616124}">
      <dsp:nvSpPr>
        <dsp:cNvPr id="0" name=""/>
        <dsp:cNvSpPr/>
      </dsp:nvSpPr>
      <dsp:spPr>
        <a:xfrm>
          <a:off x="3659009" y="178938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169E2-D850-4657-8A3F-A5915D38B79C}">
      <dsp:nvSpPr>
        <dsp:cNvPr id="0" name=""/>
        <dsp:cNvSpPr/>
      </dsp:nvSpPr>
      <dsp:spPr>
        <a:xfrm>
          <a:off x="3316735" y="302157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Research Project</a:t>
          </a:r>
          <a:endParaRPr lang="en-US" sz="1400" kern="1200" dirty="0"/>
        </a:p>
      </dsp:txBody>
      <dsp:txXfrm>
        <a:off x="3316735" y="302157"/>
        <a:ext cx="1369096" cy="438110"/>
      </dsp:txXfrm>
    </dsp:sp>
    <dsp:sp modelId="{482998C2-FCA3-4D4B-B03F-E1108B91476C}">
      <dsp:nvSpPr>
        <dsp:cNvPr id="0" name=""/>
        <dsp:cNvSpPr/>
      </dsp:nvSpPr>
      <dsp:spPr>
        <a:xfrm>
          <a:off x="345795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91B766-804C-4763-8F19-ED2562B2038B}">
      <dsp:nvSpPr>
        <dsp:cNvPr id="0" name=""/>
        <dsp:cNvSpPr/>
      </dsp:nvSpPr>
      <dsp:spPr>
        <a:xfrm>
          <a:off x="345795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D2828-6426-45EF-88FA-C4E26508AE95}">
      <dsp:nvSpPr>
        <dsp:cNvPr id="0" name=""/>
        <dsp:cNvSpPr/>
      </dsp:nvSpPr>
      <dsp:spPr>
        <a:xfrm>
          <a:off x="3521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A: Governance &amp; Management</a:t>
          </a:r>
        </a:p>
      </dsp:txBody>
      <dsp:txXfrm>
        <a:off x="3521" y="1274215"/>
        <a:ext cx="1369096" cy="438110"/>
      </dsp:txXfrm>
    </dsp:sp>
    <dsp:sp modelId="{98754BD9-20C6-4DEE-B76D-49F9D45526B1}">
      <dsp:nvSpPr>
        <dsp:cNvPr id="0" name=""/>
        <dsp:cNvSpPr/>
      </dsp:nvSpPr>
      <dsp:spPr>
        <a:xfrm>
          <a:off x="1235708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F623E2-3C16-4ABB-BAB5-E818DDEE9C8A}">
      <dsp:nvSpPr>
        <dsp:cNvPr id="0" name=""/>
        <dsp:cNvSpPr/>
      </dsp:nvSpPr>
      <dsp:spPr>
        <a:xfrm>
          <a:off x="1235708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E6CD5B-4CD2-4053-A34D-40E9033C96EE}">
      <dsp:nvSpPr>
        <dsp:cNvPr id="0" name=""/>
        <dsp:cNvSpPr/>
      </dsp:nvSpPr>
      <dsp:spPr>
        <a:xfrm>
          <a:off x="893433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A1: Project Governance Committee</a:t>
          </a:r>
        </a:p>
      </dsp:txBody>
      <dsp:txXfrm>
        <a:off x="893433" y="2246274"/>
        <a:ext cx="1369096" cy="438110"/>
      </dsp:txXfrm>
    </dsp:sp>
    <dsp:sp modelId="{52DA2E02-4482-47EB-9DFD-8BE5C7134DDC}">
      <dsp:nvSpPr>
        <dsp:cNvPr id="0" name=""/>
        <dsp:cNvSpPr/>
      </dsp:nvSpPr>
      <dsp:spPr>
        <a:xfrm>
          <a:off x="1235708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1AEA9-76C0-48A0-AF8B-E026856AB596}">
      <dsp:nvSpPr>
        <dsp:cNvPr id="0" name=""/>
        <dsp:cNvSpPr/>
      </dsp:nvSpPr>
      <dsp:spPr>
        <a:xfrm>
          <a:off x="1235708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431065-B020-4462-8EA1-BCE9BF684D71}">
      <dsp:nvSpPr>
        <dsp:cNvPr id="0" name=""/>
        <dsp:cNvSpPr/>
      </dsp:nvSpPr>
      <dsp:spPr>
        <a:xfrm>
          <a:off x="893433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A2: Core Team Meetings</a:t>
          </a:r>
        </a:p>
      </dsp:txBody>
      <dsp:txXfrm>
        <a:off x="893433" y="3218333"/>
        <a:ext cx="1369096" cy="438110"/>
      </dsp:txXfrm>
    </dsp:sp>
    <dsp:sp modelId="{C96F4C1F-32B8-475F-BB0A-93E5E5295CF3}">
      <dsp:nvSpPr>
        <dsp:cNvPr id="0" name=""/>
        <dsp:cNvSpPr/>
      </dsp:nvSpPr>
      <dsp:spPr>
        <a:xfrm>
          <a:off x="1235708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8C3C9-C5D1-4F40-9B76-D3DFFF7D620E}">
      <dsp:nvSpPr>
        <dsp:cNvPr id="0" name=""/>
        <dsp:cNvSpPr/>
      </dsp:nvSpPr>
      <dsp:spPr>
        <a:xfrm>
          <a:off x="1235708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D93D4-3DD4-430E-A827-04ED7A50A21C}">
      <dsp:nvSpPr>
        <dsp:cNvPr id="0" name=""/>
        <dsp:cNvSpPr/>
      </dsp:nvSpPr>
      <dsp:spPr>
        <a:xfrm>
          <a:off x="893433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A3: Reports to Funders</a:t>
          </a:r>
        </a:p>
      </dsp:txBody>
      <dsp:txXfrm>
        <a:off x="893433" y="4190391"/>
        <a:ext cx="1369096" cy="438110"/>
      </dsp:txXfrm>
    </dsp:sp>
    <dsp:sp modelId="{1C70BB99-C045-4BD0-BDB8-0F3BB55CC468}">
      <dsp:nvSpPr>
        <dsp:cNvPr id="0" name=""/>
        <dsp:cNvSpPr/>
      </dsp:nvSpPr>
      <dsp:spPr>
        <a:xfrm>
          <a:off x="2002402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A33A5B-60E9-4D85-8F68-771D05C5FDB9}">
      <dsp:nvSpPr>
        <dsp:cNvPr id="0" name=""/>
        <dsp:cNvSpPr/>
      </dsp:nvSpPr>
      <dsp:spPr>
        <a:xfrm>
          <a:off x="2002402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76CF2-1CA5-4405-8F7E-578EB2039087}">
      <dsp:nvSpPr>
        <dsp:cNvPr id="0" name=""/>
        <dsp:cNvSpPr/>
      </dsp:nvSpPr>
      <dsp:spPr>
        <a:xfrm>
          <a:off x="1660128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B: Research Plan/Protocol</a:t>
          </a:r>
        </a:p>
      </dsp:txBody>
      <dsp:txXfrm>
        <a:off x="1660128" y="1274215"/>
        <a:ext cx="1369096" cy="438110"/>
      </dsp:txXfrm>
    </dsp:sp>
    <dsp:sp modelId="{F78FE181-7C83-4985-BF00-1090E6502D88}">
      <dsp:nvSpPr>
        <dsp:cNvPr id="0" name=""/>
        <dsp:cNvSpPr/>
      </dsp:nvSpPr>
      <dsp:spPr>
        <a:xfrm>
          <a:off x="2892315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8A960-0D1A-4E7B-89ED-4BB41C3D9CE5}">
      <dsp:nvSpPr>
        <dsp:cNvPr id="0" name=""/>
        <dsp:cNvSpPr/>
      </dsp:nvSpPr>
      <dsp:spPr>
        <a:xfrm>
          <a:off x="2892315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028AA-6BED-4A42-BB2B-ED87AFF83773}">
      <dsp:nvSpPr>
        <dsp:cNvPr id="0" name=""/>
        <dsp:cNvSpPr/>
      </dsp:nvSpPr>
      <dsp:spPr>
        <a:xfrm>
          <a:off x="2550041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B1: Aim(s)/ Question(s)</a:t>
          </a:r>
        </a:p>
      </dsp:txBody>
      <dsp:txXfrm>
        <a:off x="2550041" y="2246274"/>
        <a:ext cx="1369096" cy="438110"/>
      </dsp:txXfrm>
    </dsp:sp>
    <dsp:sp modelId="{8B9C0E16-6528-4211-A07D-465FAD743B88}">
      <dsp:nvSpPr>
        <dsp:cNvPr id="0" name=""/>
        <dsp:cNvSpPr/>
      </dsp:nvSpPr>
      <dsp:spPr>
        <a:xfrm>
          <a:off x="2892315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B4508-F20D-4F28-B7E2-9EEEADC8C912}">
      <dsp:nvSpPr>
        <dsp:cNvPr id="0" name=""/>
        <dsp:cNvSpPr/>
      </dsp:nvSpPr>
      <dsp:spPr>
        <a:xfrm>
          <a:off x="2892315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9F458-F6BA-431C-9564-5F1209A659A6}">
      <dsp:nvSpPr>
        <dsp:cNvPr id="0" name=""/>
        <dsp:cNvSpPr/>
      </dsp:nvSpPr>
      <dsp:spPr>
        <a:xfrm>
          <a:off x="2550041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B2: Method</a:t>
          </a:r>
        </a:p>
      </dsp:txBody>
      <dsp:txXfrm>
        <a:off x="2550041" y="3218333"/>
        <a:ext cx="1369096" cy="438110"/>
      </dsp:txXfrm>
    </dsp:sp>
    <dsp:sp modelId="{CBD72073-D11E-432B-80CA-A082D9E00A56}">
      <dsp:nvSpPr>
        <dsp:cNvPr id="0" name=""/>
        <dsp:cNvSpPr/>
      </dsp:nvSpPr>
      <dsp:spPr>
        <a:xfrm>
          <a:off x="2892315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839E7E-27CD-434A-A90E-F5623BC63E5F}">
      <dsp:nvSpPr>
        <dsp:cNvPr id="0" name=""/>
        <dsp:cNvSpPr/>
      </dsp:nvSpPr>
      <dsp:spPr>
        <a:xfrm>
          <a:off x="2892315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D729D-D87F-434B-AE7C-1A38D1AEE491}">
      <dsp:nvSpPr>
        <dsp:cNvPr id="0" name=""/>
        <dsp:cNvSpPr/>
      </dsp:nvSpPr>
      <dsp:spPr>
        <a:xfrm>
          <a:off x="2550041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B3: Approved Full Plan</a:t>
          </a:r>
        </a:p>
      </dsp:txBody>
      <dsp:txXfrm>
        <a:off x="2550041" y="4190391"/>
        <a:ext cx="1369096" cy="438110"/>
      </dsp:txXfrm>
    </dsp:sp>
    <dsp:sp modelId="{C739AF21-8BD4-4750-8FB7-3698C86B7993}">
      <dsp:nvSpPr>
        <dsp:cNvPr id="0" name=""/>
        <dsp:cNvSpPr/>
      </dsp:nvSpPr>
      <dsp:spPr>
        <a:xfrm>
          <a:off x="3659009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371F3F-20A3-4FB4-90FB-0280683BC9D3}">
      <dsp:nvSpPr>
        <dsp:cNvPr id="0" name=""/>
        <dsp:cNvSpPr/>
      </dsp:nvSpPr>
      <dsp:spPr>
        <a:xfrm>
          <a:off x="3659009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03621-3D82-495E-A617-DDF20A72D02D}">
      <dsp:nvSpPr>
        <dsp:cNvPr id="0" name=""/>
        <dsp:cNvSpPr/>
      </dsp:nvSpPr>
      <dsp:spPr>
        <a:xfrm>
          <a:off x="3316735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C: Data/Inputs</a:t>
          </a:r>
        </a:p>
      </dsp:txBody>
      <dsp:txXfrm>
        <a:off x="3316735" y="1274215"/>
        <a:ext cx="1369096" cy="438110"/>
      </dsp:txXfrm>
    </dsp:sp>
    <dsp:sp modelId="{F5BC3C25-0F2E-407D-B6E8-8A53B9361396}">
      <dsp:nvSpPr>
        <dsp:cNvPr id="0" name=""/>
        <dsp:cNvSpPr/>
      </dsp:nvSpPr>
      <dsp:spPr>
        <a:xfrm>
          <a:off x="4548922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A69679-EF58-4DF9-9A0A-D8805E788A3C}">
      <dsp:nvSpPr>
        <dsp:cNvPr id="0" name=""/>
        <dsp:cNvSpPr/>
      </dsp:nvSpPr>
      <dsp:spPr>
        <a:xfrm>
          <a:off x="4548922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79944-DFBD-4C64-898F-BB61AFBCB319}">
      <dsp:nvSpPr>
        <dsp:cNvPr id="0" name=""/>
        <dsp:cNvSpPr/>
      </dsp:nvSpPr>
      <dsp:spPr>
        <a:xfrm>
          <a:off x="4206648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C1: Collection Process/ Instruments</a:t>
          </a:r>
        </a:p>
      </dsp:txBody>
      <dsp:txXfrm>
        <a:off x="4206648" y="2246274"/>
        <a:ext cx="1369096" cy="438110"/>
      </dsp:txXfrm>
    </dsp:sp>
    <dsp:sp modelId="{98BE365C-1830-453A-8243-12C7B1B8288C}">
      <dsp:nvSpPr>
        <dsp:cNvPr id="0" name=""/>
        <dsp:cNvSpPr/>
      </dsp:nvSpPr>
      <dsp:spPr>
        <a:xfrm>
          <a:off x="4548922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1CE0F-065A-4C7B-9CF2-CA6E26639337}">
      <dsp:nvSpPr>
        <dsp:cNvPr id="0" name=""/>
        <dsp:cNvSpPr/>
      </dsp:nvSpPr>
      <dsp:spPr>
        <a:xfrm>
          <a:off x="4548922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44D0E-5A90-4592-9D68-B610448AB3D0}">
      <dsp:nvSpPr>
        <dsp:cNvPr id="0" name=""/>
        <dsp:cNvSpPr/>
      </dsp:nvSpPr>
      <dsp:spPr>
        <a:xfrm>
          <a:off x="4206648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Raw Data</a:t>
          </a:r>
        </a:p>
      </dsp:txBody>
      <dsp:txXfrm>
        <a:off x="4206648" y="3218333"/>
        <a:ext cx="1369096" cy="438110"/>
      </dsp:txXfrm>
    </dsp:sp>
    <dsp:sp modelId="{D503D1AA-290D-484D-BDCD-51A08B2AE05A}">
      <dsp:nvSpPr>
        <dsp:cNvPr id="0" name=""/>
        <dsp:cNvSpPr/>
      </dsp:nvSpPr>
      <dsp:spPr>
        <a:xfrm>
          <a:off x="4548922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D1C562-05B7-4FF6-A0ED-1F4E48D9D9E3}">
      <dsp:nvSpPr>
        <dsp:cNvPr id="0" name=""/>
        <dsp:cNvSpPr/>
      </dsp:nvSpPr>
      <dsp:spPr>
        <a:xfrm>
          <a:off x="4548922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02BC5-A89C-47CC-8603-CE7D49E9D4F1}">
      <dsp:nvSpPr>
        <dsp:cNvPr id="0" name=""/>
        <dsp:cNvSpPr/>
      </dsp:nvSpPr>
      <dsp:spPr>
        <a:xfrm>
          <a:off x="4206648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Cleaned Data</a:t>
          </a:r>
        </a:p>
      </dsp:txBody>
      <dsp:txXfrm>
        <a:off x="4206648" y="4190391"/>
        <a:ext cx="1369096" cy="438110"/>
      </dsp:txXfrm>
    </dsp:sp>
    <dsp:sp modelId="{056CF4BF-03B0-4BC4-9D6D-A40BB3FDB74E}">
      <dsp:nvSpPr>
        <dsp:cNvPr id="0" name=""/>
        <dsp:cNvSpPr/>
      </dsp:nvSpPr>
      <dsp:spPr>
        <a:xfrm>
          <a:off x="5315616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9D9BA-22AE-4F26-B209-94ED377D1E70}">
      <dsp:nvSpPr>
        <dsp:cNvPr id="0" name=""/>
        <dsp:cNvSpPr/>
      </dsp:nvSpPr>
      <dsp:spPr>
        <a:xfrm>
          <a:off x="5315616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36FB2-B29E-4882-BD52-6671B8E6FEA6}">
      <dsp:nvSpPr>
        <dsp:cNvPr id="0" name=""/>
        <dsp:cNvSpPr/>
      </dsp:nvSpPr>
      <dsp:spPr>
        <a:xfrm>
          <a:off x="4973342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D: Analyses &amp; Results</a:t>
          </a:r>
        </a:p>
      </dsp:txBody>
      <dsp:txXfrm>
        <a:off x="4973342" y="1274215"/>
        <a:ext cx="1369096" cy="438110"/>
      </dsp:txXfrm>
    </dsp:sp>
    <dsp:sp modelId="{4FC717D9-213E-4230-8D9B-F6DF7B2B6872}">
      <dsp:nvSpPr>
        <dsp:cNvPr id="0" name=""/>
        <dsp:cNvSpPr/>
      </dsp:nvSpPr>
      <dsp:spPr>
        <a:xfrm>
          <a:off x="6972223" y="1150997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4DD5B-D4D6-4FEB-8BE2-3AA3FBA965EC}">
      <dsp:nvSpPr>
        <dsp:cNvPr id="0" name=""/>
        <dsp:cNvSpPr/>
      </dsp:nvSpPr>
      <dsp:spPr>
        <a:xfrm>
          <a:off x="6972223" y="1150997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BEADB9-4D8A-4C10-929E-09A395916361}">
      <dsp:nvSpPr>
        <dsp:cNvPr id="0" name=""/>
        <dsp:cNvSpPr/>
      </dsp:nvSpPr>
      <dsp:spPr>
        <a:xfrm>
          <a:off x="6629949" y="1274215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E: Knowledge to Action (KT/KM)</a:t>
          </a:r>
          <a:endParaRPr lang="en-US" sz="1400" kern="1200" dirty="0"/>
        </a:p>
      </dsp:txBody>
      <dsp:txXfrm>
        <a:off x="6629949" y="1274215"/>
        <a:ext cx="1369096" cy="438110"/>
      </dsp:txXfrm>
    </dsp:sp>
    <dsp:sp modelId="{C84AFC3F-C713-4FE8-A1CE-F5E7835DE3C8}">
      <dsp:nvSpPr>
        <dsp:cNvPr id="0" name=""/>
        <dsp:cNvSpPr/>
      </dsp:nvSpPr>
      <dsp:spPr>
        <a:xfrm>
          <a:off x="7862136" y="2123055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2BCB95-3168-443B-AD0B-086BDCE89B77}">
      <dsp:nvSpPr>
        <dsp:cNvPr id="0" name=""/>
        <dsp:cNvSpPr/>
      </dsp:nvSpPr>
      <dsp:spPr>
        <a:xfrm>
          <a:off x="7862136" y="2123055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CB9C7-5680-42BD-BAFA-C7B42B348EBF}">
      <dsp:nvSpPr>
        <dsp:cNvPr id="0" name=""/>
        <dsp:cNvSpPr/>
      </dsp:nvSpPr>
      <dsp:spPr>
        <a:xfrm>
          <a:off x="7519862" y="2246274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E1: Mtgs w Knowledge Users</a:t>
          </a:r>
        </a:p>
      </dsp:txBody>
      <dsp:txXfrm>
        <a:off x="7519862" y="2246274"/>
        <a:ext cx="1369096" cy="438110"/>
      </dsp:txXfrm>
    </dsp:sp>
    <dsp:sp modelId="{EDE985BB-2DFA-4D9E-A1AD-F0B42F31D8BE}">
      <dsp:nvSpPr>
        <dsp:cNvPr id="0" name=""/>
        <dsp:cNvSpPr/>
      </dsp:nvSpPr>
      <dsp:spPr>
        <a:xfrm>
          <a:off x="7862136" y="3095114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DEF80-B8E9-4DB9-BDD4-7F1B3AA33F53}">
      <dsp:nvSpPr>
        <dsp:cNvPr id="0" name=""/>
        <dsp:cNvSpPr/>
      </dsp:nvSpPr>
      <dsp:spPr>
        <a:xfrm>
          <a:off x="7862136" y="3095114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50671-03E5-4AD1-823B-C08851D12F03}">
      <dsp:nvSpPr>
        <dsp:cNvPr id="0" name=""/>
        <dsp:cNvSpPr/>
      </dsp:nvSpPr>
      <dsp:spPr>
        <a:xfrm>
          <a:off x="7519862" y="3218333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E2: Publications</a:t>
          </a:r>
        </a:p>
      </dsp:txBody>
      <dsp:txXfrm>
        <a:off x="7519862" y="3218333"/>
        <a:ext cx="1369096" cy="438110"/>
      </dsp:txXfrm>
    </dsp:sp>
    <dsp:sp modelId="{CCC591B1-A0CA-4AF2-94D2-7AFE365E4D63}">
      <dsp:nvSpPr>
        <dsp:cNvPr id="0" name=""/>
        <dsp:cNvSpPr/>
      </dsp:nvSpPr>
      <dsp:spPr>
        <a:xfrm>
          <a:off x="7862136" y="4067173"/>
          <a:ext cx="684548" cy="68454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B27BD-1A7D-4E81-81CE-A2A3944853E7}">
      <dsp:nvSpPr>
        <dsp:cNvPr id="0" name=""/>
        <dsp:cNvSpPr/>
      </dsp:nvSpPr>
      <dsp:spPr>
        <a:xfrm>
          <a:off x="7862136" y="4067173"/>
          <a:ext cx="684548" cy="68454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4614AE-0103-411B-B635-9E2ED69D3C0E}">
      <dsp:nvSpPr>
        <dsp:cNvPr id="0" name=""/>
        <dsp:cNvSpPr/>
      </dsp:nvSpPr>
      <dsp:spPr>
        <a:xfrm>
          <a:off x="7519862" y="4190391"/>
          <a:ext cx="1369096" cy="43811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E3: Other KT/KM Deliverables</a:t>
          </a:r>
        </a:p>
      </dsp:txBody>
      <dsp:txXfrm>
        <a:off x="7519862" y="4190391"/>
        <a:ext cx="1369096" cy="438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39879-8F5E-4242-9F37-787B6E7D6E4B}">
      <dsp:nvSpPr>
        <dsp:cNvPr id="0" name=""/>
        <dsp:cNvSpPr/>
      </dsp:nvSpPr>
      <dsp:spPr>
        <a:xfrm>
          <a:off x="7563954" y="1934163"/>
          <a:ext cx="531166" cy="19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99"/>
              </a:lnTo>
              <a:lnTo>
                <a:pt x="531166" y="1986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CF933-426C-4F83-8ED6-49C82C1B8DD2}">
      <dsp:nvSpPr>
        <dsp:cNvPr id="0" name=""/>
        <dsp:cNvSpPr/>
      </dsp:nvSpPr>
      <dsp:spPr>
        <a:xfrm>
          <a:off x="7563954" y="1934163"/>
          <a:ext cx="531166" cy="116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256"/>
              </a:lnTo>
              <a:lnTo>
                <a:pt x="531166" y="11662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EE490-050F-4177-A3A9-54F6D8AF634B}">
      <dsp:nvSpPr>
        <dsp:cNvPr id="0" name=""/>
        <dsp:cNvSpPr/>
      </dsp:nvSpPr>
      <dsp:spPr>
        <a:xfrm>
          <a:off x="7563954" y="1934163"/>
          <a:ext cx="531166" cy="34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12"/>
              </a:lnTo>
              <a:lnTo>
                <a:pt x="531166" y="346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AA19E-3EBA-4D94-A4A5-C6C6E9F359B3}">
      <dsp:nvSpPr>
        <dsp:cNvPr id="0" name=""/>
        <dsp:cNvSpPr/>
      </dsp:nvSpPr>
      <dsp:spPr>
        <a:xfrm>
          <a:off x="4070959" y="1114320"/>
          <a:ext cx="3492994" cy="24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44"/>
              </a:lnTo>
              <a:lnTo>
                <a:pt x="3492994" y="121244"/>
              </a:lnTo>
              <a:lnTo>
                <a:pt x="3492994" y="242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F6BF40-4E94-4899-8443-73DC9C9931C6}">
      <dsp:nvSpPr>
        <dsp:cNvPr id="0" name=""/>
        <dsp:cNvSpPr/>
      </dsp:nvSpPr>
      <dsp:spPr>
        <a:xfrm>
          <a:off x="6166756" y="1934163"/>
          <a:ext cx="531166" cy="19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99"/>
              </a:lnTo>
              <a:lnTo>
                <a:pt x="531166" y="1986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36C7B-BB07-4A16-9742-2462A8B7A1A1}">
      <dsp:nvSpPr>
        <dsp:cNvPr id="0" name=""/>
        <dsp:cNvSpPr/>
      </dsp:nvSpPr>
      <dsp:spPr>
        <a:xfrm>
          <a:off x="6166756" y="1934163"/>
          <a:ext cx="531166" cy="116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256"/>
              </a:lnTo>
              <a:lnTo>
                <a:pt x="531166" y="11662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4B365-28FF-46A5-A464-42AC1E83A55B}">
      <dsp:nvSpPr>
        <dsp:cNvPr id="0" name=""/>
        <dsp:cNvSpPr/>
      </dsp:nvSpPr>
      <dsp:spPr>
        <a:xfrm>
          <a:off x="6166756" y="1934163"/>
          <a:ext cx="531166" cy="34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12"/>
              </a:lnTo>
              <a:lnTo>
                <a:pt x="531166" y="346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104B6-D63B-421C-80B3-9CCBD9272B40}">
      <dsp:nvSpPr>
        <dsp:cNvPr id="0" name=""/>
        <dsp:cNvSpPr/>
      </dsp:nvSpPr>
      <dsp:spPr>
        <a:xfrm>
          <a:off x="4070959" y="1114320"/>
          <a:ext cx="2095796" cy="24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44"/>
              </a:lnTo>
              <a:lnTo>
                <a:pt x="2095796" y="121244"/>
              </a:lnTo>
              <a:lnTo>
                <a:pt x="2095796" y="242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F5A73-E83B-4978-B198-C1D153072987}">
      <dsp:nvSpPr>
        <dsp:cNvPr id="0" name=""/>
        <dsp:cNvSpPr/>
      </dsp:nvSpPr>
      <dsp:spPr>
        <a:xfrm>
          <a:off x="4070959" y="1114320"/>
          <a:ext cx="698598" cy="242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244"/>
              </a:lnTo>
              <a:lnTo>
                <a:pt x="698598" y="121244"/>
              </a:lnTo>
              <a:lnTo>
                <a:pt x="698598" y="242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1C7BC-BA10-4FD9-9082-E3A580ABEDA8}">
      <dsp:nvSpPr>
        <dsp:cNvPr id="0" name=""/>
        <dsp:cNvSpPr/>
      </dsp:nvSpPr>
      <dsp:spPr>
        <a:xfrm>
          <a:off x="3372360" y="1934163"/>
          <a:ext cx="531166" cy="19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99"/>
              </a:lnTo>
              <a:lnTo>
                <a:pt x="531166" y="1986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DCF1A-E777-4EAB-BD83-FD74DDE5C7EF}">
      <dsp:nvSpPr>
        <dsp:cNvPr id="0" name=""/>
        <dsp:cNvSpPr/>
      </dsp:nvSpPr>
      <dsp:spPr>
        <a:xfrm>
          <a:off x="3372360" y="1934163"/>
          <a:ext cx="531166" cy="116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256"/>
              </a:lnTo>
              <a:lnTo>
                <a:pt x="531166" y="11662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A8E9B-713B-4631-A48E-965DA1DD31C1}">
      <dsp:nvSpPr>
        <dsp:cNvPr id="0" name=""/>
        <dsp:cNvSpPr/>
      </dsp:nvSpPr>
      <dsp:spPr>
        <a:xfrm>
          <a:off x="3372360" y="1934163"/>
          <a:ext cx="531166" cy="34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12"/>
              </a:lnTo>
              <a:lnTo>
                <a:pt x="531166" y="346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CC47FF-4AC4-4024-8D22-429F12DB8704}">
      <dsp:nvSpPr>
        <dsp:cNvPr id="0" name=""/>
        <dsp:cNvSpPr/>
      </dsp:nvSpPr>
      <dsp:spPr>
        <a:xfrm>
          <a:off x="3372360" y="1114320"/>
          <a:ext cx="698598" cy="242488"/>
        </a:xfrm>
        <a:custGeom>
          <a:avLst/>
          <a:gdLst/>
          <a:ahLst/>
          <a:cxnLst/>
          <a:rect l="0" t="0" r="0" b="0"/>
          <a:pathLst>
            <a:path>
              <a:moveTo>
                <a:pt x="698598" y="0"/>
              </a:moveTo>
              <a:lnTo>
                <a:pt x="698598" y="121244"/>
              </a:lnTo>
              <a:lnTo>
                <a:pt x="0" y="121244"/>
              </a:lnTo>
              <a:lnTo>
                <a:pt x="0" y="242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01864-8C0E-499A-8F40-137E3D6F6A5F}">
      <dsp:nvSpPr>
        <dsp:cNvPr id="0" name=""/>
        <dsp:cNvSpPr/>
      </dsp:nvSpPr>
      <dsp:spPr>
        <a:xfrm>
          <a:off x="1975162" y="1934163"/>
          <a:ext cx="531166" cy="19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99"/>
              </a:lnTo>
              <a:lnTo>
                <a:pt x="531166" y="1986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B18392-5890-42C5-A0E4-BDC644E0691C}">
      <dsp:nvSpPr>
        <dsp:cNvPr id="0" name=""/>
        <dsp:cNvSpPr/>
      </dsp:nvSpPr>
      <dsp:spPr>
        <a:xfrm>
          <a:off x="1975162" y="1934163"/>
          <a:ext cx="531166" cy="116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256"/>
              </a:lnTo>
              <a:lnTo>
                <a:pt x="531166" y="11662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19F9A-123E-4C50-975B-BA993D16314C}">
      <dsp:nvSpPr>
        <dsp:cNvPr id="0" name=""/>
        <dsp:cNvSpPr/>
      </dsp:nvSpPr>
      <dsp:spPr>
        <a:xfrm>
          <a:off x="1975162" y="1934163"/>
          <a:ext cx="531166" cy="34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12"/>
              </a:lnTo>
              <a:lnTo>
                <a:pt x="531166" y="346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8F80-10C2-477F-BE26-0863B74F3CE3}">
      <dsp:nvSpPr>
        <dsp:cNvPr id="0" name=""/>
        <dsp:cNvSpPr/>
      </dsp:nvSpPr>
      <dsp:spPr>
        <a:xfrm>
          <a:off x="1975162" y="1114320"/>
          <a:ext cx="2095796" cy="242488"/>
        </a:xfrm>
        <a:custGeom>
          <a:avLst/>
          <a:gdLst/>
          <a:ahLst/>
          <a:cxnLst/>
          <a:rect l="0" t="0" r="0" b="0"/>
          <a:pathLst>
            <a:path>
              <a:moveTo>
                <a:pt x="2095796" y="0"/>
              </a:moveTo>
              <a:lnTo>
                <a:pt x="2095796" y="121244"/>
              </a:lnTo>
              <a:lnTo>
                <a:pt x="0" y="121244"/>
              </a:lnTo>
              <a:lnTo>
                <a:pt x="0" y="242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2EEFA-600D-4BDE-B800-852C77E507FC}">
      <dsp:nvSpPr>
        <dsp:cNvPr id="0" name=""/>
        <dsp:cNvSpPr/>
      </dsp:nvSpPr>
      <dsp:spPr>
        <a:xfrm>
          <a:off x="577965" y="1934163"/>
          <a:ext cx="531166" cy="1986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86099"/>
              </a:lnTo>
              <a:lnTo>
                <a:pt x="531166" y="198609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BC73-BB1F-4DB5-B49B-A150CB4E6C47}">
      <dsp:nvSpPr>
        <dsp:cNvPr id="0" name=""/>
        <dsp:cNvSpPr/>
      </dsp:nvSpPr>
      <dsp:spPr>
        <a:xfrm>
          <a:off x="577965" y="1934163"/>
          <a:ext cx="531166" cy="1166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6256"/>
              </a:lnTo>
              <a:lnTo>
                <a:pt x="531166" y="116625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77706-7245-4561-A61E-4933D55A7A78}">
      <dsp:nvSpPr>
        <dsp:cNvPr id="0" name=""/>
        <dsp:cNvSpPr/>
      </dsp:nvSpPr>
      <dsp:spPr>
        <a:xfrm>
          <a:off x="577965" y="1934163"/>
          <a:ext cx="531166" cy="346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412"/>
              </a:lnTo>
              <a:lnTo>
                <a:pt x="531166" y="34641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1A017-C769-422F-B911-AA9BD3C1D531}">
      <dsp:nvSpPr>
        <dsp:cNvPr id="0" name=""/>
        <dsp:cNvSpPr/>
      </dsp:nvSpPr>
      <dsp:spPr>
        <a:xfrm>
          <a:off x="577965" y="1114320"/>
          <a:ext cx="3492994" cy="242488"/>
        </a:xfrm>
        <a:custGeom>
          <a:avLst/>
          <a:gdLst/>
          <a:ahLst/>
          <a:cxnLst/>
          <a:rect l="0" t="0" r="0" b="0"/>
          <a:pathLst>
            <a:path>
              <a:moveTo>
                <a:pt x="3492994" y="0"/>
              </a:moveTo>
              <a:lnTo>
                <a:pt x="3492994" y="121244"/>
              </a:lnTo>
              <a:lnTo>
                <a:pt x="0" y="121244"/>
              </a:lnTo>
              <a:lnTo>
                <a:pt x="0" y="24248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4D9C3-5077-42FA-92B7-998DCC842E10}">
      <dsp:nvSpPr>
        <dsp:cNvPr id="0" name=""/>
        <dsp:cNvSpPr/>
      </dsp:nvSpPr>
      <dsp:spPr>
        <a:xfrm>
          <a:off x="3782282" y="536966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84CF05-4C5E-4A21-8095-8180CA1153AD}">
      <dsp:nvSpPr>
        <dsp:cNvPr id="0" name=""/>
        <dsp:cNvSpPr/>
      </dsp:nvSpPr>
      <dsp:spPr>
        <a:xfrm>
          <a:off x="3782282" y="536966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44B67-E253-462E-84CB-22B59A682EAB}">
      <dsp:nvSpPr>
        <dsp:cNvPr id="0" name=""/>
        <dsp:cNvSpPr/>
      </dsp:nvSpPr>
      <dsp:spPr>
        <a:xfrm>
          <a:off x="3493605" y="640889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Research Project</a:t>
          </a:r>
          <a:endParaRPr lang="en-US" sz="1400" kern="1200" dirty="0"/>
        </a:p>
      </dsp:txBody>
      <dsp:txXfrm>
        <a:off x="3493605" y="640889"/>
        <a:ext cx="1154708" cy="369506"/>
      </dsp:txXfrm>
    </dsp:sp>
    <dsp:sp modelId="{38370D2B-B2F9-408E-9B15-B1433CE8BC26}">
      <dsp:nvSpPr>
        <dsp:cNvPr id="0" name=""/>
        <dsp:cNvSpPr/>
      </dsp:nvSpPr>
      <dsp:spPr>
        <a:xfrm>
          <a:off x="289287" y="135680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AC8E14-998D-4549-A01C-4DCA4FE79B66}">
      <dsp:nvSpPr>
        <dsp:cNvPr id="0" name=""/>
        <dsp:cNvSpPr/>
      </dsp:nvSpPr>
      <dsp:spPr>
        <a:xfrm>
          <a:off x="289287" y="135680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563FC-15EA-4E5E-862F-6D6F4578C0B9}">
      <dsp:nvSpPr>
        <dsp:cNvPr id="0" name=""/>
        <dsp:cNvSpPr/>
      </dsp:nvSpPr>
      <dsp:spPr>
        <a:xfrm>
          <a:off x="610" y="146073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A: Governance &amp; Management</a:t>
          </a:r>
        </a:p>
      </dsp:txBody>
      <dsp:txXfrm>
        <a:off x="610" y="1460733"/>
        <a:ext cx="1154708" cy="369506"/>
      </dsp:txXfrm>
    </dsp:sp>
    <dsp:sp modelId="{7E21BF6E-2C74-42DF-BB7C-6EEAD8BE5482}">
      <dsp:nvSpPr>
        <dsp:cNvPr id="0" name=""/>
        <dsp:cNvSpPr/>
      </dsp:nvSpPr>
      <dsp:spPr>
        <a:xfrm>
          <a:off x="1039848" y="2176652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958F5-0CDB-48C8-89C7-6A73324C131F}">
      <dsp:nvSpPr>
        <dsp:cNvPr id="0" name=""/>
        <dsp:cNvSpPr/>
      </dsp:nvSpPr>
      <dsp:spPr>
        <a:xfrm>
          <a:off x="1039848" y="2176652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14682-46BB-4E69-A84C-1F1BC0704CB1}">
      <dsp:nvSpPr>
        <dsp:cNvPr id="0" name=""/>
        <dsp:cNvSpPr/>
      </dsp:nvSpPr>
      <dsp:spPr>
        <a:xfrm>
          <a:off x="751171" y="2280576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A1: Project Governance Committee</a:t>
          </a:r>
        </a:p>
      </dsp:txBody>
      <dsp:txXfrm>
        <a:off x="751171" y="2280576"/>
        <a:ext cx="1154708" cy="369506"/>
      </dsp:txXfrm>
    </dsp:sp>
    <dsp:sp modelId="{F3F585ED-0DF7-4C7E-8183-03CEDD73EEBC}">
      <dsp:nvSpPr>
        <dsp:cNvPr id="0" name=""/>
        <dsp:cNvSpPr/>
      </dsp:nvSpPr>
      <dsp:spPr>
        <a:xfrm>
          <a:off x="1039848" y="2996496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F0C4A9-BE0B-465B-8BF7-C5C3CFA2B0C8}">
      <dsp:nvSpPr>
        <dsp:cNvPr id="0" name=""/>
        <dsp:cNvSpPr/>
      </dsp:nvSpPr>
      <dsp:spPr>
        <a:xfrm>
          <a:off x="1039848" y="2996496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2EDE1-E574-4027-86C2-8DFD793AE3FA}">
      <dsp:nvSpPr>
        <dsp:cNvPr id="0" name=""/>
        <dsp:cNvSpPr/>
      </dsp:nvSpPr>
      <dsp:spPr>
        <a:xfrm>
          <a:off x="751171" y="3100419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A2: Core Team Meetings</a:t>
          </a:r>
        </a:p>
      </dsp:txBody>
      <dsp:txXfrm>
        <a:off x="751171" y="3100419"/>
        <a:ext cx="1154708" cy="369506"/>
      </dsp:txXfrm>
    </dsp:sp>
    <dsp:sp modelId="{FA81F10E-306F-4574-ADB8-3B53C63A797B}">
      <dsp:nvSpPr>
        <dsp:cNvPr id="0" name=""/>
        <dsp:cNvSpPr/>
      </dsp:nvSpPr>
      <dsp:spPr>
        <a:xfrm>
          <a:off x="1039848" y="381633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C69E7B-C614-441B-BEC9-FC209E9609A0}">
      <dsp:nvSpPr>
        <dsp:cNvPr id="0" name=""/>
        <dsp:cNvSpPr/>
      </dsp:nvSpPr>
      <dsp:spPr>
        <a:xfrm>
          <a:off x="1039848" y="381633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0F614-CB1C-4453-AE14-91EE9E60FD2D}">
      <dsp:nvSpPr>
        <dsp:cNvPr id="0" name=""/>
        <dsp:cNvSpPr/>
      </dsp:nvSpPr>
      <dsp:spPr>
        <a:xfrm>
          <a:off x="751171" y="392026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A3: Reports to Funders</a:t>
          </a:r>
        </a:p>
      </dsp:txBody>
      <dsp:txXfrm>
        <a:off x="751171" y="3920263"/>
        <a:ext cx="1154708" cy="369506"/>
      </dsp:txXfrm>
    </dsp:sp>
    <dsp:sp modelId="{1CB79E70-CCF8-4ECE-A53C-E9C5D18A34B7}">
      <dsp:nvSpPr>
        <dsp:cNvPr id="0" name=""/>
        <dsp:cNvSpPr/>
      </dsp:nvSpPr>
      <dsp:spPr>
        <a:xfrm>
          <a:off x="1686485" y="135680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65A83-ABA8-42D5-967D-7A90A38ADD9B}">
      <dsp:nvSpPr>
        <dsp:cNvPr id="0" name=""/>
        <dsp:cNvSpPr/>
      </dsp:nvSpPr>
      <dsp:spPr>
        <a:xfrm>
          <a:off x="1686485" y="135680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61137-678C-4114-A91E-D566EF3489EF}">
      <dsp:nvSpPr>
        <dsp:cNvPr id="0" name=""/>
        <dsp:cNvSpPr/>
      </dsp:nvSpPr>
      <dsp:spPr>
        <a:xfrm>
          <a:off x="1397808" y="146073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B: Research Plan/Protocol</a:t>
          </a:r>
        </a:p>
      </dsp:txBody>
      <dsp:txXfrm>
        <a:off x="1397808" y="1460733"/>
        <a:ext cx="1154708" cy="369506"/>
      </dsp:txXfrm>
    </dsp:sp>
    <dsp:sp modelId="{951F2C2D-A6D1-490D-96B0-5539933F473F}">
      <dsp:nvSpPr>
        <dsp:cNvPr id="0" name=""/>
        <dsp:cNvSpPr/>
      </dsp:nvSpPr>
      <dsp:spPr>
        <a:xfrm>
          <a:off x="2437046" y="2176652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70A25-B174-4E8F-9A82-67DA45F05A94}">
      <dsp:nvSpPr>
        <dsp:cNvPr id="0" name=""/>
        <dsp:cNvSpPr/>
      </dsp:nvSpPr>
      <dsp:spPr>
        <a:xfrm>
          <a:off x="2437046" y="2176652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C19E6-BA15-45E9-8E9C-C2C7A4FEBF15}">
      <dsp:nvSpPr>
        <dsp:cNvPr id="0" name=""/>
        <dsp:cNvSpPr/>
      </dsp:nvSpPr>
      <dsp:spPr>
        <a:xfrm>
          <a:off x="2148369" y="2280576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B1: Aim(s)/ Question(s)</a:t>
          </a:r>
        </a:p>
      </dsp:txBody>
      <dsp:txXfrm>
        <a:off x="2148369" y="2280576"/>
        <a:ext cx="1154708" cy="369506"/>
      </dsp:txXfrm>
    </dsp:sp>
    <dsp:sp modelId="{C56A5909-59BF-4C2E-8252-0B41DA76F8B7}">
      <dsp:nvSpPr>
        <dsp:cNvPr id="0" name=""/>
        <dsp:cNvSpPr/>
      </dsp:nvSpPr>
      <dsp:spPr>
        <a:xfrm>
          <a:off x="2437046" y="2996496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E6F3E-8332-4AC7-BD75-A2C40CC49C45}">
      <dsp:nvSpPr>
        <dsp:cNvPr id="0" name=""/>
        <dsp:cNvSpPr/>
      </dsp:nvSpPr>
      <dsp:spPr>
        <a:xfrm>
          <a:off x="2437046" y="2996496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22C4F-F4EE-4830-A311-54E427343C84}">
      <dsp:nvSpPr>
        <dsp:cNvPr id="0" name=""/>
        <dsp:cNvSpPr/>
      </dsp:nvSpPr>
      <dsp:spPr>
        <a:xfrm>
          <a:off x="2148369" y="3100419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B2: Method</a:t>
          </a:r>
        </a:p>
      </dsp:txBody>
      <dsp:txXfrm>
        <a:off x="2148369" y="3100419"/>
        <a:ext cx="1154708" cy="369506"/>
      </dsp:txXfrm>
    </dsp:sp>
    <dsp:sp modelId="{DF73D067-66FC-49E9-89EA-B4AB75D58DE1}">
      <dsp:nvSpPr>
        <dsp:cNvPr id="0" name=""/>
        <dsp:cNvSpPr/>
      </dsp:nvSpPr>
      <dsp:spPr>
        <a:xfrm>
          <a:off x="2437046" y="381633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C17E3-7021-4CAF-8D8D-1845B68A2AAD}">
      <dsp:nvSpPr>
        <dsp:cNvPr id="0" name=""/>
        <dsp:cNvSpPr/>
      </dsp:nvSpPr>
      <dsp:spPr>
        <a:xfrm>
          <a:off x="2437046" y="381633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3FBA64-4952-48BC-85B3-E388FD9F0A3F}">
      <dsp:nvSpPr>
        <dsp:cNvPr id="0" name=""/>
        <dsp:cNvSpPr/>
      </dsp:nvSpPr>
      <dsp:spPr>
        <a:xfrm>
          <a:off x="2148369" y="392026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B3: Approved Full Plan</a:t>
          </a:r>
        </a:p>
      </dsp:txBody>
      <dsp:txXfrm>
        <a:off x="2148369" y="3920263"/>
        <a:ext cx="1154708" cy="369506"/>
      </dsp:txXfrm>
    </dsp:sp>
    <dsp:sp modelId="{9FD26FB6-03AF-43F6-902D-D27F6998419B}">
      <dsp:nvSpPr>
        <dsp:cNvPr id="0" name=""/>
        <dsp:cNvSpPr/>
      </dsp:nvSpPr>
      <dsp:spPr>
        <a:xfrm>
          <a:off x="3083683" y="135680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2E86A-54E5-42FA-9345-D1313A54E965}">
      <dsp:nvSpPr>
        <dsp:cNvPr id="0" name=""/>
        <dsp:cNvSpPr/>
      </dsp:nvSpPr>
      <dsp:spPr>
        <a:xfrm>
          <a:off x="3083683" y="135680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587D1-90D6-47CB-8ED7-DAE72C81C5B1}">
      <dsp:nvSpPr>
        <dsp:cNvPr id="0" name=""/>
        <dsp:cNvSpPr/>
      </dsp:nvSpPr>
      <dsp:spPr>
        <a:xfrm>
          <a:off x="2795006" y="146073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C: Data</a:t>
          </a:r>
        </a:p>
      </dsp:txBody>
      <dsp:txXfrm>
        <a:off x="2795006" y="1460733"/>
        <a:ext cx="1154708" cy="369506"/>
      </dsp:txXfrm>
    </dsp:sp>
    <dsp:sp modelId="{AC52B1B2-DC11-4DF1-9F76-3CE2F95ECC11}">
      <dsp:nvSpPr>
        <dsp:cNvPr id="0" name=""/>
        <dsp:cNvSpPr/>
      </dsp:nvSpPr>
      <dsp:spPr>
        <a:xfrm>
          <a:off x="3834244" y="2176652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F1D1E-BB26-4C52-B190-0219BE11B91C}">
      <dsp:nvSpPr>
        <dsp:cNvPr id="0" name=""/>
        <dsp:cNvSpPr/>
      </dsp:nvSpPr>
      <dsp:spPr>
        <a:xfrm>
          <a:off x="3834244" y="2176652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B7048E-D65E-4434-BC8A-EBC040E11B5A}">
      <dsp:nvSpPr>
        <dsp:cNvPr id="0" name=""/>
        <dsp:cNvSpPr/>
      </dsp:nvSpPr>
      <dsp:spPr>
        <a:xfrm>
          <a:off x="3545567" y="2280576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C1: Collection Process/ Instruments</a:t>
          </a:r>
        </a:p>
      </dsp:txBody>
      <dsp:txXfrm>
        <a:off x="3545567" y="2280576"/>
        <a:ext cx="1154708" cy="369506"/>
      </dsp:txXfrm>
    </dsp:sp>
    <dsp:sp modelId="{F0350CE4-9AD8-4752-8CD8-9EF4D43F38B2}">
      <dsp:nvSpPr>
        <dsp:cNvPr id="0" name=""/>
        <dsp:cNvSpPr/>
      </dsp:nvSpPr>
      <dsp:spPr>
        <a:xfrm>
          <a:off x="3834244" y="2996496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E5CF8-C076-4635-94D8-A587DA12312D}">
      <dsp:nvSpPr>
        <dsp:cNvPr id="0" name=""/>
        <dsp:cNvSpPr/>
      </dsp:nvSpPr>
      <dsp:spPr>
        <a:xfrm>
          <a:off x="3834244" y="2996496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46F9E-7DFF-47B5-95E5-00BF067796D4}">
      <dsp:nvSpPr>
        <dsp:cNvPr id="0" name=""/>
        <dsp:cNvSpPr/>
      </dsp:nvSpPr>
      <dsp:spPr>
        <a:xfrm>
          <a:off x="3545567" y="3100419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Raw Data</a:t>
          </a:r>
        </a:p>
      </dsp:txBody>
      <dsp:txXfrm>
        <a:off x="3545567" y="3100419"/>
        <a:ext cx="1154708" cy="369506"/>
      </dsp:txXfrm>
    </dsp:sp>
    <dsp:sp modelId="{12E80A57-1CE1-45AF-8EED-88341B47EB69}">
      <dsp:nvSpPr>
        <dsp:cNvPr id="0" name=""/>
        <dsp:cNvSpPr/>
      </dsp:nvSpPr>
      <dsp:spPr>
        <a:xfrm>
          <a:off x="3834244" y="381633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7E800E-9D01-4008-9819-5328C5461EBD}">
      <dsp:nvSpPr>
        <dsp:cNvPr id="0" name=""/>
        <dsp:cNvSpPr/>
      </dsp:nvSpPr>
      <dsp:spPr>
        <a:xfrm>
          <a:off x="3834244" y="381633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F2085-60FA-4B7E-8889-DCC2E9D8DC24}">
      <dsp:nvSpPr>
        <dsp:cNvPr id="0" name=""/>
        <dsp:cNvSpPr/>
      </dsp:nvSpPr>
      <dsp:spPr>
        <a:xfrm>
          <a:off x="3545567" y="392026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Cleaned Data</a:t>
          </a:r>
        </a:p>
      </dsp:txBody>
      <dsp:txXfrm>
        <a:off x="3545567" y="3920263"/>
        <a:ext cx="1154708" cy="369506"/>
      </dsp:txXfrm>
    </dsp:sp>
    <dsp:sp modelId="{F9DB6CBB-610C-4665-8E40-B61B0EF018FA}">
      <dsp:nvSpPr>
        <dsp:cNvPr id="0" name=""/>
        <dsp:cNvSpPr/>
      </dsp:nvSpPr>
      <dsp:spPr>
        <a:xfrm>
          <a:off x="4480881" y="135680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0E40F7-5B9C-444E-84C2-92CD2EEFF7E3}">
      <dsp:nvSpPr>
        <dsp:cNvPr id="0" name=""/>
        <dsp:cNvSpPr/>
      </dsp:nvSpPr>
      <dsp:spPr>
        <a:xfrm>
          <a:off x="4480881" y="135680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6E87A-E9F7-4E9E-8F91-9D84C4C6240F}">
      <dsp:nvSpPr>
        <dsp:cNvPr id="0" name=""/>
        <dsp:cNvSpPr/>
      </dsp:nvSpPr>
      <dsp:spPr>
        <a:xfrm>
          <a:off x="4192204" y="146073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D: Analyses &amp; Results</a:t>
          </a:r>
        </a:p>
      </dsp:txBody>
      <dsp:txXfrm>
        <a:off x="4192204" y="1460733"/>
        <a:ext cx="1154708" cy="369506"/>
      </dsp:txXfrm>
    </dsp:sp>
    <dsp:sp modelId="{3B4623FB-F379-4774-BFAF-09AC18BA808F}">
      <dsp:nvSpPr>
        <dsp:cNvPr id="0" name=""/>
        <dsp:cNvSpPr/>
      </dsp:nvSpPr>
      <dsp:spPr>
        <a:xfrm>
          <a:off x="5878079" y="135680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F38616-73FF-4732-BE59-F4BE54886A0D}">
      <dsp:nvSpPr>
        <dsp:cNvPr id="0" name=""/>
        <dsp:cNvSpPr/>
      </dsp:nvSpPr>
      <dsp:spPr>
        <a:xfrm>
          <a:off x="5878079" y="135680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4DC90-9E2F-48F1-A149-CB6379C645AB}">
      <dsp:nvSpPr>
        <dsp:cNvPr id="0" name=""/>
        <dsp:cNvSpPr/>
      </dsp:nvSpPr>
      <dsp:spPr>
        <a:xfrm>
          <a:off x="5589401" y="146073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E: Knowledge to Action (KT/KM)</a:t>
          </a:r>
          <a:endParaRPr lang="en-US" sz="1400" kern="1200" dirty="0"/>
        </a:p>
      </dsp:txBody>
      <dsp:txXfrm>
        <a:off x="5589401" y="1460733"/>
        <a:ext cx="1154708" cy="369506"/>
      </dsp:txXfrm>
    </dsp:sp>
    <dsp:sp modelId="{EE47FC51-4599-4D9B-AF41-329E4D375182}">
      <dsp:nvSpPr>
        <dsp:cNvPr id="0" name=""/>
        <dsp:cNvSpPr/>
      </dsp:nvSpPr>
      <dsp:spPr>
        <a:xfrm>
          <a:off x="6628639" y="2176652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B0C588-3DD0-44B1-8C71-EFBB2D576C90}">
      <dsp:nvSpPr>
        <dsp:cNvPr id="0" name=""/>
        <dsp:cNvSpPr/>
      </dsp:nvSpPr>
      <dsp:spPr>
        <a:xfrm>
          <a:off x="6628639" y="2176652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2B0A4E-C20A-44A8-A529-00825F3AF458}">
      <dsp:nvSpPr>
        <dsp:cNvPr id="0" name=""/>
        <dsp:cNvSpPr/>
      </dsp:nvSpPr>
      <dsp:spPr>
        <a:xfrm>
          <a:off x="6339962" y="2280576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E1: Mtgs w Knowledge Users</a:t>
          </a:r>
        </a:p>
      </dsp:txBody>
      <dsp:txXfrm>
        <a:off x="6339962" y="2280576"/>
        <a:ext cx="1154708" cy="369506"/>
      </dsp:txXfrm>
    </dsp:sp>
    <dsp:sp modelId="{1EB3EDBD-659B-429B-AB27-6354070F8252}">
      <dsp:nvSpPr>
        <dsp:cNvPr id="0" name=""/>
        <dsp:cNvSpPr/>
      </dsp:nvSpPr>
      <dsp:spPr>
        <a:xfrm>
          <a:off x="6628639" y="2996496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6586DD-EF95-4B8D-9DD8-8CAF092A4DCF}">
      <dsp:nvSpPr>
        <dsp:cNvPr id="0" name=""/>
        <dsp:cNvSpPr/>
      </dsp:nvSpPr>
      <dsp:spPr>
        <a:xfrm>
          <a:off x="6628639" y="2996496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BA667-7BAA-45CD-9858-13E90F45F6D0}">
      <dsp:nvSpPr>
        <dsp:cNvPr id="0" name=""/>
        <dsp:cNvSpPr/>
      </dsp:nvSpPr>
      <dsp:spPr>
        <a:xfrm>
          <a:off x="6339962" y="3100419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E2: Publications</a:t>
          </a:r>
        </a:p>
      </dsp:txBody>
      <dsp:txXfrm>
        <a:off x="6339962" y="3100419"/>
        <a:ext cx="1154708" cy="369506"/>
      </dsp:txXfrm>
    </dsp:sp>
    <dsp:sp modelId="{B740B3B8-7CB3-4773-8B7C-21066430A13A}">
      <dsp:nvSpPr>
        <dsp:cNvPr id="0" name=""/>
        <dsp:cNvSpPr/>
      </dsp:nvSpPr>
      <dsp:spPr>
        <a:xfrm>
          <a:off x="6628639" y="381633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3A2A-2D2D-47AB-9FB5-6B36234A66D5}">
      <dsp:nvSpPr>
        <dsp:cNvPr id="0" name=""/>
        <dsp:cNvSpPr/>
      </dsp:nvSpPr>
      <dsp:spPr>
        <a:xfrm>
          <a:off x="6628639" y="381633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9C540-1362-43C4-AA29-70DC10DA2019}">
      <dsp:nvSpPr>
        <dsp:cNvPr id="0" name=""/>
        <dsp:cNvSpPr/>
      </dsp:nvSpPr>
      <dsp:spPr>
        <a:xfrm>
          <a:off x="6339962" y="392026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E3: Other KT/KM Deliverables</a:t>
          </a:r>
        </a:p>
      </dsp:txBody>
      <dsp:txXfrm>
        <a:off x="6339962" y="3920263"/>
        <a:ext cx="1154708" cy="369506"/>
      </dsp:txXfrm>
    </dsp:sp>
    <dsp:sp modelId="{EBB963E4-F35F-4020-AD98-21C116C7C347}">
      <dsp:nvSpPr>
        <dsp:cNvPr id="0" name=""/>
        <dsp:cNvSpPr/>
      </dsp:nvSpPr>
      <dsp:spPr>
        <a:xfrm>
          <a:off x="7275276" y="135680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BF00C-9A6C-412E-9650-31E26B09FC5D}">
      <dsp:nvSpPr>
        <dsp:cNvPr id="0" name=""/>
        <dsp:cNvSpPr/>
      </dsp:nvSpPr>
      <dsp:spPr>
        <a:xfrm>
          <a:off x="7275276" y="135680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08E23-05E5-49D3-92CE-704289FA9A9D}">
      <dsp:nvSpPr>
        <dsp:cNvPr id="0" name=""/>
        <dsp:cNvSpPr/>
      </dsp:nvSpPr>
      <dsp:spPr>
        <a:xfrm>
          <a:off x="6986599" y="146073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F: Training &amp; Capacity Building</a:t>
          </a:r>
        </a:p>
      </dsp:txBody>
      <dsp:txXfrm>
        <a:off x="6986599" y="1460733"/>
        <a:ext cx="1154708" cy="369506"/>
      </dsp:txXfrm>
    </dsp:sp>
    <dsp:sp modelId="{E282A84E-C961-4E60-9538-DD0345EB9F89}">
      <dsp:nvSpPr>
        <dsp:cNvPr id="0" name=""/>
        <dsp:cNvSpPr/>
      </dsp:nvSpPr>
      <dsp:spPr>
        <a:xfrm>
          <a:off x="8025837" y="2176652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D424D8-32A3-48E3-8365-FEF7CF868F40}">
      <dsp:nvSpPr>
        <dsp:cNvPr id="0" name=""/>
        <dsp:cNvSpPr/>
      </dsp:nvSpPr>
      <dsp:spPr>
        <a:xfrm>
          <a:off x="8025837" y="2176652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A55E4-0FDA-4EF5-88E4-692DBBEDEFEE}">
      <dsp:nvSpPr>
        <dsp:cNvPr id="0" name=""/>
        <dsp:cNvSpPr/>
      </dsp:nvSpPr>
      <dsp:spPr>
        <a:xfrm>
          <a:off x="7737160" y="2280576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F1: Mentoring Program</a:t>
          </a:r>
        </a:p>
      </dsp:txBody>
      <dsp:txXfrm>
        <a:off x="7737160" y="2280576"/>
        <a:ext cx="1154708" cy="369506"/>
      </dsp:txXfrm>
    </dsp:sp>
    <dsp:sp modelId="{4F3592DE-28BD-4E9E-8488-445D06EA408F}">
      <dsp:nvSpPr>
        <dsp:cNvPr id="0" name=""/>
        <dsp:cNvSpPr/>
      </dsp:nvSpPr>
      <dsp:spPr>
        <a:xfrm>
          <a:off x="8025837" y="2996496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F540B-F7BA-4F7C-9256-C4ABBADD8CB5}">
      <dsp:nvSpPr>
        <dsp:cNvPr id="0" name=""/>
        <dsp:cNvSpPr/>
      </dsp:nvSpPr>
      <dsp:spPr>
        <a:xfrm>
          <a:off x="8025837" y="2996496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16C46-4BA0-491F-BA30-B9BCB4231421}">
      <dsp:nvSpPr>
        <dsp:cNvPr id="0" name=""/>
        <dsp:cNvSpPr/>
      </dsp:nvSpPr>
      <dsp:spPr>
        <a:xfrm>
          <a:off x="7737160" y="3100419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F2: Journal Club</a:t>
          </a:r>
        </a:p>
      </dsp:txBody>
      <dsp:txXfrm>
        <a:off x="7737160" y="3100419"/>
        <a:ext cx="1154708" cy="369506"/>
      </dsp:txXfrm>
    </dsp:sp>
    <dsp:sp modelId="{1D0A90DB-BD6A-462C-A375-387A3F258C6C}">
      <dsp:nvSpPr>
        <dsp:cNvPr id="0" name=""/>
        <dsp:cNvSpPr/>
      </dsp:nvSpPr>
      <dsp:spPr>
        <a:xfrm>
          <a:off x="8025837" y="3816339"/>
          <a:ext cx="577354" cy="57735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B81F0-E37B-40EF-83BE-EDD35CD0ABE6}">
      <dsp:nvSpPr>
        <dsp:cNvPr id="0" name=""/>
        <dsp:cNvSpPr/>
      </dsp:nvSpPr>
      <dsp:spPr>
        <a:xfrm>
          <a:off x="8025837" y="3816339"/>
          <a:ext cx="577354" cy="57735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78D1B5-6D8B-42AF-AAE5-15E42A921B21}">
      <dsp:nvSpPr>
        <dsp:cNvPr id="0" name=""/>
        <dsp:cNvSpPr/>
      </dsp:nvSpPr>
      <dsp:spPr>
        <a:xfrm>
          <a:off x="7737160" y="3920263"/>
          <a:ext cx="1154708" cy="3695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F3: Women Scientists Community of Practice</a:t>
          </a:r>
        </a:p>
      </dsp:txBody>
      <dsp:txXfrm>
        <a:off x="7737160" y="3920263"/>
        <a:ext cx="1154708" cy="369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5AF14-DB36-437E-A44F-78DFA020DBBE}">
      <dsp:nvSpPr>
        <dsp:cNvPr id="0" name=""/>
        <dsp:cNvSpPr/>
      </dsp:nvSpPr>
      <dsp:spPr>
        <a:xfrm>
          <a:off x="6394010" y="1748717"/>
          <a:ext cx="663488" cy="24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870"/>
              </a:lnTo>
              <a:lnTo>
                <a:pt x="663488" y="24808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93F18-E49C-46F8-BF41-96E120A76F62}">
      <dsp:nvSpPr>
        <dsp:cNvPr id="0" name=""/>
        <dsp:cNvSpPr/>
      </dsp:nvSpPr>
      <dsp:spPr>
        <a:xfrm>
          <a:off x="6394010" y="1748717"/>
          <a:ext cx="663488" cy="1456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790"/>
              </a:lnTo>
              <a:lnTo>
                <a:pt x="663488" y="1456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DC88C-3832-493A-B7D4-7D74B9B370F5}">
      <dsp:nvSpPr>
        <dsp:cNvPr id="0" name=""/>
        <dsp:cNvSpPr/>
      </dsp:nvSpPr>
      <dsp:spPr>
        <a:xfrm>
          <a:off x="6394010" y="1748717"/>
          <a:ext cx="663488" cy="43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10"/>
              </a:lnTo>
              <a:lnTo>
                <a:pt x="663488" y="4327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E6FC3-BF73-41F3-A80D-3425C6CCD330}">
      <dsp:nvSpPr>
        <dsp:cNvPr id="0" name=""/>
        <dsp:cNvSpPr/>
      </dsp:nvSpPr>
      <dsp:spPr>
        <a:xfrm>
          <a:off x="3743661" y="724637"/>
          <a:ext cx="2650349" cy="30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8"/>
              </a:lnTo>
              <a:lnTo>
                <a:pt x="2650349" y="151448"/>
              </a:lnTo>
              <a:lnTo>
                <a:pt x="2650349" y="302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1F008-A2B4-4143-B9EB-346EEED7287A}">
      <dsp:nvSpPr>
        <dsp:cNvPr id="0" name=""/>
        <dsp:cNvSpPr/>
      </dsp:nvSpPr>
      <dsp:spPr>
        <a:xfrm>
          <a:off x="4648746" y="1748717"/>
          <a:ext cx="598582" cy="1456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790"/>
              </a:lnTo>
              <a:lnTo>
                <a:pt x="598582" y="1456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1E3839-B52A-4748-8692-F9A45EC5997C}">
      <dsp:nvSpPr>
        <dsp:cNvPr id="0" name=""/>
        <dsp:cNvSpPr/>
      </dsp:nvSpPr>
      <dsp:spPr>
        <a:xfrm>
          <a:off x="4050164" y="1748717"/>
          <a:ext cx="598582" cy="1456790"/>
        </a:xfrm>
        <a:custGeom>
          <a:avLst/>
          <a:gdLst/>
          <a:ahLst/>
          <a:cxnLst/>
          <a:rect l="0" t="0" r="0" b="0"/>
          <a:pathLst>
            <a:path>
              <a:moveTo>
                <a:pt x="598582" y="0"/>
              </a:moveTo>
              <a:lnTo>
                <a:pt x="598582" y="1456790"/>
              </a:lnTo>
              <a:lnTo>
                <a:pt x="0" y="1456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7CD457-B581-4C0F-8C39-504742936609}">
      <dsp:nvSpPr>
        <dsp:cNvPr id="0" name=""/>
        <dsp:cNvSpPr/>
      </dsp:nvSpPr>
      <dsp:spPr>
        <a:xfrm>
          <a:off x="4648746" y="1748717"/>
          <a:ext cx="598582" cy="43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10"/>
              </a:lnTo>
              <a:lnTo>
                <a:pt x="598582" y="4327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BD233-ACD0-4DF1-BD40-E2DF5A690BE8}">
      <dsp:nvSpPr>
        <dsp:cNvPr id="0" name=""/>
        <dsp:cNvSpPr/>
      </dsp:nvSpPr>
      <dsp:spPr>
        <a:xfrm>
          <a:off x="4050164" y="1748717"/>
          <a:ext cx="598582" cy="432710"/>
        </a:xfrm>
        <a:custGeom>
          <a:avLst/>
          <a:gdLst/>
          <a:ahLst/>
          <a:cxnLst/>
          <a:rect l="0" t="0" r="0" b="0"/>
          <a:pathLst>
            <a:path>
              <a:moveTo>
                <a:pt x="598582" y="0"/>
              </a:moveTo>
              <a:lnTo>
                <a:pt x="598582" y="432710"/>
              </a:lnTo>
              <a:lnTo>
                <a:pt x="0" y="4327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1F3E0-22FE-44B0-A7A3-697F2054128F}">
      <dsp:nvSpPr>
        <dsp:cNvPr id="0" name=""/>
        <dsp:cNvSpPr/>
      </dsp:nvSpPr>
      <dsp:spPr>
        <a:xfrm>
          <a:off x="3743661" y="724637"/>
          <a:ext cx="905085" cy="302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48"/>
              </a:lnTo>
              <a:lnTo>
                <a:pt x="905085" y="151448"/>
              </a:lnTo>
              <a:lnTo>
                <a:pt x="905085" y="302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F20E7-BF2F-4BC6-8361-DCD973F295CB}">
      <dsp:nvSpPr>
        <dsp:cNvPr id="0" name=""/>
        <dsp:cNvSpPr/>
      </dsp:nvSpPr>
      <dsp:spPr>
        <a:xfrm>
          <a:off x="1093312" y="1748717"/>
          <a:ext cx="663488" cy="24808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0870"/>
              </a:lnTo>
              <a:lnTo>
                <a:pt x="663488" y="24808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AF4FB-2979-4948-835E-0E308F359799}">
      <dsp:nvSpPr>
        <dsp:cNvPr id="0" name=""/>
        <dsp:cNvSpPr/>
      </dsp:nvSpPr>
      <dsp:spPr>
        <a:xfrm>
          <a:off x="1093312" y="1748717"/>
          <a:ext cx="663488" cy="14567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6790"/>
              </a:lnTo>
              <a:lnTo>
                <a:pt x="663488" y="14567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8F41A-3C13-4B1A-B899-CFE9E80A5223}">
      <dsp:nvSpPr>
        <dsp:cNvPr id="0" name=""/>
        <dsp:cNvSpPr/>
      </dsp:nvSpPr>
      <dsp:spPr>
        <a:xfrm>
          <a:off x="1093312" y="1748717"/>
          <a:ext cx="663488" cy="432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10"/>
              </a:lnTo>
              <a:lnTo>
                <a:pt x="663488" y="4327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D1744-5006-4372-ACC7-178510EA8092}">
      <dsp:nvSpPr>
        <dsp:cNvPr id="0" name=""/>
        <dsp:cNvSpPr/>
      </dsp:nvSpPr>
      <dsp:spPr>
        <a:xfrm>
          <a:off x="1093312" y="724637"/>
          <a:ext cx="2650349" cy="302897"/>
        </a:xfrm>
        <a:custGeom>
          <a:avLst/>
          <a:gdLst/>
          <a:ahLst/>
          <a:cxnLst/>
          <a:rect l="0" t="0" r="0" b="0"/>
          <a:pathLst>
            <a:path>
              <a:moveTo>
                <a:pt x="2650349" y="0"/>
              </a:moveTo>
              <a:lnTo>
                <a:pt x="2650349" y="151448"/>
              </a:lnTo>
              <a:lnTo>
                <a:pt x="0" y="151448"/>
              </a:lnTo>
              <a:lnTo>
                <a:pt x="0" y="3028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F396D3-6510-483C-AAF7-7E75C1E749B8}">
      <dsp:nvSpPr>
        <dsp:cNvPr id="0" name=""/>
        <dsp:cNvSpPr/>
      </dsp:nvSpPr>
      <dsp:spPr>
        <a:xfrm>
          <a:off x="3383070" y="3453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048F50-0446-4A05-8C2B-170687207F22}">
      <dsp:nvSpPr>
        <dsp:cNvPr id="0" name=""/>
        <dsp:cNvSpPr/>
      </dsp:nvSpPr>
      <dsp:spPr>
        <a:xfrm>
          <a:off x="3383070" y="3453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77FD27-7AB7-4C22-B299-ADE624F83E4A}">
      <dsp:nvSpPr>
        <dsp:cNvPr id="0" name=""/>
        <dsp:cNvSpPr/>
      </dsp:nvSpPr>
      <dsp:spPr>
        <a:xfrm>
          <a:off x="3022478" y="133266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Improvement Project Name</a:t>
          </a:r>
        </a:p>
      </dsp:txBody>
      <dsp:txXfrm>
        <a:off x="3022478" y="133266"/>
        <a:ext cx="1442366" cy="461557"/>
      </dsp:txXfrm>
    </dsp:sp>
    <dsp:sp modelId="{377A3BE4-654E-4D3B-A566-AD2B05DC624F}">
      <dsp:nvSpPr>
        <dsp:cNvPr id="0" name=""/>
        <dsp:cNvSpPr/>
      </dsp:nvSpPr>
      <dsp:spPr>
        <a:xfrm>
          <a:off x="732721" y="102753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62ED8-E063-4F33-A906-5E60AC787CF9}">
      <dsp:nvSpPr>
        <dsp:cNvPr id="0" name=""/>
        <dsp:cNvSpPr/>
      </dsp:nvSpPr>
      <dsp:spPr>
        <a:xfrm>
          <a:off x="732721" y="102753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F86D8-B052-4054-AF1C-AB6892819311}">
      <dsp:nvSpPr>
        <dsp:cNvPr id="0" name=""/>
        <dsp:cNvSpPr/>
      </dsp:nvSpPr>
      <dsp:spPr>
        <a:xfrm>
          <a:off x="372129" y="115734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A: </a:t>
          </a:r>
          <a:r>
            <a:rPr lang="en-US" sz="1400" kern="1200" dirty="0">
              <a:latin typeface="Calibri"/>
            </a:rPr>
            <a:t>Management &amp; Coordination</a:t>
          </a:r>
          <a:endParaRPr lang="en-US" sz="1400" kern="1200" dirty="0"/>
        </a:p>
      </dsp:txBody>
      <dsp:txXfrm>
        <a:off x="372129" y="1157347"/>
        <a:ext cx="1442366" cy="461557"/>
      </dsp:txXfrm>
    </dsp:sp>
    <dsp:sp modelId="{99205F4D-FD7A-4F0C-9D19-DB659EF09068}">
      <dsp:nvSpPr>
        <dsp:cNvPr id="0" name=""/>
        <dsp:cNvSpPr/>
      </dsp:nvSpPr>
      <dsp:spPr>
        <a:xfrm>
          <a:off x="1670259" y="205161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E3D1A-C217-4B5F-8490-1303AC296601}">
      <dsp:nvSpPr>
        <dsp:cNvPr id="0" name=""/>
        <dsp:cNvSpPr/>
      </dsp:nvSpPr>
      <dsp:spPr>
        <a:xfrm>
          <a:off x="1670259" y="205161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05B1-9365-4516-B5A3-E1D102EF9D5C}">
      <dsp:nvSpPr>
        <dsp:cNvPr id="0" name=""/>
        <dsp:cNvSpPr/>
      </dsp:nvSpPr>
      <dsp:spPr>
        <a:xfrm>
          <a:off x="1309667" y="218142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/>
            <a:t>A1: </a:t>
          </a:r>
          <a:r>
            <a:rPr lang="en-CA" sz="1400" kern="1200" dirty="0">
              <a:latin typeface="Calibri"/>
            </a:rPr>
            <a:t>Core Team Meetings</a:t>
          </a:r>
          <a:endParaRPr lang="en-US" sz="1400" kern="1200" dirty="0"/>
        </a:p>
      </dsp:txBody>
      <dsp:txXfrm>
        <a:off x="1309667" y="2181427"/>
        <a:ext cx="1442366" cy="461557"/>
      </dsp:txXfrm>
    </dsp:sp>
    <dsp:sp modelId="{53F99051-820C-401C-9A1C-E1D05260600D}">
      <dsp:nvSpPr>
        <dsp:cNvPr id="0" name=""/>
        <dsp:cNvSpPr/>
      </dsp:nvSpPr>
      <dsp:spPr>
        <a:xfrm>
          <a:off x="1670259" y="3075695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A9E178-A66D-491C-8FC4-95D1F8B82AB2}">
      <dsp:nvSpPr>
        <dsp:cNvPr id="0" name=""/>
        <dsp:cNvSpPr/>
      </dsp:nvSpPr>
      <dsp:spPr>
        <a:xfrm>
          <a:off x="1670259" y="3075695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386BC4-EE2A-4547-A366-A63BAF6A51D7}">
      <dsp:nvSpPr>
        <dsp:cNvPr id="0" name=""/>
        <dsp:cNvSpPr/>
      </dsp:nvSpPr>
      <dsp:spPr>
        <a:xfrm>
          <a:off x="1309667" y="3205508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A2: Driver Diagram</a:t>
          </a:r>
        </a:p>
      </dsp:txBody>
      <dsp:txXfrm>
        <a:off x="1309667" y="3205508"/>
        <a:ext cx="1442366" cy="461557"/>
      </dsp:txXfrm>
    </dsp:sp>
    <dsp:sp modelId="{6EC951B0-4FFC-4FA7-9B6F-96232BD3C70E}">
      <dsp:nvSpPr>
        <dsp:cNvPr id="0" name=""/>
        <dsp:cNvSpPr/>
      </dsp:nvSpPr>
      <dsp:spPr>
        <a:xfrm>
          <a:off x="1670259" y="4099775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BDA21-558F-4B47-A823-FA2F4E2295FF}">
      <dsp:nvSpPr>
        <dsp:cNvPr id="0" name=""/>
        <dsp:cNvSpPr/>
      </dsp:nvSpPr>
      <dsp:spPr>
        <a:xfrm>
          <a:off x="1670259" y="4099775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B64AAF-15BC-4D6D-A5E4-6FC1F29714E9}">
      <dsp:nvSpPr>
        <dsp:cNvPr id="0" name=""/>
        <dsp:cNvSpPr/>
      </dsp:nvSpPr>
      <dsp:spPr>
        <a:xfrm>
          <a:off x="1309667" y="4229588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A3: Monthly</a:t>
          </a:r>
          <a:r>
            <a:rPr lang="en-US" sz="1400" kern="1200" dirty="0">
              <a:latin typeface="Calibri"/>
            </a:rPr>
            <a:t> Progress Reports</a:t>
          </a:r>
        </a:p>
      </dsp:txBody>
      <dsp:txXfrm>
        <a:off x="1309667" y="4229588"/>
        <a:ext cx="1442366" cy="461557"/>
      </dsp:txXfrm>
    </dsp:sp>
    <dsp:sp modelId="{25A574F4-E1E9-426B-8023-80ADA546DC64}">
      <dsp:nvSpPr>
        <dsp:cNvPr id="0" name=""/>
        <dsp:cNvSpPr/>
      </dsp:nvSpPr>
      <dsp:spPr>
        <a:xfrm>
          <a:off x="4288155" y="102753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C1296-ACD6-4EBF-ABB0-27CB82D117E1}">
      <dsp:nvSpPr>
        <dsp:cNvPr id="0" name=""/>
        <dsp:cNvSpPr/>
      </dsp:nvSpPr>
      <dsp:spPr>
        <a:xfrm>
          <a:off x="4288155" y="102753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8AE29-AFD3-4DD6-8854-6127C81C09A2}">
      <dsp:nvSpPr>
        <dsp:cNvPr id="0" name=""/>
        <dsp:cNvSpPr/>
      </dsp:nvSpPr>
      <dsp:spPr>
        <a:xfrm>
          <a:off x="3927563" y="115734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B: PDSA </a:t>
          </a:r>
          <a:r>
            <a:rPr lang="en-US" sz="1400" kern="1200" dirty="0">
              <a:latin typeface="Calibri"/>
            </a:rPr>
            <a:t>Iterations </a:t>
          </a:r>
          <a:endParaRPr lang="en-US" sz="1400" kern="1200" dirty="0"/>
        </a:p>
      </dsp:txBody>
      <dsp:txXfrm>
        <a:off x="3927563" y="1157347"/>
        <a:ext cx="1442366" cy="461557"/>
      </dsp:txXfrm>
    </dsp:sp>
    <dsp:sp modelId="{D32B5AE8-3960-48F8-BE05-54146B0358C4}">
      <dsp:nvSpPr>
        <dsp:cNvPr id="0" name=""/>
        <dsp:cNvSpPr/>
      </dsp:nvSpPr>
      <dsp:spPr>
        <a:xfrm>
          <a:off x="3415523" y="205161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4457E-C94F-425B-96C3-E8D53A54970A}">
      <dsp:nvSpPr>
        <dsp:cNvPr id="0" name=""/>
        <dsp:cNvSpPr/>
      </dsp:nvSpPr>
      <dsp:spPr>
        <a:xfrm>
          <a:off x="3415523" y="205161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FC9A2A-469E-4B88-9D9E-989B0CBAE0B0}">
      <dsp:nvSpPr>
        <dsp:cNvPr id="0" name=""/>
        <dsp:cNvSpPr/>
      </dsp:nvSpPr>
      <dsp:spPr>
        <a:xfrm>
          <a:off x="3054931" y="218142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B1: Plan for 1st</a:t>
          </a:r>
          <a:r>
            <a:rPr lang="en-US" sz="1400" kern="1200" dirty="0">
              <a:latin typeface="Calibri"/>
            </a:rPr>
            <a:t> Change  </a:t>
          </a:r>
          <a:endParaRPr lang="en-US" sz="1400" kern="1200" dirty="0"/>
        </a:p>
      </dsp:txBody>
      <dsp:txXfrm>
        <a:off x="3054931" y="2181427"/>
        <a:ext cx="1442366" cy="461557"/>
      </dsp:txXfrm>
    </dsp:sp>
    <dsp:sp modelId="{B3B153CF-74CF-4B48-9BA4-4FF5A3DBF6EE}">
      <dsp:nvSpPr>
        <dsp:cNvPr id="0" name=""/>
        <dsp:cNvSpPr/>
      </dsp:nvSpPr>
      <dsp:spPr>
        <a:xfrm>
          <a:off x="5160787" y="205161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AEA8F-E992-4BD4-9D4F-8042994BDCE5}">
      <dsp:nvSpPr>
        <dsp:cNvPr id="0" name=""/>
        <dsp:cNvSpPr/>
      </dsp:nvSpPr>
      <dsp:spPr>
        <a:xfrm>
          <a:off x="5160787" y="205161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395A62-B9E3-45E7-935E-2A238CEBD278}">
      <dsp:nvSpPr>
        <dsp:cNvPr id="0" name=""/>
        <dsp:cNvSpPr/>
      </dsp:nvSpPr>
      <dsp:spPr>
        <a:xfrm>
          <a:off x="4800195" y="218142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B2: PDSA Iterations</a:t>
          </a:r>
        </a:p>
      </dsp:txBody>
      <dsp:txXfrm>
        <a:off x="4800195" y="2181427"/>
        <a:ext cx="1442366" cy="461557"/>
      </dsp:txXfrm>
    </dsp:sp>
    <dsp:sp modelId="{8B8B5C78-B2B6-4EF8-8D1E-555E9CF90D82}">
      <dsp:nvSpPr>
        <dsp:cNvPr id="0" name=""/>
        <dsp:cNvSpPr/>
      </dsp:nvSpPr>
      <dsp:spPr>
        <a:xfrm>
          <a:off x="3415523" y="3075695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28A00B-3AF2-405B-AEE5-E651323AD474}">
      <dsp:nvSpPr>
        <dsp:cNvPr id="0" name=""/>
        <dsp:cNvSpPr/>
      </dsp:nvSpPr>
      <dsp:spPr>
        <a:xfrm>
          <a:off x="3415523" y="3075695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9E448-2AF4-47BC-BE09-FB181A3AA987}">
      <dsp:nvSpPr>
        <dsp:cNvPr id="0" name=""/>
        <dsp:cNvSpPr/>
      </dsp:nvSpPr>
      <dsp:spPr>
        <a:xfrm>
          <a:off x="3054931" y="3205508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B3: Analyzed Outcomes</a:t>
          </a:r>
        </a:p>
      </dsp:txBody>
      <dsp:txXfrm>
        <a:off x="3054931" y="3205508"/>
        <a:ext cx="1442366" cy="461557"/>
      </dsp:txXfrm>
    </dsp:sp>
    <dsp:sp modelId="{3CA93CD1-E0D2-42D8-951B-DC6E74D3E510}">
      <dsp:nvSpPr>
        <dsp:cNvPr id="0" name=""/>
        <dsp:cNvSpPr/>
      </dsp:nvSpPr>
      <dsp:spPr>
        <a:xfrm>
          <a:off x="5160787" y="3075695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B66FA-14DE-412F-B189-35A88DAA4B03}">
      <dsp:nvSpPr>
        <dsp:cNvPr id="0" name=""/>
        <dsp:cNvSpPr/>
      </dsp:nvSpPr>
      <dsp:spPr>
        <a:xfrm>
          <a:off x="5160787" y="3075695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BB495-880E-4784-946B-C4D6E28AA18A}">
      <dsp:nvSpPr>
        <dsp:cNvPr id="0" name=""/>
        <dsp:cNvSpPr/>
      </dsp:nvSpPr>
      <dsp:spPr>
        <a:xfrm>
          <a:off x="4800195" y="3205508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B4: Documented Final Process</a:t>
          </a:r>
        </a:p>
      </dsp:txBody>
      <dsp:txXfrm>
        <a:off x="4800195" y="3205508"/>
        <a:ext cx="1442366" cy="461557"/>
      </dsp:txXfrm>
    </dsp:sp>
    <dsp:sp modelId="{F7F8C3E7-8BF6-4521-9B11-9546E8CB932A}">
      <dsp:nvSpPr>
        <dsp:cNvPr id="0" name=""/>
        <dsp:cNvSpPr/>
      </dsp:nvSpPr>
      <dsp:spPr>
        <a:xfrm>
          <a:off x="6033419" y="102753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0F274-E589-4312-9BDA-070C0D39F80C}">
      <dsp:nvSpPr>
        <dsp:cNvPr id="0" name=""/>
        <dsp:cNvSpPr/>
      </dsp:nvSpPr>
      <dsp:spPr>
        <a:xfrm>
          <a:off x="6033419" y="102753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816287-2C5E-47E0-9027-0A988BB2CF64}">
      <dsp:nvSpPr>
        <dsp:cNvPr id="0" name=""/>
        <dsp:cNvSpPr/>
      </dsp:nvSpPr>
      <dsp:spPr>
        <a:xfrm>
          <a:off x="5672827" y="115734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C: Implemented Improved Process</a:t>
          </a:r>
        </a:p>
      </dsp:txBody>
      <dsp:txXfrm>
        <a:off x="5672827" y="1157347"/>
        <a:ext cx="1442366" cy="461557"/>
      </dsp:txXfrm>
    </dsp:sp>
    <dsp:sp modelId="{069A3475-C6B6-44F5-A732-8CF30C678A3E}">
      <dsp:nvSpPr>
        <dsp:cNvPr id="0" name=""/>
        <dsp:cNvSpPr/>
      </dsp:nvSpPr>
      <dsp:spPr>
        <a:xfrm>
          <a:off x="6970957" y="2051614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A4D6E8-2416-4241-8B95-E1D5E4DDEAD2}">
      <dsp:nvSpPr>
        <dsp:cNvPr id="0" name=""/>
        <dsp:cNvSpPr/>
      </dsp:nvSpPr>
      <dsp:spPr>
        <a:xfrm>
          <a:off x="6970957" y="2051614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891966-D92B-431B-8CCA-278E64FB8216}">
      <dsp:nvSpPr>
        <dsp:cNvPr id="0" name=""/>
        <dsp:cNvSpPr/>
      </dsp:nvSpPr>
      <dsp:spPr>
        <a:xfrm>
          <a:off x="6610365" y="2181427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C1: Process Document for Stakeholders</a:t>
          </a:r>
        </a:p>
      </dsp:txBody>
      <dsp:txXfrm>
        <a:off x="6610365" y="2181427"/>
        <a:ext cx="1442366" cy="461557"/>
      </dsp:txXfrm>
    </dsp:sp>
    <dsp:sp modelId="{4C731C8D-F40F-49C7-82E2-64B05E9790BD}">
      <dsp:nvSpPr>
        <dsp:cNvPr id="0" name=""/>
        <dsp:cNvSpPr/>
      </dsp:nvSpPr>
      <dsp:spPr>
        <a:xfrm>
          <a:off x="6970957" y="3075695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70609B-413D-4ABD-B553-60066D4CA113}">
      <dsp:nvSpPr>
        <dsp:cNvPr id="0" name=""/>
        <dsp:cNvSpPr/>
      </dsp:nvSpPr>
      <dsp:spPr>
        <a:xfrm>
          <a:off x="6970957" y="3075695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C7BAFD-5EDF-4717-8582-12DAB5559CDD}">
      <dsp:nvSpPr>
        <dsp:cNvPr id="0" name=""/>
        <dsp:cNvSpPr/>
      </dsp:nvSpPr>
      <dsp:spPr>
        <a:xfrm>
          <a:off x="6610365" y="3205508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C2: Lessons Learned</a:t>
          </a:r>
        </a:p>
      </dsp:txBody>
      <dsp:txXfrm>
        <a:off x="6610365" y="3205508"/>
        <a:ext cx="1442366" cy="461557"/>
      </dsp:txXfrm>
    </dsp:sp>
    <dsp:sp modelId="{3A5CA1F4-B14E-400A-8649-8526AFAB949C}">
      <dsp:nvSpPr>
        <dsp:cNvPr id="0" name=""/>
        <dsp:cNvSpPr/>
      </dsp:nvSpPr>
      <dsp:spPr>
        <a:xfrm>
          <a:off x="6970957" y="4099775"/>
          <a:ext cx="721183" cy="721183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982C5-61BD-491B-B957-6E6A5B3321A8}">
      <dsp:nvSpPr>
        <dsp:cNvPr id="0" name=""/>
        <dsp:cNvSpPr/>
      </dsp:nvSpPr>
      <dsp:spPr>
        <a:xfrm>
          <a:off x="6970957" y="4099775"/>
          <a:ext cx="721183" cy="721183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FE89F4-D834-4774-BD41-D32AB2C3BBBC}">
      <dsp:nvSpPr>
        <dsp:cNvPr id="0" name=""/>
        <dsp:cNvSpPr/>
      </dsp:nvSpPr>
      <dsp:spPr>
        <a:xfrm>
          <a:off x="6610365" y="4229588"/>
          <a:ext cx="1442366" cy="46155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C3: Plan for Implementation</a:t>
          </a:r>
        </a:p>
      </dsp:txBody>
      <dsp:txXfrm>
        <a:off x="6610365" y="4229588"/>
        <a:ext cx="1442366" cy="4615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35D0-0F2B-4831-B7F4-D5663EF0E747}">
      <dsp:nvSpPr>
        <dsp:cNvPr id="0" name=""/>
        <dsp:cNvSpPr/>
      </dsp:nvSpPr>
      <dsp:spPr>
        <a:xfrm>
          <a:off x="7585590" y="2149624"/>
          <a:ext cx="586679" cy="219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671"/>
              </a:lnTo>
              <a:lnTo>
                <a:pt x="586679" y="2193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9AEF9-65C5-4CA7-A213-A8DAAFD11453}">
      <dsp:nvSpPr>
        <dsp:cNvPr id="0" name=""/>
        <dsp:cNvSpPr/>
      </dsp:nvSpPr>
      <dsp:spPr>
        <a:xfrm>
          <a:off x="7585590" y="2149624"/>
          <a:ext cx="586679" cy="128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44"/>
              </a:lnTo>
              <a:lnTo>
                <a:pt x="586679" y="1288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265EB-C0E2-4C0D-9405-598A522D6BC7}">
      <dsp:nvSpPr>
        <dsp:cNvPr id="0" name=""/>
        <dsp:cNvSpPr/>
      </dsp:nvSpPr>
      <dsp:spPr>
        <a:xfrm>
          <a:off x="7585590" y="2149624"/>
          <a:ext cx="586679" cy="382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17"/>
              </a:lnTo>
              <a:lnTo>
                <a:pt x="586679" y="3826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6D9A5-90A6-4BF9-86B6-35208ED003DE}">
      <dsp:nvSpPr>
        <dsp:cNvPr id="0" name=""/>
        <dsp:cNvSpPr/>
      </dsp:nvSpPr>
      <dsp:spPr>
        <a:xfrm>
          <a:off x="4499146" y="1244096"/>
          <a:ext cx="3086444" cy="26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15"/>
              </a:lnTo>
              <a:lnTo>
                <a:pt x="3086444" y="133915"/>
              </a:lnTo>
              <a:lnTo>
                <a:pt x="3086444" y="2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FCAE-D957-4C26-89BE-090A7395E7D1}">
      <dsp:nvSpPr>
        <dsp:cNvPr id="0" name=""/>
        <dsp:cNvSpPr/>
      </dsp:nvSpPr>
      <dsp:spPr>
        <a:xfrm>
          <a:off x="4499146" y="1244096"/>
          <a:ext cx="1543222" cy="267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915"/>
              </a:lnTo>
              <a:lnTo>
                <a:pt x="1543222" y="133915"/>
              </a:lnTo>
              <a:lnTo>
                <a:pt x="1543222" y="2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FBD3D-8301-458C-BFEB-84A08CEC8B6E}">
      <dsp:nvSpPr>
        <dsp:cNvPr id="0" name=""/>
        <dsp:cNvSpPr/>
      </dsp:nvSpPr>
      <dsp:spPr>
        <a:xfrm>
          <a:off x="4499146" y="2149624"/>
          <a:ext cx="586679" cy="219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671"/>
              </a:lnTo>
              <a:lnTo>
                <a:pt x="586679" y="2193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A6194-985E-4309-AD00-3C994600B18F}">
      <dsp:nvSpPr>
        <dsp:cNvPr id="0" name=""/>
        <dsp:cNvSpPr/>
      </dsp:nvSpPr>
      <dsp:spPr>
        <a:xfrm>
          <a:off x="4499146" y="2149624"/>
          <a:ext cx="586679" cy="128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44"/>
              </a:lnTo>
              <a:lnTo>
                <a:pt x="586679" y="1288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0E80B-B7B1-4265-9490-D1EFB8E4BED4}">
      <dsp:nvSpPr>
        <dsp:cNvPr id="0" name=""/>
        <dsp:cNvSpPr/>
      </dsp:nvSpPr>
      <dsp:spPr>
        <a:xfrm>
          <a:off x="4499146" y="2149624"/>
          <a:ext cx="586679" cy="382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17"/>
              </a:lnTo>
              <a:lnTo>
                <a:pt x="586679" y="3826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015D0-3EE9-4392-8591-95A1CA48F624}">
      <dsp:nvSpPr>
        <dsp:cNvPr id="0" name=""/>
        <dsp:cNvSpPr/>
      </dsp:nvSpPr>
      <dsp:spPr>
        <a:xfrm>
          <a:off x="4453426" y="1244096"/>
          <a:ext cx="91440" cy="2678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72CA8-3E47-40B6-A15D-6846C39E4A5A}">
      <dsp:nvSpPr>
        <dsp:cNvPr id="0" name=""/>
        <dsp:cNvSpPr/>
      </dsp:nvSpPr>
      <dsp:spPr>
        <a:xfrm>
          <a:off x="2955924" y="2149624"/>
          <a:ext cx="586679" cy="219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3671"/>
              </a:lnTo>
              <a:lnTo>
                <a:pt x="586679" y="21936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F86BA-2DC1-41DD-8246-1D9EC4C93125}">
      <dsp:nvSpPr>
        <dsp:cNvPr id="0" name=""/>
        <dsp:cNvSpPr/>
      </dsp:nvSpPr>
      <dsp:spPr>
        <a:xfrm>
          <a:off x="2955924" y="2149624"/>
          <a:ext cx="586679" cy="128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44"/>
              </a:lnTo>
              <a:lnTo>
                <a:pt x="586679" y="1288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BA390-02F5-4D63-8339-2BAAD991232A}">
      <dsp:nvSpPr>
        <dsp:cNvPr id="0" name=""/>
        <dsp:cNvSpPr/>
      </dsp:nvSpPr>
      <dsp:spPr>
        <a:xfrm>
          <a:off x="2955924" y="2149624"/>
          <a:ext cx="586679" cy="382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17"/>
              </a:lnTo>
              <a:lnTo>
                <a:pt x="586679" y="3826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10443-D905-469D-909C-0E9BF45C8313}">
      <dsp:nvSpPr>
        <dsp:cNvPr id="0" name=""/>
        <dsp:cNvSpPr/>
      </dsp:nvSpPr>
      <dsp:spPr>
        <a:xfrm>
          <a:off x="2955924" y="1244096"/>
          <a:ext cx="1543222" cy="267831"/>
        </a:xfrm>
        <a:custGeom>
          <a:avLst/>
          <a:gdLst/>
          <a:ahLst/>
          <a:cxnLst/>
          <a:rect l="0" t="0" r="0" b="0"/>
          <a:pathLst>
            <a:path>
              <a:moveTo>
                <a:pt x="1543222" y="0"/>
              </a:moveTo>
              <a:lnTo>
                <a:pt x="1543222" y="133915"/>
              </a:lnTo>
              <a:lnTo>
                <a:pt x="0" y="133915"/>
              </a:lnTo>
              <a:lnTo>
                <a:pt x="0" y="2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83FF5B-5A29-4700-ADFC-9F1EDB798D55}">
      <dsp:nvSpPr>
        <dsp:cNvPr id="0" name=""/>
        <dsp:cNvSpPr/>
      </dsp:nvSpPr>
      <dsp:spPr>
        <a:xfrm>
          <a:off x="1412701" y="2149624"/>
          <a:ext cx="529286" cy="128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144"/>
              </a:lnTo>
              <a:lnTo>
                <a:pt x="529286" y="1288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3EDD8-DF0D-440D-AA55-E23D8A1FAFA8}">
      <dsp:nvSpPr>
        <dsp:cNvPr id="0" name=""/>
        <dsp:cNvSpPr/>
      </dsp:nvSpPr>
      <dsp:spPr>
        <a:xfrm>
          <a:off x="883414" y="2149624"/>
          <a:ext cx="529286" cy="1288144"/>
        </a:xfrm>
        <a:custGeom>
          <a:avLst/>
          <a:gdLst/>
          <a:ahLst/>
          <a:cxnLst/>
          <a:rect l="0" t="0" r="0" b="0"/>
          <a:pathLst>
            <a:path>
              <a:moveTo>
                <a:pt x="529286" y="0"/>
              </a:moveTo>
              <a:lnTo>
                <a:pt x="529286" y="1288144"/>
              </a:lnTo>
              <a:lnTo>
                <a:pt x="0" y="12881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BFC44-4CB6-40CD-807E-640C9CC1A709}">
      <dsp:nvSpPr>
        <dsp:cNvPr id="0" name=""/>
        <dsp:cNvSpPr/>
      </dsp:nvSpPr>
      <dsp:spPr>
        <a:xfrm>
          <a:off x="1412701" y="2149624"/>
          <a:ext cx="529286" cy="382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17"/>
              </a:lnTo>
              <a:lnTo>
                <a:pt x="529286" y="3826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F802C-9632-4338-AE01-EE62DF4DBEBF}">
      <dsp:nvSpPr>
        <dsp:cNvPr id="0" name=""/>
        <dsp:cNvSpPr/>
      </dsp:nvSpPr>
      <dsp:spPr>
        <a:xfrm>
          <a:off x="883414" y="2149624"/>
          <a:ext cx="529286" cy="382617"/>
        </a:xfrm>
        <a:custGeom>
          <a:avLst/>
          <a:gdLst/>
          <a:ahLst/>
          <a:cxnLst/>
          <a:rect l="0" t="0" r="0" b="0"/>
          <a:pathLst>
            <a:path>
              <a:moveTo>
                <a:pt x="529286" y="0"/>
              </a:moveTo>
              <a:lnTo>
                <a:pt x="529286" y="382617"/>
              </a:lnTo>
              <a:lnTo>
                <a:pt x="0" y="3826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0C429-B4E7-49F8-8297-8D39AB1FE078}">
      <dsp:nvSpPr>
        <dsp:cNvPr id="0" name=""/>
        <dsp:cNvSpPr/>
      </dsp:nvSpPr>
      <dsp:spPr>
        <a:xfrm>
          <a:off x="1412701" y="1244096"/>
          <a:ext cx="3086444" cy="267831"/>
        </a:xfrm>
        <a:custGeom>
          <a:avLst/>
          <a:gdLst/>
          <a:ahLst/>
          <a:cxnLst/>
          <a:rect l="0" t="0" r="0" b="0"/>
          <a:pathLst>
            <a:path>
              <a:moveTo>
                <a:pt x="3086444" y="0"/>
              </a:moveTo>
              <a:lnTo>
                <a:pt x="3086444" y="133915"/>
              </a:lnTo>
              <a:lnTo>
                <a:pt x="0" y="133915"/>
              </a:lnTo>
              <a:lnTo>
                <a:pt x="0" y="2678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B2D2A-E928-4C50-9E5E-307CB3405C17}">
      <dsp:nvSpPr>
        <dsp:cNvPr id="0" name=""/>
        <dsp:cNvSpPr/>
      </dsp:nvSpPr>
      <dsp:spPr>
        <a:xfrm>
          <a:off x="4180298" y="606401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009FD-B387-43CE-89FD-3C50C41FA1CE}">
      <dsp:nvSpPr>
        <dsp:cNvPr id="0" name=""/>
        <dsp:cNvSpPr/>
      </dsp:nvSpPr>
      <dsp:spPr>
        <a:xfrm>
          <a:off x="4180298" y="606401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E6BA-651A-47DE-800C-9EC8D1F43A31}">
      <dsp:nvSpPr>
        <dsp:cNvPr id="0" name=""/>
        <dsp:cNvSpPr/>
      </dsp:nvSpPr>
      <dsp:spPr>
        <a:xfrm>
          <a:off x="3861451" y="721186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 Generic Clinical Trial</a:t>
          </a:r>
          <a:endParaRPr lang="en-US" sz="1300" kern="1200" dirty="0">
            <a:latin typeface="+mj-lt"/>
          </a:endParaRPr>
        </a:p>
      </dsp:txBody>
      <dsp:txXfrm>
        <a:off x="3861451" y="721186"/>
        <a:ext cx="1275390" cy="408124"/>
      </dsp:txXfrm>
    </dsp:sp>
    <dsp:sp modelId="{AD6CFC43-4636-46BC-B7D1-E04AA6727DB4}">
      <dsp:nvSpPr>
        <dsp:cNvPr id="0" name=""/>
        <dsp:cNvSpPr/>
      </dsp:nvSpPr>
      <dsp:spPr>
        <a:xfrm>
          <a:off x="1093854" y="1511928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02F56-3793-4E69-94FB-A85E1FBA6184}">
      <dsp:nvSpPr>
        <dsp:cNvPr id="0" name=""/>
        <dsp:cNvSpPr/>
      </dsp:nvSpPr>
      <dsp:spPr>
        <a:xfrm>
          <a:off x="1093854" y="1511928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6DBC-4B6E-4763-9837-219B117DC390}">
      <dsp:nvSpPr>
        <dsp:cNvPr id="0" name=""/>
        <dsp:cNvSpPr/>
      </dsp:nvSpPr>
      <dsp:spPr>
        <a:xfrm>
          <a:off x="775006" y="1626714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 A: Governance &amp; Management</a:t>
          </a:r>
        </a:p>
      </dsp:txBody>
      <dsp:txXfrm>
        <a:off x="775006" y="1626714"/>
        <a:ext cx="1275390" cy="408124"/>
      </dsp:txXfrm>
    </dsp:sp>
    <dsp:sp modelId="{B90F7C83-D13F-4946-91EF-10CCB380CDBF}">
      <dsp:nvSpPr>
        <dsp:cNvPr id="0" name=""/>
        <dsp:cNvSpPr/>
      </dsp:nvSpPr>
      <dsp:spPr>
        <a:xfrm>
          <a:off x="322243" y="2417455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BBD59-4105-4572-ABAD-239B0649AA2B}">
      <dsp:nvSpPr>
        <dsp:cNvPr id="0" name=""/>
        <dsp:cNvSpPr/>
      </dsp:nvSpPr>
      <dsp:spPr>
        <a:xfrm>
          <a:off x="322243" y="2417455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5AF20-0596-42DE-9569-41312729A1C9}">
      <dsp:nvSpPr>
        <dsp:cNvPr id="0" name=""/>
        <dsp:cNvSpPr/>
      </dsp:nvSpPr>
      <dsp:spPr>
        <a:xfrm>
          <a:off x="3395" y="2532241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A1: Steering Committee Meetings</a:t>
          </a:r>
        </a:p>
      </dsp:txBody>
      <dsp:txXfrm>
        <a:off x="3395" y="2532241"/>
        <a:ext cx="1275390" cy="408124"/>
      </dsp:txXfrm>
    </dsp:sp>
    <dsp:sp modelId="{3775EEBE-793D-4918-B7E6-8119D41590E3}">
      <dsp:nvSpPr>
        <dsp:cNvPr id="0" name=""/>
        <dsp:cNvSpPr/>
      </dsp:nvSpPr>
      <dsp:spPr>
        <a:xfrm>
          <a:off x="1865465" y="2417455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C8DB9-4E00-4DB4-9836-1D92D579F7DE}">
      <dsp:nvSpPr>
        <dsp:cNvPr id="0" name=""/>
        <dsp:cNvSpPr/>
      </dsp:nvSpPr>
      <dsp:spPr>
        <a:xfrm>
          <a:off x="1865465" y="2417455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F5820-AABB-4A82-9B05-1AA096913379}">
      <dsp:nvSpPr>
        <dsp:cNvPr id="0" name=""/>
        <dsp:cNvSpPr/>
      </dsp:nvSpPr>
      <dsp:spPr>
        <a:xfrm>
          <a:off x="1546617" y="2532241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A2: Core Team Meetings</a:t>
          </a:r>
        </a:p>
      </dsp:txBody>
      <dsp:txXfrm>
        <a:off x="1546617" y="2532241"/>
        <a:ext cx="1275390" cy="408124"/>
      </dsp:txXfrm>
    </dsp:sp>
    <dsp:sp modelId="{3C4B79D4-BE6D-4DDC-A239-5682C2645421}">
      <dsp:nvSpPr>
        <dsp:cNvPr id="0" name=""/>
        <dsp:cNvSpPr/>
      </dsp:nvSpPr>
      <dsp:spPr>
        <a:xfrm>
          <a:off x="322243" y="3322982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A4E12-FB48-432F-98AF-5940C4BC1CF3}">
      <dsp:nvSpPr>
        <dsp:cNvPr id="0" name=""/>
        <dsp:cNvSpPr/>
      </dsp:nvSpPr>
      <dsp:spPr>
        <a:xfrm>
          <a:off x="322243" y="3322982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EEC2A-CD63-426C-BEA7-7C4E44F5F673}">
      <dsp:nvSpPr>
        <dsp:cNvPr id="0" name=""/>
        <dsp:cNvSpPr/>
      </dsp:nvSpPr>
      <dsp:spPr>
        <a:xfrm>
          <a:off x="3395" y="3437768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A3: Clinical Site Meetings</a:t>
          </a:r>
        </a:p>
      </dsp:txBody>
      <dsp:txXfrm>
        <a:off x="3395" y="3437768"/>
        <a:ext cx="1275390" cy="408124"/>
      </dsp:txXfrm>
    </dsp:sp>
    <dsp:sp modelId="{9B08DE33-2281-4F9C-A72F-21A8AACD84C2}">
      <dsp:nvSpPr>
        <dsp:cNvPr id="0" name=""/>
        <dsp:cNvSpPr/>
      </dsp:nvSpPr>
      <dsp:spPr>
        <a:xfrm>
          <a:off x="1865465" y="3322982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C47E8-A680-4DD5-BFD4-108203B81285}">
      <dsp:nvSpPr>
        <dsp:cNvPr id="0" name=""/>
        <dsp:cNvSpPr/>
      </dsp:nvSpPr>
      <dsp:spPr>
        <a:xfrm>
          <a:off x="1865465" y="3322982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E8F146-2FDF-4B60-89D8-A48EB09AB215}">
      <dsp:nvSpPr>
        <dsp:cNvPr id="0" name=""/>
        <dsp:cNvSpPr/>
      </dsp:nvSpPr>
      <dsp:spPr>
        <a:xfrm>
          <a:off x="1546617" y="3437768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A4: Progress Reports</a:t>
          </a:r>
        </a:p>
      </dsp:txBody>
      <dsp:txXfrm>
        <a:off x="1546617" y="3437768"/>
        <a:ext cx="1275390" cy="408124"/>
      </dsp:txXfrm>
    </dsp:sp>
    <dsp:sp modelId="{1D9BA3AB-FDA8-4482-A17D-1ABA9545FC97}">
      <dsp:nvSpPr>
        <dsp:cNvPr id="0" name=""/>
        <dsp:cNvSpPr/>
      </dsp:nvSpPr>
      <dsp:spPr>
        <a:xfrm>
          <a:off x="2637076" y="1511928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347A6-68F0-4A4A-AE08-9691744DFBB3}">
      <dsp:nvSpPr>
        <dsp:cNvPr id="0" name=""/>
        <dsp:cNvSpPr/>
      </dsp:nvSpPr>
      <dsp:spPr>
        <a:xfrm>
          <a:off x="2637076" y="1511928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840E9-B0C4-426E-A4E8-03419E44896D}">
      <dsp:nvSpPr>
        <dsp:cNvPr id="0" name=""/>
        <dsp:cNvSpPr/>
      </dsp:nvSpPr>
      <dsp:spPr>
        <a:xfrm>
          <a:off x="2318228" y="1626714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B: Research Plan/Protocol</a:t>
          </a:r>
        </a:p>
      </dsp:txBody>
      <dsp:txXfrm>
        <a:off x="2318228" y="1626714"/>
        <a:ext cx="1275390" cy="408124"/>
      </dsp:txXfrm>
    </dsp:sp>
    <dsp:sp modelId="{954B16D5-6CEC-4409-B6C0-636F10AF58FA}">
      <dsp:nvSpPr>
        <dsp:cNvPr id="0" name=""/>
        <dsp:cNvSpPr/>
      </dsp:nvSpPr>
      <dsp:spPr>
        <a:xfrm>
          <a:off x="3466080" y="2417455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E1074-6AFC-4B67-A152-E345A3AA060F}">
      <dsp:nvSpPr>
        <dsp:cNvPr id="0" name=""/>
        <dsp:cNvSpPr/>
      </dsp:nvSpPr>
      <dsp:spPr>
        <a:xfrm>
          <a:off x="3466080" y="2417455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6A77B-8A5E-41E5-A9C2-88A9373F764A}">
      <dsp:nvSpPr>
        <dsp:cNvPr id="0" name=""/>
        <dsp:cNvSpPr/>
      </dsp:nvSpPr>
      <dsp:spPr>
        <a:xfrm>
          <a:off x="3147232" y="2532241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B1: Priorities/ Question(s)</a:t>
          </a:r>
        </a:p>
      </dsp:txBody>
      <dsp:txXfrm>
        <a:off x="3147232" y="2532241"/>
        <a:ext cx="1275390" cy="408124"/>
      </dsp:txXfrm>
    </dsp:sp>
    <dsp:sp modelId="{934D381C-ADE4-4DC3-BFE0-13889FE4DB1A}">
      <dsp:nvSpPr>
        <dsp:cNvPr id="0" name=""/>
        <dsp:cNvSpPr/>
      </dsp:nvSpPr>
      <dsp:spPr>
        <a:xfrm>
          <a:off x="3466080" y="3322982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DF727-DD17-464B-AFE0-A7CF0644CB1C}">
      <dsp:nvSpPr>
        <dsp:cNvPr id="0" name=""/>
        <dsp:cNvSpPr/>
      </dsp:nvSpPr>
      <dsp:spPr>
        <a:xfrm>
          <a:off x="3466080" y="3322982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4E52-BD14-4C84-A9AC-5C01BF085F2F}">
      <dsp:nvSpPr>
        <dsp:cNvPr id="0" name=""/>
        <dsp:cNvSpPr/>
      </dsp:nvSpPr>
      <dsp:spPr>
        <a:xfrm>
          <a:off x="3147232" y="3437768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B2: </a:t>
          </a:r>
          <a:r>
            <a:rPr lang="en-US" sz="1300" kern="1200" dirty="0">
              <a:latin typeface="+mj-lt"/>
            </a:rPr>
            <a:t>Canadian CTA dossier</a:t>
          </a:r>
          <a:endParaRPr lang="en-CA" sz="1300" kern="1200" dirty="0">
            <a:latin typeface="+mj-lt"/>
          </a:endParaRPr>
        </a:p>
      </dsp:txBody>
      <dsp:txXfrm>
        <a:off x="3147232" y="3437768"/>
        <a:ext cx="1275390" cy="408124"/>
      </dsp:txXfrm>
    </dsp:sp>
    <dsp:sp modelId="{858C658E-7257-4F3A-88C0-5DDEE2FAB124}">
      <dsp:nvSpPr>
        <dsp:cNvPr id="0" name=""/>
        <dsp:cNvSpPr/>
      </dsp:nvSpPr>
      <dsp:spPr>
        <a:xfrm>
          <a:off x="3466080" y="4228510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14BF8-71E1-4767-970B-0E86C28A2D01}">
      <dsp:nvSpPr>
        <dsp:cNvPr id="0" name=""/>
        <dsp:cNvSpPr/>
      </dsp:nvSpPr>
      <dsp:spPr>
        <a:xfrm>
          <a:off x="3466080" y="4228510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7982F-54EE-43C8-8F97-7B223163F679}">
      <dsp:nvSpPr>
        <dsp:cNvPr id="0" name=""/>
        <dsp:cNvSpPr/>
      </dsp:nvSpPr>
      <dsp:spPr>
        <a:xfrm>
          <a:off x="3147232" y="4343295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j-lt"/>
            </a:rPr>
            <a:t>B3: Health Canada &amp; other Approvals</a:t>
          </a:r>
          <a:endParaRPr lang="en-CA" sz="1300" kern="1200" dirty="0">
            <a:latin typeface="+mj-lt"/>
          </a:endParaRPr>
        </a:p>
      </dsp:txBody>
      <dsp:txXfrm>
        <a:off x="3147232" y="4343295"/>
        <a:ext cx="1275390" cy="408124"/>
      </dsp:txXfrm>
    </dsp:sp>
    <dsp:sp modelId="{E10D8D34-F72A-48E4-A3E8-5D23F78AAFF2}">
      <dsp:nvSpPr>
        <dsp:cNvPr id="0" name=""/>
        <dsp:cNvSpPr/>
      </dsp:nvSpPr>
      <dsp:spPr>
        <a:xfrm>
          <a:off x="4180298" y="1511928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4A72-ACCB-408A-A3C4-99E076E4E6A4}">
      <dsp:nvSpPr>
        <dsp:cNvPr id="0" name=""/>
        <dsp:cNvSpPr/>
      </dsp:nvSpPr>
      <dsp:spPr>
        <a:xfrm>
          <a:off x="4180298" y="1511928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B1238-1D82-40CE-986E-C0B173E6E11C}">
      <dsp:nvSpPr>
        <dsp:cNvPr id="0" name=""/>
        <dsp:cNvSpPr/>
      </dsp:nvSpPr>
      <dsp:spPr>
        <a:xfrm>
          <a:off x="3861451" y="1626714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C: Data</a:t>
          </a:r>
        </a:p>
      </dsp:txBody>
      <dsp:txXfrm>
        <a:off x="3861451" y="1626714"/>
        <a:ext cx="1275390" cy="408124"/>
      </dsp:txXfrm>
    </dsp:sp>
    <dsp:sp modelId="{5C99BA9F-3CCD-4531-A884-FDD9A211380A}">
      <dsp:nvSpPr>
        <dsp:cNvPr id="0" name=""/>
        <dsp:cNvSpPr/>
      </dsp:nvSpPr>
      <dsp:spPr>
        <a:xfrm>
          <a:off x="5009302" y="2417455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DEFA-5A00-4D6A-8790-9C11D40886FB}">
      <dsp:nvSpPr>
        <dsp:cNvPr id="0" name=""/>
        <dsp:cNvSpPr/>
      </dsp:nvSpPr>
      <dsp:spPr>
        <a:xfrm>
          <a:off x="5009302" y="2417455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9242D-13AB-41F7-AB77-AC6CB44B2B07}">
      <dsp:nvSpPr>
        <dsp:cNvPr id="0" name=""/>
        <dsp:cNvSpPr/>
      </dsp:nvSpPr>
      <dsp:spPr>
        <a:xfrm>
          <a:off x="4690454" y="2532241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C1: Data Management System</a:t>
          </a:r>
        </a:p>
      </dsp:txBody>
      <dsp:txXfrm>
        <a:off x="4690454" y="2532241"/>
        <a:ext cx="1275390" cy="408124"/>
      </dsp:txXfrm>
    </dsp:sp>
    <dsp:sp modelId="{C875A3E1-EAF2-46BD-8DE9-3BCF267C85B7}">
      <dsp:nvSpPr>
        <dsp:cNvPr id="0" name=""/>
        <dsp:cNvSpPr/>
      </dsp:nvSpPr>
      <dsp:spPr>
        <a:xfrm>
          <a:off x="5009302" y="3322982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97DD-3990-480B-A8B6-FCCFDAEB8F8F}">
      <dsp:nvSpPr>
        <dsp:cNvPr id="0" name=""/>
        <dsp:cNvSpPr/>
      </dsp:nvSpPr>
      <dsp:spPr>
        <a:xfrm>
          <a:off x="5009302" y="3322982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A662-D561-45CF-A8A3-20F867A160FF}">
      <dsp:nvSpPr>
        <dsp:cNvPr id="0" name=""/>
        <dsp:cNvSpPr/>
      </dsp:nvSpPr>
      <dsp:spPr>
        <a:xfrm>
          <a:off x="4690454" y="3437768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C2: Recruitment</a:t>
          </a:r>
        </a:p>
      </dsp:txBody>
      <dsp:txXfrm>
        <a:off x="4690454" y="3437768"/>
        <a:ext cx="1275390" cy="408124"/>
      </dsp:txXfrm>
    </dsp:sp>
    <dsp:sp modelId="{6BD4DA15-DDF2-4DE0-97FF-F663F9229A0F}">
      <dsp:nvSpPr>
        <dsp:cNvPr id="0" name=""/>
        <dsp:cNvSpPr/>
      </dsp:nvSpPr>
      <dsp:spPr>
        <a:xfrm>
          <a:off x="5009302" y="4228510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C6EFF-4920-4591-B2FF-A614FFB0CA14}">
      <dsp:nvSpPr>
        <dsp:cNvPr id="0" name=""/>
        <dsp:cNvSpPr/>
      </dsp:nvSpPr>
      <dsp:spPr>
        <a:xfrm>
          <a:off x="5009302" y="4228510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E9578-F194-4EE9-A716-C44CFB18FBA0}">
      <dsp:nvSpPr>
        <dsp:cNvPr id="0" name=""/>
        <dsp:cNvSpPr/>
      </dsp:nvSpPr>
      <dsp:spPr>
        <a:xfrm>
          <a:off x="4690454" y="4343295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C3: Data</a:t>
          </a:r>
        </a:p>
      </dsp:txBody>
      <dsp:txXfrm>
        <a:off x="4690454" y="4343295"/>
        <a:ext cx="1275390" cy="408124"/>
      </dsp:txXfrm>
    </dsp:sp>
    <dsp:sp modelId="{EE85F9CF-1C27-4FAC-AAFC-AC20B362ECFA}">
      <dsp:nvSpPr>
        <dsp:cNvPr id="0" name=""/>
        <dsp:cNvSpPr/>
      </dsp:nvSpPr>
      <dsp:spPr>
        <a:xfrm>
          <a:off x="5723520" y="1511928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5321C-841F-490A-AEC7-0B27E080DA47}">
      <dsp:nvSpPr>
        <dsp:cNvPr id="0" name=""/>
        <dsp:cNvSpPr/>
      </dsp:nvSpPr>
      <dsp:spPr>
        <a:xfrm>
          <a:off x="5723520" y="1511928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ED91B-3A5C-43BB-995B-2AD0AB56C810}">
      <dsp:nvSpPr>
        <dsp:cNvPr id="0" name=""/>
        <dsp:cNvSpPr/>
      </dsp:nvSpPr>
      <dsp:spPr>
        <a:xfrm>
          <a:off x="5404673" y="1626714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D: Analyses &amp; Results</a:t>
          </a:r>
        </a:p>
      </dsp:txBody>
      <dsp:txXfrm>
        <a:off x="5404673" y="1626714"/>
        <a:ext cx="1275390" cy="408124"/>
      </dsp:txXfrm>
    </dsp:sp>
    <dsp:sp modelId="{9AD03380-7C99-40AE-8091-E5B5C46DB8D7}">
      <dsp:nvSpPr>
        <dsp:cNvPr id="0" name=""/>
        <dsp:cNvSpPr/>
      </dsp:nvSpPr>
      <dsp:spPr>
        <a:xfrm>
          <a:off x="7266742" y="1511928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EDBD8-AD12-42C3-B70B-BB7471090FDE}">
      <dsp:nvSpPr>
        <dsp:cNvPr id="0" name=""/>
        <dsp:cNvSpPr/>
      </dsp:nvSpPr>
      <dsp:spPr>
        <a:xfrm>
          <a:off x="7266742" y="1511928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E4048-DA7B-4D50-A395-CD0AA224DF79}">
      <dsp:nvSpPr>
        <dsp:cNvPr id="0" name=""/>
        <dsp:cNvSpPr/>
      </dsp:nvSpPr>
      <dsp:spPr>
        <a:xfrm>
          <a:off x="6947895" y="1626714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E: Knowledge Transfer (KT)</a:t>
          </a:r>
        </a:p>
      </dsp:txBody>
      <dsp:txXfrm>
        <a:off x="6947895" y="1626714"/>
        <a:ext cx="1275390" cy="408124"/>
      </dsp:txXfrm>
    </dsp:sp>
    <dsp:sp modelId="{8E4B423A-27EE-47DB-8B55-7CFA58FA7B9F}">
      <dsp:nvSpPr>
        <dsp:cNvPr id="0" name=""/>
        <dsp:cNvSpPr/>
      </dsp:nvSpPr>
      <dsp:spPr>
        <a:xfrm>
          <a:off x="8095746" y="2417455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6473-E339-4D2A-8B10-E255728E3BBF}">
      <dsp:nvSpPr>
        <dsp:cNvPr id="0" name=""/>
        <dsp:cNvSpPr/>
      </dsp:nvSpPr>
      <dsp:spPr>
        <a:xfrm>
          <a:off x="8095746" y="2417455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2E574-B9F6-42A7-9071-02A9FC2E58D3}">
      <dsp:nvSpPr>
        <dsp:cNvPr id="0" name=""/>
        <dsp:cNvSpPr/>
      </dsp:nvSpPr>
      <dsp:spPr>
        <a:xfrm>
          <a:off x="7776899" y="2532241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+mj-lt"/>
            </a:rPr>
            <a:t>E1: Mtgs w Knowledge Users</a:t>
          </a:r>
          <a:endParaRPr lang="en-CA" sz="1300" kern="1200" dirty="0">
            <a:latin typeface="+mj-lt"/>
          </a:endParaRPr>
        </a:p>
      </dsp:txBody>
      <dsp:txXfrm>
        <a:off x="7776899" y="2532241"/>
        <a:ext cx="1275390" cy="408124"/>
      </dsp:txXfrm>
    </dsp:sp>
    <dsp:sp modelId="{B461A13E-4D64-4915-8B60-527B7DED0699}">
      <dsp:nvSpPr>
        <dsp:cNvPr id="0" name=""/>
        <dsp:cNvSpPr/>
      </dsp:nvSpPr>
      <dsp:spPr>
        <a:xfrm>
          <a:off x="8095746" y="3322982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76E3B-1FB8-4D3B-A78A-FD7A1DBC693F}">
      <dsp:nvSpPr>
        <dsp:cNvPr id="0" name=""/>
        <dsp:cNvSpPr/>
      </dsp:nvSpPr>
      <dsp:spPr>
        <a:xfrm>
          <a:off x="8095746" y="3322982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B0E5-AC34-4659-8762-748882FF13A6}">
      <dsp:nvSpPr>
        <dsp:cNvPr id="0" name=""/>
        <dsp:cNvSpPr/>
      </dsp:nvSpPr>
      <dsp:spPr>
        <a:xfrm>
          <a:off x="7776899" y="3437768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E2: Publication</a:t>
          </a:r>
        </a:p>
      </dsp:txBody>
      <dsp:txXfrm>
        <a:off x="7776899" y="3437768"/>
        <a:ext cx="1275390" cy="408124"/>
      </dsp:txXfrm>
    </dsp:sp>
    <dsp:sp modelId="{C85F0EF0-1BBE-44CA-932C-BC175793A778}">
      <dsp:nvSpPr>
        <dsp:cNvPr id="0" name=""/>
        <dsp:cNvSpPr/>
      </dsp:nvSpPr>
      <dsp:spPr>
        <a:xfrm>
          <a:off x="8095746" y="4228510"/>
          <a:ext cx="637695" cy="637695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6D453-211E-420B-A0DE-95FE5492813F}">
      <dsp:nvSpPr>
        <dsp:cNvPr id="0" name=""/>
        <dsp:cNvSpPr/>
      </dsp:nvSpPr>
      <dsp:spPr>
        <a:xfrm>
          <a:off x="8095746" y="4228510"/>
          <a:ext cx="637695" cy="637695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40962-A085-4EE6-8979-C2EFA9D2D571}">
      <dsp:nvSpPr>
        <dsp:cNvPr id="0" name=""/>
        <dsp:cNvSpPr/>
      </dsp:nvSpPr>
      <dsp:spPr>
        <a:xfrm>
          <a:off x="7776899" y="4343295"/>
          <a:ext cx="1275390" cy="40812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latin typeface="+mj-lt"/>
            </a:rPr>
            <a:t>E3: Other KT TBD</a:t>
          </a:r>
        </a:p>
      </dsp:txBody>
      <dsp:txXfrm>
        <a:off x="7776899" y="4343295"/>
        <a:ext cx="1275390" cy="4081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DCE1-DC95-4632-8B72-92FBE9BC965E}">
      <dsp:nvSpPr>
        <dsp:cNvPr id="0" name=""/>
        <dsp:cNvSpPr/>
      </dsp:nvSpPr>
      <dsp:spPr>
        <a:xfrm>
          <a:off x="6393533" y="1591985"/>
          <a:ext cx="197040" cy="246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578"/>
              </a:lnTo>
              <a:lnTo>
                <a:pt x="197040" y="246957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1D2AF-AC91-4A44-858F-872227EEF12A}">
      <dsp:nvSpPr>
        <dsp:cNvPr id="0" name=""/>
        <dsp:cNvSpPr/>
      </dsp:nvSpPr>
      <dsp:spPr>
        <a:xfrm>
          <a:off x="6393533" y="1591985"/>
          <a:ext cx="197040" cy="153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18"/>
              </a:lnTo>
              <a:lnTo>
                <a:pt x="197040" y="153691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14B9C-40A8-403C-A81D-EC1E7DE27C15}">
      <dsp:nvSpPr>
        <dsp:cNvPr id="0" name=""/>
        <dsp:cNvSpPr/>
      </dsp:nvSpPr>
      <dsp:spPr>
        <a:xfrm>
          <a:off x="6393533" y="1591985"/>
          <a:ext cx="197040" cy="60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258"/>
              </a:lnTo>
              <a:lnTo>
                <a:pt x="197040" y="6042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3B098-C883-4C62-B1A0-FC7D0C9883FD}">
      <dsp:nvSpPr>
        <dsp:cNvPr id="0" name=""/>
        <dsp:cNvSpPr/>
      </dsp:nvSpPr>
      <dsp:spPr>
        <a:xfrm>
          <a:off x="4301616" y="659325"/>
          <a:ext cx="2617358" cy="275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28"/>
              </a:lnTo>
              <a:lnTo>
                <a:pt x="2617358" y="137928"/>
              </a:lnTo>
              <a:lnTo>
                <a:pt x="2617358" y="2758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282BDF-887F-4512-B100-1D6EE483289E}">
      <dsp:nvSpPr>
        <dsp:cNvPr id="0" name=""/>
        <dsp:cNvSpPr/>
      </dsp:nvSpPr>
      <dsp:spPr>
        <a:xfrm>
          <a:off x="4804071" y="1591985"/>
          <a:ext cx="197040" cy="153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18"/>
              </a:lnTo>
              <a:lnTo>
                <a:pt x="197040" y="153691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E2FEBF-F853-4E46-8B0B-DC2B928CA3CD}">
      <dsp:nvSpPr>
        <dsp:cNvPr id="0" name=""/>
        <dsp:cNvSpPr/>
      </dsp:nvSpPr>
      <dsp:spPr>
        <a:xfrm>
          <a:off x="4804071" y="1591985"/>
          <a:ext cx="197040" cy="60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258"/>
              </a:lnTo>
              <a:lnTo>
                <a:pt x="197040" y="6042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59016-4186-43F8-970C-73CB16587321}">
      <dsp:nvSpPr>
        <dsp:cNvPr id="0" name=""/>
        <dsp:cNvSpPr/>
      </dsp:nvSpPr>
      <dsp:spPr>
        <a:xfrm>
          <a:off x="4301616" y="659325"/>
          <a:ext cx="1027896" cy="2758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928"/>
              </a:lnTo>
              <a:lnTo>
                <a:pt x="1027896" y="137928"/>
              </a:lnTo>
              <a:lnTo>
                <a:pt x="1027896" y="2758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78D3F-140D-4E90-B3B7-03798C0BF2CE}">
      <dsp:nvSpPr>
        <dsp:cNvPr id="0" name=""/>
        <dsp:cNvSpPr/>
      </dsp:nvSpPr>
      <dsp:spPr>
        <a:xfrm>
          <a:off x="3214608" y="1591985"/>
          <a:ext cx="197040" cy="246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9578"/>
              </a:lnTo>
              <a:lnTo>
                <a:pt x="197040" y="246957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F8ED5E-27D0-4E37-A9A0-4B4817CC6D0D}">
      <dsp:nvSpPr>
        <dsp:cNvPr id="0" name=""/>
        <dsp:cNvSpPr/>
      </dsp:nvSpPr>
      <dsp:spPr>
        <a:xfrm>
          <a:off x="3214608" y="1591985"/>
          <a:ext cx="197040" cy="153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18"/>
              </a:lnTo>
              <a:lnTo>
                <a:pt x="197040" y="153691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6EB64E-C2AC-4399-93AF-F4D369B83A41}">
      <dsp:nvSpPr>
        <dsp:cNvPr id="0" name=""/>
        <dsp:cNvSpPr/>
      </dsp:nvSpPr>
      <dsp:spPr>
        <a:xfrm>
          <a:off x="3214608" y="1591985"/>
          <a:ext cx="197040" cy="60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258"/>
              </a:lnTo>
              <a:lnTo>
                <a:pt x="197040" y="6042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8FAE6-DA36-45FB-ACF3-C3AFCFEA2A20}">
      <dsp:nvSpPr>
        <dsp:cNvPr id="0" name=""/>
        <dsp:cNvSpPr/>
      </dsp:nvSpPr>
      <dsp:spPr>
        <a:xfrm>
          <a:off x="3740050" y="659325"/>
          <a:ext cx="561566" cy="275857"/>
        </a:xfrm>
        <a:custGeom>
          <a:avLst/>
          <a:gdLst/>
          <a:ahLst/>
          <a:cxnLst/>
          <a:rect l="0" t="0" r="0" b="0"/>
          <a:pathLst>
            <a:path>
              <a:moveTo>
                <a:pt x="561566" y="0"/>
              </a:moveTo>
              <a:lnTo>
                <a:pt x="561566" y="137928"/>
              </a:lnTo>
              <a:lnTo>
                <a:pt x="0" y="137928"/>
              </a:lnTo>
              <a:lnTo>
                <a:pt x="0" y="2758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7D18F7-D290-459A-9305-E6A111FB1A87}">
      <dsp:nvSpPr>
        <dsp:cNvPr id="0" name=""/>
        <dsp:cNvSpPr/>
      </dsp:nvSpPr>
      <dsp:spPr>
        <a:xfrm>
          <a:off x="1546329" y="1591985"/>
          <a:ext cx="137928" cy="2469578"/>
        </a:xfrm>
        <a:custGeom>
          <a:avLst/>
          <a:gdLst/>
          <a:ahLst/>
          <a:cxnLst/>
          <a:rect l="0" t="0" r="0" b="0"/>
          <a:pathLst>
            <a:path>
              <a:moveTo>
                <a:pt x="137928" y="0"/>
              </a:moveTo>
              <a:lnTo>
                <a:pt x="137928" y="2469578"/>
              </a:lnTo>
              <a:lnTo>
                <a:pt x="0" y="246957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8693A0-B83E-4A45-B66F-6529C038E1F7}">
      <dsp:nvSpPr>
        <dsp:cNvPr id="0" name=""/>
        <dsp:cNvSpPr/>
      </dsp:nvSpPr>
      <dsp:spPr>
        <a:xfrm>
          <a:off x="1684258" y="1591985"/>
          <a:ext cx="137928" cy="1536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918"/>
              </a:lnTo>
              <a:lnTo>
                <a:pt x="137928" y="153691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7E4C1-F8F8-4336-8363-2BA468B815AF}">
      <dsp:nvSpPr>
        <dsp:cNvPr id="0" name=""/>
        <dsp:cNvSpPr/>
      </dsp:nvSpPr>
      <dsp:spPr>
        <a:xfrm>
          <a:off x="1546329" y="1591985"/>
          <a:ext cx="137928" cy="1536918"/>
        </a:xfrm>
        <a:custGeom>
          <a:avLst/>
          <a:gdLst/>
          <a:ahLst/>
          <a:cxnLst/>
          <a:rect l="0" t="0" r="0" b="0"/>
          <a:pathLst>
            <a:path>
              <a:moveTo>
                <a:pt x="137928" y="0"/>
              </a:moveTo>
              <a:lnTo>
                <a:pt x="137928" y="1536918"/>
              </a:lnTo>
              <a:lnTo>
                <a:pt x="0" y="153691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3452C-901F-4401-80DE-326553AE36C0}">
      <dsp:nvSpPr>
        <dsp:cNvPr id="0" name=""/>
        <dsp:cNvSpPr/>
      </dsp:nvSpPr>
      <dsp:spPr>
        <a:xfrm>
          <a:off x="1684258" y="1591985"/>
          <a:ext cx="137928" cy="604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258"/>
              </a:lnTo>
              <a:lnTo>
                <a:pt x="137928" y="6042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0CB7A-19A2-4790-B8B9-FF815C5B1702}">
      <dsp:nvSpPr>
        <dsp:cNvPr id="0" name=""/>
        <dsp:cNvSpPr/>
      </dsp:nvSpPr>
      <dsp:spPr>
        <a:xfrm>
          <a:off x="1546329" y="1591985"/>
          <a:ext cx="137928" cy="604258"/>
        </a:xfrm>
        <a:custGeom>
          <a:avLst/>
          <a:gdLst/>
          <a:ahLst/>
          <a:cxnLst/>
          <a:rect l="0" t="0" r="0" b="0"/>
          <a:pathLst>
            <a:path>
              <a:moveTo>
                <a:pt x="137928" y="0"/>
              </a:moveTo>
              <a:lnTo>
                <a:pt x="137928" y="604258"/>
              </a:lnTo>
              <a:lnTo>
                <a:pt x="0" y="604258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AF242E-C1A9-4A6E-A35B-F32B39AA6FF0}">
      <dsp:nvSpPr>
        <dsp:cNvPr id="0" name=""/>
        <dsp:cNvSpPr/>
      </dsp:nvSpPr>
      <dsp:spPr>
        <a:xfrm>
          <a:off x="1684258" y="659325"/>
          <a:ext cx="2617358" cy="275857"/>
        </a:xfrm>
        <a:custGeom>
          <a:avLst/>
          <a:gdLst/>
          <a:ahLst/>
          <a:cxnLst/>
          <a:rect l="0" t="0" r="0" b="0"/>
          <a:pathLst>
            <a:path>
              <a:moveTo>
                <a:pt x="2617358" y="0"/>
              </a:moveTo>
              <a:lnTo>
                <a:pt x="2617358" y="137928"/>
              </a:lnTo>
              <a:lnTo>
                <a:pt x="0" y="137928"/>
              </a:lnTo>
              <a:lnTo>
                <a:pt x="0" y="27585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4EBA4-AE3D-4545-B52B-A529B8AD0957}">
      <dsp:nvSpPr>
        <dsp:cNvPr id="0" name=""/>
        <dsp:cNvSpPr/>
      </dsp:nvSpPr>
      <dsp:spPr>
        <a:xfrm>
          <a:off x="3644814" y="252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/>
            <a:t>New Research Program</a:t>
          </a:r>
          <a:endParaRPr lang="en-US" sz="1200" kern="1200" dirty="0"/>
        </a:p>
      </dsp:txBody>
      <dsp:txXfrm>
        <a:off x="3644814" y="2522"/>
        <a:ext cx="1313605" cy="656802"/>
      </dsp:txXfrm>
    </dsp:sp>
    <dsp:sp modelId="{A43AF297-6F69-40CB-8410-187F53C3076A}">
      <dsp:nvSpPr>
        <dsp:cNvPr id="0" name=""/>
        <dsp:cNvSpPr/>
      </dsp:nvSpPr>
      <dsp:spPr>
        <a:xfrm>
          <a:off x="1027455" y="93518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A: Strategic Coordination</a:t>
          </a:r>
          <a:endParaRPr lang="en-US" sz="1200" kern="1200" dirty="0"/>
        </a:p>
      </dsp:txBody>
      <dsp:txXfrm>
        <a:off x="1027455" y="935182"/>
        <a:ext cx="1313605" cy="656802"/>
      </dsp:txXfrm>
    </dsp:sp>
    <dsp:sp modelId="{9F98F34B-FAF2-4FFB-B72A-795D97CB392F}">
      <dsp:nvSpPr>
        <dsp:cNvPr id="0" name=""/>
        <dsp:cNvSpPr/>
      </dsp:nvSpPr>
      <dsp:spPr>
        <a:xfrm>
          <a:off x="232724" y="186784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A1: Team Meetings</a:t>
          </a:r>
          <a:endParaRPr lang="en-US" sz="1200" kern="1200" dirty="0"/>
        </a:p>
      </dsp:txBody>
      <dsp:txXfrm>
        <a:off x="232724" y="1867842"/>
        <a:ext cx="1313605" cy="656802"/>
      </dsp:txXfrm>
    </dsp:sp>
    <dsp:sp modelId="{3395181B-5F17-45AC-B375-4C2DEDD8BD50}">
      <dsp:nvSpPr>
        <dsp:cNvPr id="0" name=""/>
        <dsp:cNvSpPr/>
      </dsp:nvSpPr>
      <dsp:spPr>
        <a:xfrm>
          <a:off x="1822186" y="186784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A2: Team Google Drive</a:t>
          </a:r>
          <a:endParaRPr lang="en-US" sz="1200" kern="1200" dirty="0"/>
        </a:p>
      </dsp:txBody>
      <dsp:txXfrm>
        <a:off x="1822186" y="1867842"/>
        <a:ext cx="1313605" cy="656802"/>
      </dsp:txXfrm>
    </dsp:sp>
    <dsp:sp modelId="{EC20BC48-EC05-40A2-AAA9-9B087B9F5FEF}">
      <dsp:nvSpPr>
        <dsp:cNvPr id="0" name=""/>
        <dsp:cNvSpPr/>
      </dsp:nvSpPr>
      <dsp:spPr>
        <a:xfrm>
          <a:off x="232724" y="280050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A3: Applications for Funding</a:t>
          </a:r>
          <a:endParaRPr lang="en-US" sz="1200" kern="1200" dirty="0"/>
        </a:p>
      </dsp:txBody>
      <dsp:txXfrm>
        <a:off x="232724" y="2800502"/>
        <a:ext cx="1313605" cy="656802"/>
      </dsp:txXfrm>
    </dsp:sp>
    <dsp:sp modelId="{01E9DF2C-67F7-4045-9EFB-D76B95D06E50}">
      <dsp:nvSpPr>
        <dsp:cNvPr id="0" name=""/>
        <dsp:cNvSpPr/>
      </dsp:nvSpPr>
      <dsp:spPr>
        <a:xfrm>
          <a:off x="1822186" y="280050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A4: International Collaborations</a:t>
          </a:r>
        </a:p>
      </dsp:txBody>
      <dsp:txXfrm>
        <a:off x="1822186" y="2800502"/>
        <a:ext cx="1313605" cy="656802"/>
      </dsp:txXfrm>
    </dsp:sp>
    <dsp:sp modelId="{7F28A022-C677-4F96-9EAC-8DF0984D7721}">
      <dsp:nvSpPr>
        <dsp:cNvPr id="0" name=""/>
        <dsp:cNvSpPr/>
      </dsp:nvSpPr>
      <dsp:spPr>
        <a:xfrm>
          <a:off x="232724" y="373316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A5: Reports to Stakeholders &amp; Funders</a:t>
          </a:r>
          <a:endParaRPr lang="en-US" sz="1200" kern="1200" dirty="0"/>
        </a:p>
      </dsp:txBody>
      <dsp:txXfrm>
        <a:off x="232724" y="3733162"/>
        <a:ext cx="1313605" cy="656802"/>
      </dsp:txXfrm>
    </dsp:sp>
    <dsp:sp modelId="{F4C10AB1-BAAF-4692-8E92-5EF8EDA6B18F}">
      <dsp:nvSpPr>
        <dsp:cNvPr id="0" name=""/>
        <dsp:cNvSpPr/>
      </dsp:nvSpPr>
      <dsp:spPr>
        <a:xfrm>
          <a:off x="3083247" y="93518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</a:t>
          </a:r>
          <a:r>
            <a:rPr lang="en-CA" sz="1200" kern="1200" dirty="0"/>
            <a:t>: Research Program/ Theme 1</a:t>
          </a:r>
          <a:endParaRPr lang="en-US" sz="1200" kern="1200" dirty="0"/>
        </a:p>
      </dsp:txBody>
      <dsp:txXfrm>
        <a:off x="3083247" y="935182"/>
        <a:ext cx="1313605" cy="656802"/>
      </dsp:txXfrm>
    </dsp:sp>
    <dsp:sp modelId="{C6B88A76-411A-4956-89BB-6E39FA7B512F}">
      <dsp:nvSpPr>
        <dsp:cNvPr id="0" name=""/>
        <dsp:cNvSpPr/>
      </dsp:nvSpPr>
      <dsp:spPr>
        <a:xfrm>
          <a:off x="3411649" y="186784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B1: [Research Project Name]</a:t>
          </a:r>
        </a:p>
      </dsp:txBody>
      <dsp:txXfrm>
        <a:off x="3411649" y="1867842"/>
        <a:ext cx="1313605" cy="656802"/>
      </dsp:txXfrm>
    </dsp:sp>
    <dsp:sp modelId="{C673A493-2ACD-4FEB-9612-30B00BEA2585}">
      <dsp:nvSpPr>
        <dsp:cNvPr id="0" name=""/>
        <dsp:cNvSpPr/>
      </dsp:nvSpPr>
      <dsp:spPr>
        <a:xfrm>
          <a:off x="3411649" y="280050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B2: [Research Project Name] </a:t>
          </a:r>
        </a:p>
      </dsp:txBody>
      <dsp:txXfrm>
        <a:off x="3411649" y="2800502"/>
        <a:ext cx="1313605" cy="656802"/>
      </dsp:txXfrm>
    </dsp:sp>
    <dsp:sp modelId="{57BFBFCA-4ED7-4D26-B6B2-6308804A69B2}">
      <dsp:nvSpPr>
        <dsp:cNvPr id="0" name=""/>
        <dsp:cNvSpPr/>
      </dsp:nvSpPr>
      <dsp:spPr>
        <a:xfrm>
          <a:off x="3411649" y="373316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B3: [Research Project Name] </a:t>
          </a:r>
        </a:p>
      </dsp:txBody>
      <dsp:txXfrm>
        <a:off x="3411649" y="3733162"/>
        <a:ext cx="1313605" cy="656802"/>
      </dsp:txXfrm>
    </dsp:sp>
    <dsp:sp modelId="{95C021CB-8127-49AB-AEB0-4A8CBB061CE0}">
      <dsp:nvSpPr>
        <dsp:cNvPr id="0" name=""/>
        <dsp:cNvSpPr/>
      </dsp:nvSpPr>
      <dsp:spPr>
        <a:xfrm>
          <a:off x="4672710" y="93518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C: Research Program/ Theme 2</a:t>
          </a:r>
          <a:endParaRPr lang="en-US" sz="1200" kern="1200" dirty="0"/>
        </a:p>
      </dsp:txBody>
      <dsp:txXfrm>
        <a:off x="4672710" y="935182"/>
        <a:ext cx="1313605" cy="656802"/>
      </dsp:txXfrm>
    </dsp:sp>
    <dsp:sp modelId="{AE7227C7-870A-42A4-8CFD-7198F2EB6A9B}">
      <dsp:nvSpPr>
        <dsp:cNvPr id="0" name=""/>
        <dsp:cNvSpPr/>
      </dsp:nvSpPr>
      <dsp:spPr>
        <a:xfrm>
          <a:off x="5001111" y="186784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C1: </a:t>
          </a:r>
          <a:r>
            <a:rPr lang="en-US" sz="1200" kern="1200" dirty="0"/>
            <a:t>[Research Project Name]</a:t>
          </a:r>
          <a:endParaRPr lang="en-CA" sz="1200" kern="1200" dirty="0"/>
        </a:p>
      </dsp:txBody>
      <dsp:txXfrm>
        <a:off x="5001111" y="1867842"/>
        <a:ext cx="1313605" cy="656802"/>
      </dsp:txXfrm>
    </dsp:sp>
    <dsp:sp modelId="{E10C92E8-544C-4147-96E2-8403C61C6F22}">
      <dsp:nvSpPr>
        <dsp:cNvPr id="0" name=""/>
        <dsp:cNvSpPr/>
      </dsp:nvSpPr>
      <dsp:spPr>
        <a:xfrm>
          <a:off x="5001111" y="280050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C2: </a:t>
          </a:r>
          <a:r>
            <a:rPr lang="en-US" sz="1200" kern="1200" dirty="0"/>
            <a:t>[Research Project Name]</a:t>
          </a:r>
          <a:endParaRPr lang="en-CA" sz="1200" kern="1200" dirty="0"/>
        </a:p>
      </dsp:txBody>
      <dsp:txXfrm>
        <a:off x="5001111" y="2800502"/>
        <a:ext cx="1313605" cy="656802"/>
      </dsp:txXfrm>
    </dsp:sp>
    <dsp:sp modelId="{8967AB09-7AC2-4B15-A7CC-98A7694D4C84}">
      <dsp:nvSpPr>
        <dsp:cNvPr id="0" name=""/>
        <dsp:cNvSpPr/>
      </dsp:nvSpPr>
      <dsp:spPr>
        <a:xfrm>
          <a:off x="6262173" y="93518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D: Research Program/ Theme 3</a:t>
          </a:r>
        </a:p>
      </dsp:txBody>
      <dsp:txXfrm>
        <a:off x="6262173" y="935182"/>
        <a:ext cx="1313605" cy="656802"/>
      </dsp:txXfrm>
    </dsp:sp>
    <dsp:sp modelId="{A26B07EF-B2EC-4336-A51C-A05FF2A6F82B}">
      <dsp:nvSpPr>
        <dsp:cNvPr id="0" name=""/>
        <dsp:cNvSpPr/>
      </dsp:nvSpPr>
      <dsp:spPr>
        <a:xfrm>
          <a:off x="6590574" y="186784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D1: </a:t>
          </a:r>
          <a:r>
            <a:rPr lang="en-US" sz="1200" kern="1200" dirty="0"/>
            <a:t>[Research Project Name]</a:t>
          </a:r>
          <a:endParaRPr lang="en-CA" sz="1200" kern="1200" dirty="0"/>
        </a:p>
      </dsp:txBody>
      <dsp:txXfrm>
        <a:off x="6590574" y="1867842"/>
        <a:ext cx="1313605" cy="656802"/>
      </dsp:txXfrm>
    </dsp:sp>
    <dsp:sp modelId="{5C1571E4-057B-4C5C-96A1-D617070B00E6}">
      <dsp:nvSpPr>
        <dsp:cNvPr id="0" name=""/>
        <dsp:cNvSpPr/>
      </dsp:nvSpPr>
      <dsp:spPr>
        <a:xfrm>
          <a:off x="6590574" y="280050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D2: </a:t>
          </a:r>
          <a:r>
            <a:rPr lang="en-US" sz="1200" kern="1200" dirty="0"/>
            <a:t>[Research Project Name]</a:t>
          </a:r>
          <a:r>
            <a:rPr lang="en-CA" sz="1200" kern="1200" dirty="0"/>
            <a:t> </a:t>
          </a:r>
        </a:p>
      </dsp:txBody>
      <dsp:txXfrm>
        <a:off x="6590574" y="2800502"/>
        <a:ext cx="1313605" cy="656802"/>
      </dsp:txXfrm>
    </dsp:sp>
    <dsp:sp modelId="{0FB22087-8AD7-40B9-BC71-0DE2D90D3282}">
      <dsp:nvSpPr>
        <dsp:cNvPr id="0" name=""/>
        <dsp:cNvSpPr/>
      </dsp:nvSpPr>
      <dsp:spPr>
        <a:xfrm>
          <a:off x="6590574" y="3733162"/>
          <a:ext cx="1313605" cy="656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/>
            <a:t>D3: </a:t>
          </a:r>
          <a:r>
            <a:rPr lang="en-US" sz="1200" kern="1200" dirty="0"/>
            <a:t>[Research Project Name]</a:t>
          </a:r>
          <a:endParaRPr lang="en-CA" sz="1200" kern="1200" dirty="0"/>
        </a:p>
      </dsp:txBody>
      <dsp:txXfrm>
        <a:off x="6590574" y="3733162"/>
        <a:ext cx="1313605" cy="6568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235D0-0F2B-4831-B7F4-D5663EF0E747}">
      <dsp:nvSpPr>
        <dsp:cNvPr id="0" name=""/>
        <dsp:cNvSpPr/>
      </dsp:nvSpPr>
      <dsp:spPr>
        <a:xfrm>
          <a:off x="7304569" y="1907830"/>
          <a:ext cx="628929" cy="235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650"/>
              </a:lnTo>
              <a:lnTo>
                <a:pt x="628929" y="235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9AEF9-65C5-4CA7-A213-A8DAAFD11453}">
      <dsp:nvSpPr>
        <dsp:cNvPr id="0" name=""/>
        <dsp:cNvSpPr/>
      </dsp:nvSpPr>
      <dsp:spPr>
        <a:xfrm>
          <a:off x="7304569" y="1907830"/>
          <a:ext cx="628929" cy="138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10"/>
              </a:lnTo>
              <a:lnTo>
                <a:pt x="628929" y="1380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B265EB-C0E2-4C0D-9405-598A522D6BC7}">
      <dsp:nvSpPr>
        <dsp:cNvPr id="0" name=""/>
        <dsp:cNvSpPr/>
      </dsp:nvSpPr>
      <dsp:spPr>
        <a:xfrm>
          <a:off x="7304569" y="1907830"/>
          <a:ext cx="628929" cy="41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71"/>
              </a:lnTo>
              <a:lnTo>
                <a:pt x="628929" y="410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56D9A5-90A6-4BF9-86B6-35208ED003DE}">
      <dsp:nvSpPr>
        <dsp:cNvPr id="0" name=""/>
        <dsp:cNvSpPr/>
      </dsp:nvSpPr>
      <dsp:spPr>
        <a:xfrm>
          <a:off x="3995852" y="937091"/>
          <a:ext cx="3308716" cy="287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60"/>
              </a:lnTo>
              <a:lnTo>
                <a:pt x="3308716" y="143560"/>
              </a:lnTo>
              <a:lnTo>
                <a:pt x="3308716" y="28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CFCAE-D957-4C26-89BE-090A7395E7D1}">
      <dsp:nvSpPr>
        <dsp:cNvPr id="0" name=""/>
        <dsp:cNvSpPr/>
      </dsp:nvSpPr>
      <dsp:spPr>
        <a:xfrm>
          <a:off x="3995852" y="937091"/>
          <a:ext cx="1654358" cy="287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560"/>
              </a:lnTo>
              <a:lnTo>
                <a:pt x="1654358" y="143560"/>
              </a:lnTo>
              <a:lnTo>
                <a:pt x="1654358" y="28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FFBD3D-8301-458C-BFEB-84A08CEC8B6E}">
      <dsp:nvSpPr>
        <dsp:cNvPr id="0" name=""/>
        <dsp:cNvSpPr/>
      </dsp:nvSpPr>
      <dsp:spPr>
        <a:xfrm>
          <a:off x="3995852" y="1907830"/>
          <a:ext cx="628929" cy="235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650"/>
              </a:lnTo>
              <a:lnTo>
                <a:pt x="628929" y="235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A6194-985E-4309-AD00-3C994600B18F}">
      <dsp:nvSpPr>
        <dsp:cNvPr id="0" name=""/>
        <dsp:cNvSpPr/>
      </dsp:nvSpPr>
      <dsp:spPr>
        <a:xfrm>
          <a:off x="3995852" y="1907830"/>
          <a:ext cx="628929" cy="138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10"/>
              </a:lnTo>
              <a:lnTo>
                <a:pt x="628929" y="1380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0E80B-B7B1-4265-9490-D1EFB8E4BED4}">
      <dsp:nvSpPr>
        <dsp:cNvPr id="0" name=""/>
        <dsp:cNvSpPr/>
      </dsp:nvSpPr>
      <dsp:spPr>
        <a:xfrm>
          <a:off x="3995852" y="1907830"/>
          <a:ext cx="628929" cy="41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71"/>
              </a:lnTo>
              <a:lnTo>
                <a:pt x="628929" y="410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D015D0-3EE9-4392-8591-95A1CA48F624}">
      <dsp:nvSpPr>
        <dsp:cNvPr id="0" name=""/>
        <dsp:cNvSpPr/>
      </dsp:nvSpPr>
      <dsp:spPr>
        <a:xfrm>
          <a:off x="3950132" y="937091"/>
          <a:ext cx="91440" cy="2871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72CA8-3E47-40B6-A15D-6846C39E4A5A}">
      <dsp:nvSpPr>
        <dsp:cNvPr id="0" name=""/>
        <dsp:cNvSpPr/>
      </dsp:nvSpPr>
      <dsp:spPr>
        <a:xfrm>
          <a:off x="2341494" y="1907830"/>
          <a:ext cx="628929" cy="235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650"/>
              </a:lnTo>
              <a:lnTo>
                <a:pt x="628929" y="235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F86BA-2DC1-41DD-8246-1D9EC4C93125}">
      <dsp:nvSpPr>
        <dsp:cNvPr id="0" name=""/>
        <dsp:cNvSpPr/>
      </dsp:nvSpPr>
      <dsp:spPr>
        <a:xfrm>
          <a:off x="2341494" y="1907830"/>
          <a:ext cx="628929" cy="138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10"/>
              </a:lnTo>
              <a:lnTo>
                <a:pt x="628929" y="1380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BA390-02F5-4D63-8339-2BAAD991232A}">
      <dsp:nvSpPr>
        <dsp:cNvPr id="0" name=""/>
        <dsp:cNvSpPr/>
      </dsp:nvSpPr>
      <dsp:spPr>
        <a:xfrm>
          <a:off x="2341494" y="1907830"/>
          <a:ext cx="628929" cy="41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71"/>
              </a:lnTo>
              <a:lnTo>
                <a:pt x="628929" y="410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10443-D905-469D-909C-0E9BF45C8313}">
      <dsp:nvSpPr>
        <dsp:cNvPr id="0" name=""/>
        <dsp:cNvSpPr/>
      </dsp:nvSpPr>
      <dsp:spPr>
        <a:xfrm>
          <a:off x="2341494" y="937091"/>
          <a:ext cx="1654358" cy="287120"/>
        </a:xfrm>
        <a:custGeom>
          <a:avLst/>
          <a:gdLst/>
          <a:ahLst/>
          <a:cxnLst/>
          <a:rect l="0" t="0" r="0" b="0"/>
          <a:pathLst>
            <a:path>
              <a:moveTo>
                <a:pt x="1654358" y="0"/>
              </a:moveTo>
              <a:lnTo>
                <a:pt x="1654358" y="143560"/>
              </a:lnTo>
              <a:lnTo>
                <a:pt x="0" y="143560"/>
              </a:lnTo>
              <a:lnTo>
                <a:pt x="0" y="28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B3EDD8-DF0D-440D-AA55-E23D8A1FAFA8}">
      <dsp:nvSpPr>
        <dsp:cNvPr id="0" name=""/>
        <dsp:cNvSpPr/>
      </dsp:nvSpPr>
      <dsp:spPr>
        <a:xfrm>
          <a:off x="687135" y="1907830"/>
          <a:ext cx="628929" cy="2351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650"/>
              </a:lnTo>
              <a:lnTo>
                <a:pt x="628929" y="23516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9BFC44-4CB6-40CD-807E-640C9CC1A709}">
      <dsp:nvSpPr>
        <dsp:cNvPr id="0" name=""/>
        <dsp:cNvSpPr/>
      </dsp:nvSpPr>
      <dsp:spPr>
        <a:xfrm>
          <a:off x="687135" y="1907830"/>
          <a:ext cx="628929" cy="1380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910"/>
              </a:lnTo>
              <a:lnTo>
                <a:pt x="628929" y="138091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F802C-9632-4338-AE01-EE62DF4DBEBF}">
      <dsp:nvSpPr>
        <dsp:cNvPr id="0" name=""/>
        <dsp:cNvSpPr/>
      </dsp:nvSpPr>
      <dsp:spPr>
        <a:xfrm>
          <a:off x="687135" y="1907830"/>
          <a:ext cx="628929" cy="41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71"/>
              </a:lnTo>
              <a:lnTo>
                <a:pt x="628929" y="41017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80C429-B4E7-49F8-8297-8D39AB1FE078}">
      <dsp:nvSpPr>
        <dsp:cNvPr id="0" name=""/>
        <dsp:cNvSpPr/>
      </dsp:nvSpPr>
      <dsp:spPr>
        <a:xfrm>
          <a:off x="687135" y="937091"/>
          <a:ext cx="3308716" cy="287120"/>
        </a:xfrm>
        <a:custGeom>
          <a:avLst/>
          <a:gdLst/>
          <a:ahLst/>
          <a:cxnLst/>
          <a:rect l="0" t="0" r="0" b="0"/>
          <a:pathLst>
            <a:path>
              <a:moveTo>
                <a:pt x="3308716" y="0"/>
              </a:moveTo>
              <a:lnTo>
                <a:pt x="3308716" y="143560"/>
              </a:lnTo>
              <a:lnTo>
                <a:pt x="0" y="143560"/>
              </a:lnTo>
              <a:lnTo>
                <a:pt x="0" y="2871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EB2D2A-E928-4C50-9E5E-307CB3405C17}">
      <dsp:nvSpPr>
        <dsp:cNvPr id="0" name=""/>
        <dsp:cNvSpPr/>
      </dsp:nvSpPr>
      <dsp:spPr>
        <a:xfrm>
          <a:off x="3654042" y="253472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8009FD-B387-43CE-89FD-3C50C41FA1CE}">
      <dsp:nvSpPr>
        <dsp:cNvPr id="0" name=""/>
        <dsp:cNvSpPr/>
      </dsp:nvSpPr>
      <dsp:spPr>
        <a:xfrm>
          <a:off x="3654042" y="253472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2E6BA-651A-47DE-800C-9EC8D1F43A31}">
      <dsp:nvSpPr>
        <dsp:cNvPr id="0" name=""/>
        <dsp:cNvSpPr/>
      </dsp:nvSpPr>
      <dsp:spPr>
        <a:xfrm>
          <a:off x="3312233" y="376523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 Research Study/Trial (AGD)</a:t>
          </a:r>
          <a:endParaRPr lang="en-US" sz="1200" kern="1200" dirty="0">
            <a:latin typeface="+mj-lt"/>
          </a:endParaRPr>
        </a:p>
      </dsp:txBody>
      <dsp:txXfrm>
        <a:off x="3312233" y="376523"/>
        <a:ext cx="1367238" cy="437516"/>
      </dsp:txXfrm>
    </dsp:sp>
    <dsp:sp modelId="{AD6CFC43-4636-46BC-B7D1-E04AA6727DB4}">
      <dsp:nvSpPr>
        <dsp:cNvPr id="0" name=""/>
        <dsp:cNvSpPr/>
      </dsp:nvSpPr>
      <dsp:spPr>
        <a:xfrm>
          <a:off x="345325" y="1224211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02F56-3793-4E69-94FB-A85E1FBA6184}">
      <dsp:nvSpPr>
        <dsp:cNvPr id="0" name=""/>
        <dsp:cNvSpPr/>
      </dsp:nvSpPr>
      <dsp:spPr>
        <a:xfrm>
          <a:off x="345325" y="1224211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86DBC-4B6E-4763-9837-219B117DC390}">
      <dsp:nvSpPr>
        <dsp:cNvPr id="0" name=""/>
        <dsp:cNvSpPr/>
      </dsp:nvSpPr>
      <dsp:spPr>
        <a:xfrm>
          <a:off x="3516" y="1347263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 A: Governance &amp; Management (AGD)</a:t>
          </a:r>
        </a:p>
      </dsp:txBody>
      <dsp:txXfrm>
        <a:off x="3516" y="1347263"/>
        <a:ext cx="1367238" cy="437516"/>
      </dsp:txXfrm>
    </dsp:sp>
    <dsp:sp modelId="{B90F7C83-D13F-4946-91EF-10CCB380CDBF}">
      <dsp:nvSpPr>
        <dsp:cNvPr id="0" name=""/>
        <dsp:cNvSpPr/>
      </dsp:nvSpPr>
      <dsp:spPr>
        <a:xfrm>
          <a:off x="1234030" y="219495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BBD59-4105-4572-ABAD-239B0649AA2B}">
      <dsp:nvSpPr>
        <dsp:cNvPr id="0" name=""/>
        <dsp:cNvSpPr/>
      </dsp:nvSpPr>
      <dsp:spPr>
        <a:xfrm>
          <a:off x="1234030" y="219495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5AF20-0596-42DE-9569-41312729A1C9}">
      <dsp:nvSpPr>
        <dsp:cNvPr id="0" name=""/>
        <dsp:cNvSpPr/>
      </dsp:nvSpPr>
      <dsp:spPr>
        <a:xfrm>
          <a:off x="892221" y="2318002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A1: Steering Committee Meetings (KJH)</a:t>
          </a:r>
        </a:p>
      </dsp:txBody>
      <dsp:txXfrm>
        <a:off x="892221" y="2318002"/>
        <a:ext cx="1367238" cy="437516"/>
      </dsp:txXfrm>
    </dsp:sp>
    <dsp:sp modelId="{3775EEBE-793D-4918-B7E6-8119D41590E3}">
      <dsp:nvSpPr>
        <dsp:cNvPr id="0" name=""/>
        <dsp:cNvSpPr/>
      </dsp:nvSpPr>
      <dsp:spPr>
        <a:xfrm>
          <a:off x="1234030" y="316569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C8DB9-4E00-4DB4-9836-1D92D579F7DE}">
      <dsp:nvSpPr>
        <dsp:cNvPr id="0" name=""/>
        <dsp:cNvSpPr/>
      </dsp:nvSpPr>
      <dsp:spPr>
        <a:xfrm>
          <a:off x="1234030" y="316569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F5820-AABB-4A82-9B05-1AA096913379}">
      <dsp:nvSpPr>
        <dsp:cNvPr id="0" name=""/>
        <dsp:cNvSpPr/>
      </dsp:nvSpPr>
      <dsp:spPr>
        <a:xfrm>
          <a:off x="892221" y="3288741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A2: Core Team Meetings (KJH)</a:t>
          </a:r>
        </a:p>
      </dsp:txBody>
      <dsp:txXfrm>
        <a:off x="892221" y="3288741"/>
        <a:ext cx="1367238" cy="437516"/>
      </dsp:txXfrm>
    </dsp:sp>
    <dsp:sp modelId="{3C4B79D4-BE6D-4DDC-A239-5682C2645421}">
      <dsp:nvSpPr>
        <dsp:cNvPr id="0" name=""/>
        <dsp:cNvSpPr/>
      </dsp:nvSpPr>
      <dsp:spPr>
        <a:xfrm>
          <a:off x="1234030" y="4136429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A4E12-FB48-432F-98AF-5940C4BC1CF3}">
      <dsp:nvSpPr>
        <dsp:cNvPr id="0" name=""/>
        <dsp:cNvSpPr/>
      </dsp:nvSpPr>
      <dsp:spPr>
        <a:xfrm>
          <a:off x="1234030" y="4136429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8EEC2A-CD63-426C-BEA7-7C4E44F5F673}">
      <dsp:nvSpPr>
        <dsp:cNvPr id="0" name=""/>
        <dsp:cNvSpPr/>
      </dsp:nvSpPr>
      <dsp:spPr>
        <a:xfrm>
          <a:off x="892221" y="4259480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A3: Status Reports (KJH)</a:t>
          </a:r>
        </a:p>
      </dsp:txBody>
      <dsp:txXfrm>
        <a:off x="892221" y="4259480"/>
        <a:ext cx="1367238" cy="437516"/>
      </dsp:txXfrm>
    </dsp:sp>
    <dsp:sp modelId="{1D9BA3AB-FDA8-4482-A17D-1ABA9545FC97}">
      <dsp:nvSpPr>
        <dsp:cNvPr id="0" name=""/>
        <dsp:cNvSpPr/>
      </dsp:nvSpPr>
      <dsp:spPr>
        <a:xfrm>
          <a:off x="1999684" y="1224211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8347A6-68F0-4A4A-AE08-9691744DFBB3}">
      <dsp:nvSpPr>
        <dsp:cNvPr id="0" name=""/>
        <dsp:cNvSpPr/>
      </dsp:nvSpPr>
      <dsp:spPr>
        <a:xfrm>
          <a:off x="1999684" y="1224211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840E9-B0C4-426E-A4E8-03419E44896D}">
      <dsp:nvSpPr>
        <dsp:cNvPr id="0" name=""/>
        <dsp:cNvSpPr/>
      </dsp:nvSpPr>
      <dsp:spPr>
        <a:xfrm>
          <a:off x="1657874" y="1347263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B: Research Plan (AGD)</a:t>
          </a:r>
        </a:p>
      </dsp:txBody>
      <dsp:txXfrm>
        <a:off x="1657874" y="1347263"/>
        <a:ext cx="1367238" cy="437516"/>
      </dsp:txXfrm>
    </dsp:sp>
    <dsp:sp modelId="{954B16D5-6CEC-4409-B6C0-636F10AF58FA}">
      <dsp:nvSpPr>
        <dsp:cNvPr id="0" name=""/>
        <dsp:cNvSpPr/>
      </dsp:nvSpPr>
      <dsp:spPr>
        <a:xfrm>
          <a:off x="2888389" y="219495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9E1074-6AFC-4B67-A152-E345A3AA060F}">
      <dsp:nvSpPr>
        <dsp:cNvPr id="0" name=""/>
        <dsp:cNvSpPr/>
      </dsp:nvSpPr>
      <dsp:spPr>
        <a:xfrm>
          <a:off x="2888389" y="219495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06A77B-8A5E-41E5-A9C2-88A9373F764A}">
      <dsp:nvSpPr>
        <dsp:cNvPr id="0" name=""/>
        <dsp:cNvSpPr/>
      </dsp:nvSpPr>
      <dsp:spPr>
        <a:xfrm>
          <a:off x="2546579" y="2318002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B1: Research Question(s) (AGD)</a:t>
          </a:r>
        </a:p>
      </dsp:txBody>
      <dsp:txXfrm>
        <a:off x="2546579" y="2318002"/>
        <a:ext cx="1367238" cy="437516"/>
      </dsp:txXfrm>
    </dsp:sp>
    <dsp:sp modelId="{934D381C-ADE4-4DC3-BFE0-13889FE4DB1A}">
      <dsp:nvSpPr>
        <dsp:cNvPr id="0" name=""/>
        <dsp:cNvSpPr/>
      </dsp:nvSpPr>
      <dsp:spPr>
        <a:xfrm>
          <a:off x="2888389" y="316569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DF727-DD17-464B-AFE0-A7CF0644CB1C}">
      <dsp:nvSpPr>
        <dsp:cNvPr id="0" name=""/>
        <dsp:cNvSpPr/>
      </dsp:nvSpPr>
      <dsp:spPr>
        <a:xfrm>
          <a:off x="2888389" y="316569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04E52-BD14-4C84-A9AC-5C01BF085F2F}">
      <dsp:nvSpPr>
        <dsp:cNvPr id="0" name=""/>
        <dsp:cNvSpPr/>
      </dsp:nvSpPr>
      <dsp:spPr>
        <a:xfrm>
          <a:off x="2546579" y="3288741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B2: </a:t>
          </a:r>
          <a:r>
            <a:rPr lang="en-US" sz="1200" kern="1200" dirty="0">
              <a:latin typeface="+mj-lt"/>
            </a:rPr>
            <a:t>Intervention &amp; Study Plan (AGD)</a:t>
          </a:r>
          <a:endParaRPr lang="en-CA" sz="1200" kern="1200" dirty="0">
            <a:latin typeface="+mj-lt"/>
          </a:endParaRPr>
        </a:p>
      </dsp:txBody>
      <dsp:txXfrm>
        <a:off x="2546579" y="3288741"/>
        <a:ext cx="1367238" cy="437516"/>
      </dsp:txXfrm>
    </dsp:sp>
    <dsp:sp modelId="{858C658E-7257-4F3A-88C0-5DDEE2FAB124}">
      <dsp:nvSpPr>
        <dsp:cNvPr id="0" name=""/>
        <dsp:cNvSpPr/>
      </dsp:nvSpPr>
      <dsp:spPr>
        <a:xfrm>
          <a:off x="2888389" y="4136429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F14BF8-71E1-4767-970B-0E86C28A2D01}">
      <dsp:nvSpPr>
        <dsp:cNvPr id="0" name=""/>
        <dsp:cNvSpPr/>
      </dsp:nvSpPr>
      <dsp:spPr>
        <a:xfrm>
          <a:off x="2888389" y="4136429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7982F-54EE-43C8-8F97-7B223163F679}">
      <dsp:nvSpPr>
        <dsp:cNvPr id="0" name=""/>
        <dsp:cNvSpPr/>
      </dsp:nvSpPr>
      <dsp:spPr>
        <a:xfrm>
          <a:off x="2546579" y="4259480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B3: Regulatory &amp; Other Approvals (SU)</a:t>
          </a:r>
          <a:endParaRPr lang="en-CA" sz="1200" kern="1200" dirty="0">
            <a:latin typeface="+mj-lt"/>
          </a:endParaRPr>
        </a:p>
      </dsp:txBody>
      <dsp:txXfrm>
        <a:off x="2546579" y="4259480"/>
        <a:ext cx="1367238" cy="437516"/>
      </dsp:txXfrm>
    </dsp:sp>
    <dsp:sp modelId="{E10D8D34-F72A-48E4-A3E8-5D23F78AAFF2}">
      <dsp:nvSpPr>
        <dsp:cNvPr id="0" name=""/>
        <dsp:cNvSpPr/>
      </dsp:nvSpPr>
      <dsp:spPr>
        <a:xfrm>
          <a:off x="3654042" y="1224211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B4A72-ACCB-408A-A3C4-99E076E4E6A4}">
      <dsp:nvSpPr>
        <dsp:cNvPr id="0" name=""/>
        <dsp:cNvSpPr/>
      </dsp:nvSpPr>
      <dsp:spPr>
        <a:xfrm>
          <a:off x="3654042" y="1224211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7B1238-1D82-40CE-986E-C0B173E6E11C}">
      <dsp:nvSpPr>
        <dsp:cNvPr id="0" name=""/>
        <dsp:cNvSpPr/>
      </dsp:nvSpPr>
      <dsp:spPr>
        <a:xfrm>
          <a:off x="3312233" y="1347263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C: Study Implementation (SU)</a:t>
          </a:r>
        </a:p>
      </dsp:txBody>
      <dsp:txXfrm>
        <a:off x="3312233" y="1347263"/>
        <a:ext cx="1367238" cy="437516"/>
      </dsp:txXfrm>
    </dsp:sp>
    <dsp:sp modelId="{5C99BA9F-3CCD-4531-A884-FDD9A211380A}">
      <dsp:nvSpPr>
        <dsp:cNvPr id="0" name=""/>
        <dsp:cNvSpPr/>
      </dsp:nvSpPr>
      <dsp:spPr>
        <a:xfrm>
          <a:off x="4542747" y="219495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F4DEFA-5A00-4D6A-8790-9C11D40886FB}">
      <dsp:nvSpPr>
        <dsp:cNvPr id="0" name=""/>
        <dsp:cNvSpPr/>
      </dsp:nvSpPr>
      <dsp:spPr>
        <a:xfrm>
          <a:off x="4542747" y="219495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9242D-13AB-41F7-AB77-AC6CB44B2B07}">
      <dsp:nvSpPr>
        <dsp:cNvPr id="0" name=""/>
        <dsp:cNvSpPr/>
      </dsp:nvSpPr>
      <dsp:spPr>
        <a:xfrm>
          <a:off x="4200938" y="2318002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C1: Data Management System (PAP)</a:t>
          </a:r>
        </a:p>
      </dsp:txBody>
      <dsp:txXfrm>
        <a:off x="4200938" y="2318002"/>
        <a:ext cx="1367238" cy="437516"/>
      </dsp:txXfrm>
    </dsp:sp>
    <dsp:sp modelId="{C875A3E1-EAF2-46BD-8DE9-3BCF267C85B7}">
      <dsp:nvSpPr>
        <dsp:cNvPr id="0" name=""/>
        <dsp:cNvSpPr/>
      </dsp:nvSpPr>
      <dsp:spPr>
        <a:xfrm>
          <a:off x="4542747" y="316569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D97DD-3990-480B-A8B6-FCCFDAEB8F8F}">
      <dsp:nvSpPr>
        <dsp:cNvPr id="0" name=""/>
        <dsp:cNvSpPr/>
      </dsp:nvSpPr>
      <dsp:spPr>
        <a:xfrm>
          <a:off x="4542747" y="316569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99A662-D561-45CF-A8A3-20F867A160FF}">
      <dsp:nvSpPr>
        <dsp:cNvPr id="0" name=""/>
        <dsp:cNvSpPr/>
      </dsp:nvSpPr>
      <dsp:spPr>
        <a:xfrm>
          <a:off x="4200938" y="3288741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C2: Recruitment (SU)</a:t>
          </a:r>
        </a:p>
      </dsp:txBody>
      <dsp:txXfrm>
        <a:off x="4200938" y="3288741"/>
        <a:ext cx="1367238" cy="437516"/>
      </dsp:txXfrm>
    </dsp:sp>
    <dsp:sp modelId="{6BD4DA15-DDF2-4DE0-97FF-F663F9229A0F}">
      <dsp:nvSpPr>
        <dsp:cNvPr id="0" name=""/>
        <dsp:cNvSpPr/>
      </dsp:nvSpPr>
      <dsp:spPr>
        <a:xfrm>
          <a:off x="4542747" y="4136429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C6EFF-4920-4591-B2FF-A614FFB0CA14}">
      <dsp:nvSpPr>
        <dsp:cNvPr id="0" name=""/>
        <dsp:cNvSpPr/>
      </dsp:nvSpPr>
      <dsp:spPr>
        <a:xfrm>
          <a:off x="4542747" y="4136429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E9578-F194-4EE9-A716-C44CFB18FBA0}">
      <dsp:nvSpPr>
        <dsp:cNvPr id="0" name=""/>
        <dsp:cNvSpPr/>
      </dsp:nvSpPr>
      <dsp:spPr>
        <a:xfrm>
          <a:off x="4200938" y="4259480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C3: Collected Data (SU)</a:t>
          </a:r>
        </a:p>
      </dsp:txBody>
      <dsp:txXfrm>
        <a:off x="4200938" y="4259480"/>
        <a:ext cx="1367238" cy="437516"/>
      </dsp:txXfrm>
    </dsp:sp>
    <dsp:sp modelId="{EE85F9CF-1C27-4FAC-AAFC-AC20B362ECFA}">
      <dsp:nvSpPr>
        <dsp:cNvPr id="0" name=""/>
        <dsp:cNvSpPr/>
      </dsp:nvSpPr>
      <dsp:spPr>
        <a:xfrm>
          <a:off x="5308401" y="1224211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5321C-841F-490A-AEC7-0B27E080DA47}">
      <dsp:nvSpPr>
        <dsp:cNvPr id="0" name=""/>
        <dsp:cNvSpPr/>
      </dsp:nvSpPr>
      <dsp:spPr>
        <a:xfrm>
          <a:off x="5308401" y="1224211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ED91B-3A5C-43BB-995B-2AD0AB56C810}">
      <dsp:nvSpPr>
        <dsp:cNvPr id="0" name=""/>
        <dsp:cNvSpPr/>
      </dsp:nvSpPr>
      <dsp:spPr>
        <a:xfrm>
          <a:off x="4966591" y="1347263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D: Analyses &amp; Results (SU)</a:t>
          </a:r>
        </a:p>
      </dsp:txBody>
      <dsp:txXfrm>
        <a:off x="4966591" y="1347263"/>
        <a:ext cx="1367238" cy="437516"/>
      </dsp:txXfrm>
    </dsp:sp>
    <dsp:sp modelId="{9AD03380-7C99-40AE-8091-E5B5C46DB8D7}">
      <dsp:nvSpPr>
        <dsp:cNvPr id="0" name=""/>
        <dsp:cNvSpPr/>
      </dsp:nvSpPr>
      <dsp:spPr>
        <a:xfrm>
          <a:off x="6962759" y="1224211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EDBD8-AD12-42C3-B70B-BB7471090FDE}">
      <dsp:nvSpPr>
        <dsp:cNvPr id="0" name=""/>
        <dsp:cNvSpPr/>
      </dsp:nvSpPr>
      <dsp:spPr>
        <a:xfrm>
          <a:off x="6962759" y="1224211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E4048-DA7B-4D50-A395-CD0AA224DF79}">
      <dsp:nvSpPr>
        <dsp:cNvPr id="0" name=""/>
        <dsp:cNvSpPr/>
      </dsp:nvSpPr>
      <dsp:spPr>
        <a:xfrm>
          <a:off x="6620950" y="1347263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E: Knowledge Translation (PAP)</a:t>
          </a:r>
        </a:p>
      </dsp:txBody>
      <dsp:txXfrm>
        <a:off x="6620950" y="1347263"/>
        <a:ext cx="1367238" cy="437516"/>
      </dsp:txXfrm>
    </dsp:sp>
    <dsp:sp modelId="{8E4B423A-27EE-47DB-8B55-7CFA58FA7B9F}">
      <dsp:nvSpPr>
        <dsp:cNvPr id="0" name=""/>
        <dsp:cNvSpPr/>
      </dsp:nvSpPr>
      <dsp:spPr>
        <a:xfrm>
          <a:off x="7851464" y="219495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6473-E339-4D2A-8B10-E255728E3BBF}">
      <dsp:nvSpPr>
        <dsp:cNvPr id="0" name=""/>
        <dsp:cNvSpPr/>
      </dsp:nvSpPr>
      <dsp:spPr>
        <a:xfrm>
          <a:off x="7851464" y="219495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2E574-B9F6-42A7-9071-02A9FC2E58D3}">
      <dsp:nvSpPr>
        <dsp:cNvPr id="0" name=""/>
        <dsp:cNvSpPr/>
      </dsp:nvSpPr>
      <dsp:spPr>
        <a:xfrm>
          <a:off x="7509655" y="2318002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+mj-lt"/>
            </a:rPr>
            <a:t>E1: Mtgs w Knowledge Users (PAP)</a:t>
          </a:r>
          <a:endParaRPr lang="en-CA" sz="1200" kern="1200" dirty="0">
            <a:latin typeface="+mj-lt"/>
          </a:endParaRPr>
        </a:p>
      </dsp:txBody>
      <dsp:txXfrm>
        <a:off x="7509655" y="2318002"/>
        <a:ext cx="1367238" cy="437516"/>
      </dsp:txXfrm>
    </dsp:sp>
    <dsp:sp modelId="{B461A13E-4D64-4915-8B60-527B7DED0699}">
      <dsp:nvSpPr>
        <dsp:cNvPr id="0" name=""/>
        <dsp:cNvSpPr/>
      </dsp:nvSpPr>
      <dsp:spPr>
        <a:xfrm>
          <a:off x="7851464" y="3165690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76E3B-1FB8-4D3B-A78A-FD7A1DBC693F}">
      <dsp:nvSpPr>
        <dsp:cNvPr id="0" name=""/>
        <dsp:cNvSpPr/>
      </dsp:nvSpPr>
      <dsp:spPr>
        <a:xfrm>
          <a:off x="7851464" y="3165690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1B0E5-AC34-4659-8762-748882FF13A6}">
      <dsp:nvSpPr>
        <dsp:cNvPr id="0" name=""/>
        <dsp:cNvSpPr/>
      </dsp:nvSpPr>
      <dsp:spPr>
        <a:xfrm>
          <a:off x="7509655" y="3288741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E2: Publications (Leads TBD)</a:t>
          </a:r>
        </a:p>
      </dsp:txBody>
      <dsp:txXfrm>
        <a:off x="7509655" y="3288741"/>
        <a:ext cx="1367238" cy="437516"/>
      </dsp:txXfrm>
    </dsp:sp>
    <dsp:sp modelId="{C85F0EF0-1BBE-44CA-932C-BC175793A778}">
      <dsp:nvSpPr>
        <dsp:cNvPr id="0" name=""/>
        <dsp:cNvSpPr/>
      </dsp:nvSpPr>
      <dsp:spPr>
        <a:xfrm>
          <a:off x="7851464" y="4136429"/>
          <a:ext cx="683619" cy="683619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6D453-211E-420B-A0DE-95FE5492813F}">
      <dsp:nvSpPr>
        <dsp:cNvPr id="0" name=""/>
        <dsp:cNvSpPr/>
      </dsp:nvSpPr>
      <dsp:spPr>
        <a:xfrm>
          <a:off x="7851464" y="4136429"/>
          <a:ext cx="683619" cy="683619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440962-A085-4EE6-8979-C2EFA9D2D571}">
      <dsp:nvSpPr>
        <dsp:cNvPr id="0" name=""/>
        <dsp:cNvSpPr/>
      </dsp:nvSpPr>
      <dsp:spPr>
        <a:xfrm>
          <a:off x="7509655" y="4259480"/>
          <a:ext cx="1367238" cy="43751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+mj-lt"/>
            </a:rPr>
            <a:t>E3: Summit (PAP)</a:t>
          </a:r>
        </a:p>
      </dsp:txBody>
      <dsp:txXfrm>
        <a:off x="7509655" y="4259480"/>
        <a:ext cx="1367238" cy="43751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1AAB8-519D-41AF-8B6F-E2DA271E09C2}">
      <dsp:nvSpPr>
        <dsp:cNvPr id="0" name=""/>
        <dsp:cNvSpPr/>
      </dsp:nvSpPr>
      <dsp:spPr>
        <a:xfrm rot="5400000">
          <a:off x="-199883" y="196681"/>
          <a:ext cx="1448939" cy="10611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700" kern="1200" dirty="0"/>
          </a:br>
          <a:r>
            <a:rPr lang="en-US" sz="1400" kern="1200" dirty="0"/>
            <a:t>Incredibly Useful</a:t>
          </a:r>
        </a:p>
      </dsp:txBody>
      <dsp:txXfrm rot="-5400000">
        <a:off x="-5991" y="533369"/>
        <a:ext cx="1061157" cy="387782"/>
      </dsp:txXfrm>
    </dsp:sp>
    <dsp:sp modelId="{D66D0C18-83B7-4825-999E-230B4D97804A}">
      <dsp:nvSpPr>
        <dsp:cNvPr id="0" name=""/>
        <dsp:cNvSpPr/>
      </dsp:nvSpPr>
      <dsp:spPr>
        <a:xfrm rot="5400000">
          <a:off x="4013873" y="-2916160"/>
          <a:ext cx="942306" cy="68836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WBS (with deliverable leads identified by the time you are in implementation)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Deliverable-based Gantt chart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Tracking Sheet</a:t>
          </a:r>
        </a:p>
      </dsp:txBody>
      <dsp:txXfrm rot="-5400000">
        <a:off x="1043180" y="100533"/>
        <a:ext cx="6837692" cy="850306"/>
      </dsp:txXfrm>
    </dsp:sp>
    <dsp:sp modelId="{AD840210-B04D-4243-969D-C0204D6B0E6C}">
      <dsp:nvSpPr>
        <dsp:cNvPr id="0" name=""/>
        <dsp:cNvSpPr/>
      </dsp:nvSpPr>
      <dsp:spPr>
        <a:xfrm rot="5400000">
          <a:off x="-223333" y="1473090"/>
          <a:ext cx="1448939" cy="10142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kern="1200" dirty="0"/>
          </a:br>
          <a:r>
            <a:rPr lang="en-US" sz="1400" kern="1200" dirty="0"/>
            <a:t>Usually Worth Adding</a:t>
          </a:r>
        </a:p>
      </dsp:txBody>
      <dsp:txXfrm rot="-5400000">
        <a:off x="-5991" y="1762878"/>
        <a:ext cx="1014257" cy="434682"/>
      </dsp:txXfrm>
    </dsp:sp>
    <dsp:sp modelId="{899C9DF2-8124-442E-A591-3BD7031208D6}">
      <dsp:nvSpPr>
        <dsp:cNvPr id="0" name=""/>
        <dsp:cNvSpPr/>
      </dsp:nvSpPr>
      <dsp:spPr>
        <a:xfrm rot="5400000">
          <a:off x="3990671" y="-1726656"/>
          <a:ext cx="941810" cy="6906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RACI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Deliverable-based budget with break down by funder categories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Status updates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Risk management plan</a:t>
          </a:r>
        </a:p>
      </dsp:txBody>
      <dsp:txXfrm rot="-5400000">
        <a:off x="1008266" y="1301724"/>
        <a:ext cx="6860647" cy="849860"/>
      </dsp:txXfrm>
    </dsp:sp>
    <dsp:sp modelId="{9A70A2B0-3BA0-4A19-A7BD-F5BA9E743293}">
      <dsp:nvSpPr>
        <dsp:cNvPr id="0" name=""/>
        <dsp:cNvSpPr/>
      </dsp:nvSpPr>
      <dsp:spPr>
        <a:xfrm rot="5400000">
          <a:off x="-223333" y="2726050"/>
          <a:ext cx="1448939" cy="101425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Helpful in Most Cases</a:t>
          </a:r>
        </a:p>
      </dsp:txBody>
      <dsp:txXfrm rot="-5400000">
        <a:off x="-5991" y="3015838"/>
        <a:ext cx="1014257" cy="434682"/>
      </dsp:txXfrm>
    </dsp:sp>
    <dsp:sp modelId="{625F279A-B22B-43A7-9797-E2BAA6FCEA97}">
      <dsp:nvSpPr>
        <dsp:cNvPr id="0" name=""/>
        <dsp:cNvSpPr/>
      </dsp:nvSpPr>
      <dsp:spPr>
        <a:xfrm rot="5400000">
          <a:off x="3990671" y="-473696"/>
          <a:ext cx="941810" cy="69066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Terms of Reference (TORs) for committees and governance bodies (including documented decision-making authorities/processes)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Stakeholder engagement plan and related documents (e.g., policy/practice briefs)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5A5A5A"/>
              </a:solidFill>
            </a:rPr>
            <a:t>Communications (beyond status updates and regular review of risks, e.g., meeting </a:t>
          </a:r>
          <a:r>
            <a:rPr lang="en-US" sz="1400" kern="1200">
              <a:solidFill>
                <a:srgbClr val="5A5A5A"/>
              </a:solidFill>
            </a:rPr>
            <a:t>agendas)</a:t>
          </a:r>
          <a:endParaRPr lang="en-US" sz="1400" kern="1200" dirty="0">
            <a:solidFill>
              <a:srgbClr val="5A5A5A"/>
            </a:solidFill>
          </a:endParaRPr>
        </a:p>
      </dsp:txBody>
      <dsp:txXfrm rot="-5400000">
        <a:off x="1008266" y="2554684"/>
        <a:ext cx="6860647" cy="84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12" y="5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/>
          <a:lstStyle>
            <a:lvl1pPr algn="r">
              <a:defRPr sz="1200"/>
            </a:lvl1pPr>
          </a:lstStyle>
          <a:p>
            <a:fld id="{BE12CF46-47FE-47B9-9B43-12B3544A2977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19034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12" y="9119034"/>
            <a:ext cx="3170357" cy="480547"/>
          </a:xfrm>
          <a:prstGeom prst="rect">
            <a:avLst/>
          </a:prstGeom>
        </p:spPr>
        <p:txBody>
          <a:bodyPr vert="horz" lIns="93776" tIns="46888" rIns="93776" bIns="46888" rtlCol="0" anchor="b"/>
          <a:lstStyle>
            <a:lvl1pPr algn="r">
              <a:defRPr sz="1200"/>
            </a:lvl1pPr>
          </a:lstStyle>
          <a:p>
            <a:fld id="{EE1F7575-623F-4527-85E6-C916BD032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17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/>
          <a:lstStyle>
            <a:lvl1pPr algn="r">
              <a:defRPr sz="1200"/>
            </a:lvl1pPr>
          </a:lstStyle>
          <a:p>
            <a:fld id="{28F3EE3D-A66D-43C5-A2D2-CD3E1240F709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6" tIns="48318" rIns="96636" bIns="48318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36" tIns="48318" rIns="96636" bIns="483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6636" tIns="48318" rIns="96636" bIns="48318" rtlCol="0" anchor="b"/>
          <a:lstStyle>
            <a:lvl1pPr algn="r">
              <a:defRPr sz="1200"/>
            </a:lvl1pPr>
          </a:lstStyle>
          <a:p>
            <a:fld id="{BF71D585-1E61-4E87-BD3E-53D53C59502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11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50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12</a:t>
            </a:fld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29E60E-638B-4C70-B029-85AB0CA610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CA"/>
              <a:t>October 7, 2020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9D45EFA-603C-4BD6-B457-AFD02047DB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/>
              <a:t>RPM Strategic Project Management for Evaluators</a:t>
            </a:r>
          </a:p>
        </p:txBody>
      </p:sp>
    </p:spTree>
    <p:extLst>
      <p:ext uri="{BB962C8B-B14F-4D97-AF65-F5344CB8AC3E}">
        <p14:creationId xmlns:p14="http://schemas.microsoft.com/office/powerpoint/2010/main" val="1236438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8475" y="738188"/>
            <a:ext cx="6538913" cy="3679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5195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9700" y="946150"/>
            <a:ext cx="8393113" cy="472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pPr/>
              <a:t>16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D59B6-D9AF-47A4-B230-09BDCF5B01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CA"/>
              <a:t>October 7, 2020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1236E999-B1E9-4EF8-957E-A91261A8778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/>
              <a:t>RPM Strategic Project Management for Evaluators</a:t>
            </a:r>
          </a:p>
        </p:txBody>
      </p:sp>
    </p:spTree>
    <p:extLst>
      <p:ext uri="{BB962C8B-B14F-4D97-AF65-F5344CB8AC3E}">
        <p14:creationId xmlns:p14="http://schemas.microsoft.com/office/powerpoint/2010/main" val="66260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9700" y="946150"/>
            <a:ext cx="8393113" cy="472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17</a:t>
            </a:fld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B9CF7-3DEC-45A1-A0CB-228FBF6F2A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CA"/>
              <a:t>October 7, 2020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DA12E23B-41A3-4704-A7E9-EEDF96C1404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CA"/>
              <a:t>RPM Strategic Project Management for Evaluators</a:t>
            </a:r>
          </a:p>
        </p:txBody>
      </p:sp>
    </p:spTree>
    <p:extLst>
      <p:ext uri="{BB962C8B-B14F-4D97-AF65-F5344CB8AC3E}">
        <p14:creationId xmlns:p14="http://schemas.microsoft.com/office/powerpoint/2010/main" val="1145195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0693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0497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5228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1931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2669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704850"/>
            <a:ext cx="6256338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303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5478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9700" y="946150"/>
            <a:ext cx="8393113" cy="472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7267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98475" y="738188"/>
            <a:ext cx="6538913" cy="3679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195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6547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7493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023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02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pPr/>
              <a:t>46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30776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409700" y="946150"/>
            <a:ext cx="8393113" cy="472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8712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59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15473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0188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3788" y="549275"/>
            <a:ext cx="4873625" cy="2741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9031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8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8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9212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519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2688" y="561975"/>
            <a:ext cx="4984750" cy="2803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943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52688" y="561975"/>
            <a:ext cx="4984750" cy="2803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1D585-1E61-4E87-BD3E-53D53C59502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194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85C62-6964-4760-837F-010028DA28B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26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301720"/>
            <a:ext cx="6696744" cy="1566174"/>
          </a:xfrm>
        </p:spPr>
        <p:txBody>
          <a:bodyPr>
            <a:noAutofit/>
          </a:bodyPr>
          <a:lstStyle>
            <a:lvl1pPr algn="l">
              <a:defRPr lang="en-CA" sz="3600" b="1" kern="1200" dirty="0">
                <a:solidFill>
                  <a:srgbClr val="3A77B3"/>
                </a:solidFill>
                <a:latin typeface="+mj-lt"/>
                <a:ea typeface="+mj-ea"/>
                <a:cs typeface="Aller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4407954"/>
            <a:ext cx="6696744" cy="4152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5A5A5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4" y="4794930"/>
            <a:ext cx="2133600" cy="273844"/>
          </a:xfr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endParaRPr lang="en-CA"/>
          </a:p>
        </p:txBody>
      </p:sp>
      <p:pic>
        <p:nvPicPr>
          <p:cNvPr id="11" name="Picture 10" descr="RPM_symbollines3_CMYK.eps"/>
          <p:cNvPicPr>
            <a:picLocks noChangeAspect="1"/>
          </p:cNvPicPr>
          <p:nvPr userDrawn="1"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06" y="2309080"/>
            <a:ext cx="6323890" cy="32149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67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05978"/>
            <a:ext cx="7427168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90A03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200151"/>
            <a:ext cx="7427168" cy="339447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Aft>
                <a:spcPts val="672"/>
              </a:spcAft>
              <a:defRPr sz="2400">
                <a:solidFill>
                  <a:srgbClr val="5A5A5A"/>
                </a:solidFill>
                <a:latin typeface="+mj-lt"/>
              </a:defRPr>
            </a:lvl1pPr>
            <a:lvl2pPr>
              <a:lnSpc>
                <a:spcPct val="110000"/>
              </a:lnSpc>
              <a:spcAft>
                <a:spcPts val="672"/>
              </a:spcAft>
              <a:defRPr sz="2000">
                <a:solidFill>
                  <a:srgbClr val="5A5A5A"/>
                </a:solidFill>
                <a:latin typeface="+mj-lt"/>
              </a:defRPr>
            </a:lvl2pPr>
            <a:lvl3pPr>
              <a:lnSpc>
                <a:spcPct val="110000"/>
              </a:lnSpc>
              <a:spcAft>
                <a:spcPts val="672"/>
              </a:spcAft>
              <a:defRPr sz="1800">
                <a:solidFill>
                  <a:srgbClr val="5A5A5A"/>
                </a:solidFill>
                <a:latin typeface="+mj-lt"/>
              </a:defRPr>
            </a:lvl3pPr>
            <a:lvl4pPr>
              <a:lnSpc>
                <a:spcPct val="110000"/>
              </a:lnSpc>
              <a:spcAft>
                <a:spcPts val="672"/>
              </a:spcAft>
              <a:defRPr sz="1600">
                <a:solidFill>
                  <a:srgbClr val="5A5A5A"/>
                </a:solidFill>
                <a:latin typeface="+mj-lt"/>
              </a:defRPr>
            </a:lvl4pPr>
            <a:lvl5pPr>
              <a:lnSpc>
                <a:spcPct val="110000"/>
              </a:lnSpc>
              <a:spcAft>
                <a:spcPts val="672"/>
              </a:spcAft>
              <a:defRPr sz="1600">
                <a:solidFill>
                  <a:srgbClr val="5A5A5A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fld id="{2393D220-CF7C-4136-8FE0-747CA88291E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75758" y="4902428"/>
            <a:ext cx="3927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+mj-lt"/>
              </a:rPr>
              <a:t>© 2023 Research Project Management (RPM)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8340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1869673"/>
            <a:ext cx="4766457" cy="234690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Aft>
                <a:spcPts val="672"/>
              </a:spcAft>
              <a:buNone/>
              <a:defRPr sz="2400">
                <a:solidFill>
                  <a:srgbClr val="5A5A5A"/>
                </a:solidFill>
                <a:latin typeface="+mj-lt"/>
              </a:defRPr>
            </a:lvl1pPr>
            <a:lvl2pPr>
              <a:lnSpc>
                <a:spcPct val="110000"/>
              </a:lnSpc>
              <a:spcAft>
                <a:spcPts val="672"/>
              </a:spcAft>
              <a:defRPr sz="2000">
                <a:solidFill>
                  <a:srgbClr val="5A5A5A"/>
                </a:solidFill>
                <a:latin typeface="+mj-lt"/>
              </a:defRPr>
            </a:lvl2pPr>
            <a:lvl3pPr>
              <a:lnSpc>
                <a:spcPct val="110000"/>
              </a:lnSpc>
              <a:spcAft>
                <a:spcPts val="672"/>
              </a:spcAft>
              <a:defRPr sz="1800">
                <a:solidFill>
                  <a:srgbClr val="5A5A5A"/>
                </a:solidFill>
                <a:latin typeface="+mj-lt"/>
              </a:defRPr>
            </a:lvl3pPr>
            <a:lvl4pPr>
              <a:lnSpc>
                <a:spcPct val="110000"/>
              </a:lnSpc>
              <a:spcAft>
                <a:spcPts val="672"/>
              </a:spcAft>
              <a:defRPr sz="1600">
                <a:solidFill>
                  <a:srgbClr val="5A5A5A"/>
                </a:solidFill>
                <a:latin typeface="+mj-lt"/>
              </a:defRPr>
            </a:lvl4pPr>
            <a:lvl5pPr>
              <a:lnSpc>
                <a:spcPct val="110000"/>
              </a:lnSpc>
              <a:spcAft>
                <a:spcPts val="672"/>
              </a:spcAft>
              <a:defRPr sz="1600">
                <a:solidFill>
                  <a:srgbClr val="5A5A5A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31640" y="735546"/>
            <a:ext cx="4896544" cy="864096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C03A3F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5496" y="4794272"/>
            <a:ext cx="38555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+mj-lt"/>
              </a:rPr>
              <a:t>© 2023 Research Project Management (RPM) all rights reserved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fld id="{2393D220-CF7C-4136-8FE0-747CA88291E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5" name="Picture 14" descr="RPM_symbollines5_CMYK.eps"/>
          <p:cNvPicPr>
            <a:picLocks noChangeAspect="1"/>
          </p:cNvPicPr>
          <p:nvPr userDrawn="1"/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15566"/>
            <a:ext cx="3080588" cy="5660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1588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632" y="1200151"/>
            <a:ext cx="3528392" cy="3394472"/>
          </a:xfrm>
        </p:spPr>
        <p:txBody>
          <a:bodyPr/>
          <a:lstStyle>
            <a:lvl1pPr>
              <a:defRPr sz="2400">
                <a:solidFill>
                  <a:srgbClr val="5A5A5A"/>
                </a:solidFill>
                <a:latin typeface="+mj-lt"/>
              </a:defRPr>
            </a:lvl1pPr>
            <a:lvl2pPr>
              <a:defRPr sz="2000">
                <a:solidFill>
                  <a:srgbClr val="5A5A5A"/>
                </a:solidFill>
                <a:latin typeface="+mj-lt"/>
              </a:defRPr>
            </a:lvl2pPr>
            <a:lvl3pPr>
              <a:defRPr sz="1800">
                <a:solidFill>
                  <a:srgbClr val="5A5A5A"/>
                </a:solidFill>
                <a:latin typeface="+mj-lt"/>
              </a:defRPr>
            </a:lvl3pPr>
            <a:lvl4pPr>
              <a:defRPr sz="1600">
                <a:solidFill>
                  <a:srgbClr val="5A5A5A"/>
                </a:solidFill>
                <a:latin typeface="+mj-lt"/>
              </a:defRPr>
            </a:lvl4pPr>
            <a:lvl5pPr>
              <a:defRPr sz="1600">
                <a:solidFill>
                  <a:srgbClr val="5A5A5A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200151"/>
            <a:ext cx="3898776" cy="3394472"/>
          </a:xfrm>
        </p:spPr>
        <p:txBody>
          <a:bodyPr/>
          <a:lstStyle>
            <a:lvl1pPr>
              <a:defRPr sz="2400">
                <a:solidFill>
                  <a:srgbClr val="5A5A5A"/>
                </a:solidFill>
                <a:latin typeface="+mj-lt"/>
              </a:defRPr>
            </a:lvl1pPr>
            <a:lvl2pPr>
              <a:defRPr sz="2000">
                <a:solidFill>
                  <a:srgbClr val="5A5A5A"/>
                </a:solidFill>
                <a:latin typeface="+mj-lt"/>
              </a:defRPr>
            </a:lvl2pPr>
            <a:lvl3pPr>
              <a:defRPr sz="1800">
                <a:solidFill>
                  <a:srgbClr val="5A5A5A"/>
                </a:solidFill>
                <a:latin typeface="+mj-lt"/>
              </a:defRPr>
            </a:lvl3pPr>
            <a:lvl4pPr>
              <a:defRPr sz="1600">
                <a:solidFill>
                  <a:srgbClr val="5A5A5A"/>
                </a:solidFill>
                <a:latin typeface="+mj-lt"/>
              </a:defRPr>
            </a:lvl4pPr>
            <a:lvl5pPr>
              <a:defRPr sz="1600">
                <a:solidFill>
                  <a:srgbClr val="5A5A5A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9632" y="205978"/>
            <a:ext cx="7427168" cy="857250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90A03C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504" y="4794272"/>
            <a:ext cx="3927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+mj-lt"/>
              </a:rPr>
              <a:t>© 2023 Research Project Management (RPM) all rights reserved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fld id="{2393D220-CF7C-4136-8FE0-747CA88291E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7" name="Picture 16" descr="RPM_symbollines4_CMYK.eps"/>
          <p:cNvPicPr>
            <a:picLocks noChangeAspect="1"/>
          </p:cNvPicPr>
          <p:nvPr userDrawn="1"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484" y="-1028650"/>
            <a:ext cx="602651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97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016" y="3600451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30016" y="459581"/>
            <a:ext cx="5486400" cy="3086100"/>
          </a:xfrm>
        </p:spPr>
        <p:txBody>
          <a:bodyPr/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0016" y="4025504"/>
            <a:ext cx="5486400" cy="603647"/>
          </a:xfrm>
        </p:spPr>
        <p:txBody>
          <a:bodyPr/>
          <a:lstStyle>
            <a:lvl1pPr marL="0" indent="0">
              <a:buNone/>
              <a:defRPr sz="1200">
                <a:solidFill>
                  <a:srgbClr val="5A5A5A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504" y="4794272"/>
            <a:ext cx="3927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+mj-lt"/>
              </a:rPr>
              <a:t>© 2023 Research Project Management (RPM) all rights reserved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fld id="{2393D220-CF7C-4136-8FE0-747CA88291E3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18" name="Picture 17" descr="RPM_symbollines2_CMYK.eps"/>
          <p:cNvPicPr>
            <a:picLocks noChangeAspect="1"/>
          </p:cNvPicPr>
          <p:nvPr userDrawn="1"/>
        </p:nvPicPr>
        <p:blipFill>
          <a:blip r:embed="rId2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81894" y="-145611"/>
            <a:ext cx="5260668" cy="29185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45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36512" y="4900158"/>
            <a:ext cx="39276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100" dirty="0">
                <a:latin typeface="+mj-lt"/>
              </a:rPr>
              <a:t>© 2023 Research Project Management (RPM) all rights reserved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>
            <a:lvl1pPr>
              <a:defRPr sz="1100">
                <a:latin typeface="+mj-lt"/>
              </a:defRPr>
            </a:lvl1pPr>
          </a:lstStyle>
          <a:p>
            <a:fld id="{2393D220-CF7C-4136-8FE0-747CA88291E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19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19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3214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52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3D220-CF7C-4136-8FE0-747CA88291E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808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7" r:id="rId5"/>
    <p:sldLayoutId id="2147483655" r:id="rId6"/>
    <p:sldLayoutId id="2147483656" r:id="rId7"/>
    <p:sldLayoutId id="2147483658" r:id="rId8"/>
    <p:sldLayoutId id="2147483659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is.utoronto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notesSlide" Target="../notesSlides/notesSlide29.xml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https://cris.utoronto.ca/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275679" y="3502327"/>
            <a:ext cx="6840760" cy="1214606"/>
          </a:xfrm>
        </p:spPr>
        <p:txBody>
          <a:bodyPr>
            <a:normAutofit/>
          </a:bodyPr>
          <a:lstStyle/>
          <a:p>
            <a:r>
              <a:rPr lang="en-CA" sz="1600" dirty="0"/>
              <a:t>Developed and presented by P Alison Paprica, PhD, PMP</a:t>
            </a:r>
            <a:br>
              <a:rPr lang="en-CA" sz="1600" dirty="0"/>
            </a:br>
            <a:br>
              <a:rPr lang="en-CA" sz="800" dirty="0"/>
            </a:br>
            <a:r>
              <a:rPr lang="en-CA" sz="1600" dirty="0"/>
              <a:t>Hosted by the Centre for Research &amp; Innovation Support (</a:t>
            </a:r>
            <a:r>
              <a:rPr lang="en-CA" sz="1600" dirty="0">
                <a:hlinkClick r:id="rId3"/>
              </a:rPr>
              <a:t>CRIS</a:t>
            </a:r>
            <a:r>
              <a:rPr lang="en-CA" sz="1600" dirty="0"/>
              <a:t>)</a:t>
            </a:r>
            <a:endParaRPr lang="en-CA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784693"/>
            <a:ext cx="6251289" cy="1728192"/>
          </a:xfrm>
          <a:noFill/>
        </p:spPr>
        <p:txBody>
          <a:bodyPr>
            <a:normAutofit/>
          </a:bodyPr>
          <a:lstStyle/>
          <a:p>
            <a:r>
              <a:rPr lang="en-CA" sz="2900" dirty="0">
                <a:solidFill>
                  <a:srgbClr val="0070C0"/>
                </a:solidFill>
              </a:rPr>
              <a:t>Webinar</a:t>
            </a:r>
            <a:br>
              <a:rPr lang="en-CA" sz="2900" dirty="0">
                <a:solidFill>
                  <a:srgbClr val="0070C0"/>
                </a:solidFill>
              </a:rPr>
            </a:br>
            <a:r>
              <a:rPr lang="en-CA" sz="2900" dirty="0">
                <a:solidFill>
                  <a:srgbClr val="0070C0"/>
                </a:solidFill>
              </a:rPr>
              <a:t>Project Management for Research</a:t>
            </a:r>
            <a:br>
              <a:rPr lang="en-CA" sz="2900" dirty="0">
                <a:solidFill>
                  <a:srgbClr val="0070C0"/>
                </a:solidFill>
              </a:rPr>
            </a:br>
            <a:r>
              <a:rPr lang="en-CA" sz="2900" dirty="0">
                <a:solidFill>
                  <a:srgbClr val="0070C0"/>
                </a:solidFill>
              </a:rPr>
              <a:t>January 10, 2023 @ 1-2:30 pm Eastern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82302"/>
            <a:ext cx="345638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1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76622"/>
            <a:ext cx="6172200" cy="857250"/>
          </a:xfrm>
        </p:spPr>
        <p:txBody>
          <a:bodyPr vert="horz" lIns="68580" tIns="34290" rIns="68580" bIns="3429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CA" sz="3200" dirty="0"/>
              <a:t>Continuum of Project Certainty</a:t>
            </a:r>
            <a:r>
              <a:rPr lang="en-CA" sz="3200" baseline="30000" dirty="0"/>
              <a:t>†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4722062-3F30-4640-9490-38C7A2B8AB51}"/>
              </a:ext>
            </a:extLst>
          </p:cNvPr>
          <p:cNvGrpSpPr/>
          <p:nvPr/>
        </p:nvGrpSpPr>
        <p:grpSpPr>
          <a:xfrm>
            <a:off x="539552" y="1275606"/>
            <a:ext cx="7992888" cy="3155440"/>
            <a:chOff x="1277634" y="1329612"/>
            <a:chExt cx="6534727" cy="2785908"/>
          </a:xfrm>
        </p:grpSpPr>
        <p:sp>
          <p:nvSpPr>
            <p:cNvPr id="5" name="Rectangle 4"/>
            <p:cNvSpPr/>
            <p:nvPr/>
          </p:nvSpPr>
          <p:spPr>
            <a:xfrm>
              <a:off x="1439652" y="3000967"/>
              <a:ext cx="6264696" cy="270030"/>
            </a:xfrm>
            <a:prstGeom prst="rect">
              <a:avLst/>
            </a:prstGeom>
            <a:gradFill flip="none" rotWithShape="1">
              <a:gsLst>
                <a:gs pos="0">
                  <a:srgbClr val="003366"/>
                </a:gs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600">
                <a:solidFill>
                  <a:srgbClr val="5A5A5A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60434" y="3381841"/>
              <a:ext cx="889663" cy="73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>
                  <a:solidFill>
                    <a:srgbClr val="5A5A5A"/>
                  </a:solidFill>
                </a:rPr>
                <a:t>Most </a:t>
              </a:r>
              <a:br>
                <a:rPr lang="en-CA" sz="2400" dirty="0">
                  <a:solidFill>
                    <a:srgbClr val="5A5A5A"/>
                  </a:solidFill>
                </a:rPr>
              </a:br>
              <a:r>
                <a:rPr lang="en-CA" sz="2400" dirty="0">
                  <a:solidFill>
                    <a:srgbClr val="5A5A5A"/>
                  </a:solidFill>
                </a:rPr>
                <a:t>Certain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863089" y="3381841"/>
              <a:ext cx="889663" cy="73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CA" sz="2400" dirty="0">
                  <a:solidFill>
                    <a:srgbClr val="5A5A5A"/>
                  </a:solidFill>
                </a:rPr>
                <a:t>Least </a:t>
              </a:r>
              <a:br>
                <a:rPr lang="en-CA" sz="2400" dirty="0">
                  <a:solidFill>
                    <a:srgbClr val="5A5A5A"/>
                  </a:solidFill>
                </a:rPr>
              </a:br>
              <a:r>
                <a:rPr lang="en-CA" sz="2400" dirty="0">
                  <a:solidFill>
                    <a:srgbClr val="5A5A5A"/>
                  </a:solidFill>
                </a:rPr>
                <a:t>Certain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77634" y="2218533"/>
              <a:ext cx="1072879" cy="51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>
                  <a:solidFill>
                    <a:srgbClr val="5A5A5A"/>
                  </a:solidFill>
                </a:rPr>
                <a:t>Non-research</a:t>
              </a:r>
              <a:br>
                <a:rPr lang="en-CA" sz="1600" dirty="0">
                  <a:solidFill>
                    <a:srgbClr val="5A5A5A"/>
                  </a:solidFill>
                </a:rPr>
              </a:br>
              <a:r>
                <a:rPr lang="en-CA" sz="1600" dirty="0">
                  <a:solidFill>
                    <a:srgbClr val="5A5A5A"/>
                  </a:solidFill>
                </a:rPr>
                <a:t>Projects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39114" y="1926969"/>
              <a:ext cx="1173247" cy="95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CA" sz="1600" dirty="0">
                  <a:solidFill>
                    <a:srgbClr val="5A5A5A"/>
                  </a:solidFill>
                </a:rPr>
                <a:t>Academic Investigator-driven Basic Research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11761" y="1329612"/>
              <a:ext cx="1897406" cy="951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600" dirty="0">
                  <a:solidFill>
                    <a:srgbClr val="5A5A5A"/>
                  </a:solidFill>
                </a:rPr>
                <a:t>Business</a:t>
              </a:r>
              <a:br>
                <a:rPr lang="en-CA" sz="1600" dirty="0">
                  <a:solidFill>
                    <a:srgbClr val="5A5A5A"/>
                  </a:solidFill>
                </a:rPr>
              </a:br>
              <a:r>
                <a:rPr lang="en-CA" sz="1600" dirty="0">
                  <a:solidFill>
                    <a:srgbClr val="5A5A5A"/>
                  </a:solidFill>
                </a:rPr>
                <a:t>Experimental Development or Applied Research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45864" y="2149283"/>
              <a:ext cx="1120795" cy="73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rgbClr val="5A5A5A"/>
                  </a:solidFill>
                </a:rPr>
                <a:t>Business Basic</a:t>
              </a:r>
              <a:br>
                <a:rPr lang="en-CA" sz="1600" dirty="0">
                  <a:solidFill>
                    <a:srgbClr val="5A5A5A"/>
                  </a:solidFill>
                </a:rPr>
              </a:br>
              <a:r>
                <a:rPr lang="en-CA" sz="1600" dirty="0">
                  <a:solidFill>
                    <a:srgbClr val="5A5A5A"/>
                  </a:solidFill>
                </a:rPr>
                <a:t>Sciences</a:t>
              </a:r>
              <a:br>
                <a:rPr lang="en-CA" sz="1600" dirty="0">
                  <a:solidFill>
                    <a:srgbClr val="5A5A5A"/>
                  </a:solidFill>
                </a:rPr>
              </a:br>
              <a:r>
                <a:rPr lang="en-CA" sz="1600" dirty="0">
                  <a:solidFill>
                    <a:srgbClr val="5A5A5A"/>
                  </a:solidFill>
                </a:rPr>
                <a:t>Research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29151" y="1329612"/>
              <a:ext cx="1665725" cy="7336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rgbClr val="5A5A5A"/>
                  </a:solidFill>
                </a:rPr>
                <a:t>Academic or </a:t>
              </a:r>
              <a:br>
                <a:rPr lang="en-CA" sz="1600" dirty="0">
                  <a:solidFill>
                    <a:srgbClr val="5A5A5A"/>
                  </a:solidFill>
                </a:rPr>
              </a:br>
              <a:r>
                <a:rPr lang="en-CA" sz="1600" dirty="0">
                  <a:solidFill>
                    <a:srgbClr val="5A5A5A"/>
                  </a:solidFill>
                </a:rPr>
                <a:t>Government Applied </a:t>
              </a:r>
              <a:br>
                <a:rPr lang="en-CA" sz="1600" dirty="0">
                  <a:solidFill>
                    <a:srgbClr val="5A5A5A"/>
                  </a:solidFill>
                </a:rPr>
              </a:br>
              <a:r>
                <a:rPr lang="en-CA" sz="1600" dirty="0">
                  <a:solidFill>
                    <a:srgbClr val="5A5A5A"/>
                  </a:solidFill>
                </a:rPr>
                <a:t>Research &amp; Evaluation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92793" y="2377092"/>
              <a:ext cx="1499442" cy="5162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600" dirty="0">
                  <a:solidFill>
                    <a:srgbClr val="5A5A5A"/>
                  </a:solidFill>
                </a:rPr>
                <a:t>Not-for-Profit</a:t>
              </a:r>
            </a:p>
            <a:p>
              <a:pPr algn="ctr"/>
              <a:r>
                <a:rPr lang="en-CA" sz="1600" dirty="0">
                  <a:solidFill>
                    <a:srgbClr val="5A5A5A"/>
                  </a:solidFill>
                </a:rPr>
                <a:t>R&amp;D and Evaluation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05626" y="4480261"/>
            <a:ext cx="21174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350" baseline="30000" dirty="0">
                <a:solidFill>
                  <a:srgbClr val="5A5A5A"/>
                </a:solidFill>
              </a:rPr>
              <a:t>†</a:t>
            </a:r>
            <a:r>
              <a:rPr lang="en-CA" sz="1350" dirty="0">
                <a:solidFill>
                  <a:srgbClr val="5A5A5A"/>
                </a:solidFill>
              </a:rPr>
              <a:t> with exceptions, of course</a:t>
            </a:r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8244FCC9-66E7-4CD9-A665-5E29E1E4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10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1378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8208912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CA" dirty="0"/>
              <a:t>Tailoring Project Management for Research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03597"/>
            <a:ext cx="7632848" cy="3528393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>
              <a:buNone/>
            </a:pPr>
            <a:r>
              <a:rPr lang="en-CA" dirty="0"/>
              <a:t>Generally the greater the </a:t>
            </a:r>
            <a:r>
              <a:rPr lang="en-CA" b="1" dirty="0">
                <a:solidFill>
                  <a:srgbClr val="0070C0"/>
                </a:solidFill>
              </a:rPr>
              <a:t>inherent uncertainty, the fewer the number of pages </a:t>
            </a:r>
            <a:r>
              <a:rPr lang="en-CA" dirty="0"/>
              <a:t>of planning and management documents</a:t>
            </a:r>
          </a:p>
          <a:p>
            <a:r>
              <a:rPr lang="en-CA" dirty="0"/>
              <a:t>High uncertainty </a:t>
            </a:r>
            <a:r>
              <a:rPr lang="en-CA" dirty="0">
                <a:cs typeface="Arial" panose="020B0604020202020204" pitchFamily="34" charset="0"/>
              </a:rPr>
              <a:t>→ </a:t>
            </a:r>
            <a:r>
              <a:rPr lang="en-CA" b="1" dirty="0">
                <a:solidFill>
                  <a:srgbClr val="0070C0"/>
                </a:solidFill>
                <a:cs typeface="Arial" panose="020B0604020202020204" pitchFamily="34" charset="0"/>
              </a:rPr>
              <a:t>very short overarching plan </a:t>
            </a:r>
            <a:r>
              <a:rPr lang="en-CA" dirty="0">
                <a:cs typeface="Arial" panose="020B0604020202020204" pitchFamily="34" charset="0"/>
              </a:rPr>
              <a:t>(as few as 3 pages)</a:t>
            </a:r>
          </a:p>
          <a:p>
            <a:pPr>
              <a:spcAft>
                <a:spcPts val="0"/>
              </a:spcAft>
            </a:pPr>
            <a:r>
              <a:rPr lang="en-CA" dirty="0">
                <a:cs typeface="Arial" panose="020B0604020202020204" pitchFamily="34" charset="0"/>
              </a:rPr>
              <a:t>There will often be </a:t>
            </a:r>
            <a:r>
              <a:rPr lang="en-CA" b="1" dirty="0">
                <a:solidFill>
                  <a:srgbClr val="0070C0"/>
                </a:solidFill>
                <a:cs typeface="Arial" panose="020B0604020202020204" pitchFamily="34" charset="0"/>
              </a:rPr>
              <a:t>more details somewhere</a:t>
            </a:r>
            <a:r>
              <a:rPr lang="en-CA" dirty="0">
                <a:cs typeface="Arial" panose="020B0604020202020204" pitchFamily="34" charset="0"/>
              </a:rPr>
              <a:t>, e.g., </a:t>
            </a:r>
          </a:p>
          <a:p>
            <a:pPr lvl="1">
              <a:spcAft>
                <a:spcPts val="0"/>
              </a:spcAft>
            </a:pPr>
            <a:r>
              <a:rPr lang="en-CA" dirty="0">
                <a:cs typeface="Arial" panose="020B0604020202020204" pitchFamily="34" charset="0"/>
              </a:rPr>
              <a:t>In regulatory submission, permit application, protocols, or research ethics board or IRB submissions</a:t>
            </a:r>
          </a:p>
          <a:p>
            <a:pPr lvl="1">
              <a:spcAft>
                <a:spcPts val="0"/>
              </a:spcAft>
            </a:pPr>
            <a:r>
              <a:rPr lang="en-CA" dirty="0">
                <a:cs typeface="Arial" panose="020B0604020202020204" pitchFamily="34" charset="0"/>
              </a:rPr>
              <a:t>Held by individuals</a:t>
            </a:r>
          </a:p>
          <a:p>
            <a:pPr lvl="1">
              <a:spcAft>
                <a:spcPts val="0"/>
              </a:spcAft>
            </a:pPr>
            <a:r>
              <a:rPr lang="en-CA" dirty="0">
                <a:cs typeface="Arial" panose="020B0604020202020204" pitchFamily="34" charset="0"/>
              </a:rPr>
              <a:t>Within working groups within the project team </a:t>
            </a:r>
          </a:p>
          <a:p>
            <a:pPr lvl="1"/>
            <a:r>
              <a:rPr lang="en-CA" dirty="0">
                <a:cs typeface="Arial" panose="020B0604020202020204" pitchFamily="34" charset="0"/>
              </a:rPr>
              <a:t>In reports to funders</a:t>
            </a:r>
          </a:p>
          <a:p>
            <a:r>
              <a:rPr lang="en-CA" dirty="0">
                <a:cs typeface="Arial" panose="020B0604020202020204" pitchFamily="34" charset="0"/>
              </a:rPr>
              <a:t>But the overarching plan can be very short because it </a:t>
            </a:r>
            <a:r>
              <a:rPr lang="en-CA" b="1" dirty="0">
                <a:solidFill>
                  <a:srgbClr val="0070C0"/>
                </a:solidFill>
                <a:cs typeface="Arial" panose="020B0604020202020204" pitchFamily="34" charset="0"/>
              </a:rPr>
              <a:t>contains only the essential high-level information that </a:t>
            </a:r>
            <a:r>
              <a:rPr lang="en-CA" b="1" u="sng" dirty="0">
                <a:solidFill>
                  <a:srgbClr val="0070C0"/>
                </a:solidFill>
                <a:cs typeface="Arial" panose="020B0604020202020204" pitchFamily="34" charset="0"/>
              </a:rPr>
              <a:t>all</a:t>
            </a:r>
            <a:r>
              <a:rPr lang="en-CA" b="1" dirty="0">
                <a:solidFill>
                  <a:srgbClr val="0070C0"/>
                </a:solidFill>
                <a:cs typeface="Arial" panose="020B0604020202020204" pitchFamily="34" charset="0"/>
              </a:rPr>
              <a:t> the team members and stakeholders need to know</a:t>
            </a:r>
            <a:r>
              <a:rPr lang="en-CA" dirty="0">
                <a:cs typeface="Arial" panose="020B0604020202020204" pitchFamily="34" charset="0"/>
              </a:rPr>
              <a:t> and agree on in order to work together to complete the project</a:t>
            </a:r>
            <a:endParaRPr lang="en-CA" dirty="0"/>
          </a:p>
          <a:p>
            <a:pPr lvl="1"/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810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>
            <a:normAutofit fontScale="90000"/>
          </a:bodyPr>
          <a:lstStyle/>
          <a:p>
            <a:r>
              <a:rPr lang="en-CA" dirty="0"/>
              <a:t>Project Management Mindset for Research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95081"/>
            <a:ext cx="7931224" cy="2804861"/>
          </a:xfrm>
        </p:spPr>
        <p:txBody>
          <a:bodyPr>
            <a:normAutofit/>
          </a:bodyPr>
          <a:lstStyle/>
          <a:p>
            <a:r>
              <a:rPr lang="en-CA" b="1" dirty="0">
                <a:solidFill>
                  <a:srgbClr val="3A77B3"/>
                </a:solidFill>
              </a:rPr>
              <a:t>DEFINE</a:t>
            </a:r>
            <a:r>
              <a:rPr lang="en-CA" dirty="0"/>
              <a:t> </a:t>
            </a:r>
            <a:r>
              <a:rPr lang="en-CA" sz="2000" dirty="0"/>
              <a:t>– </a:t>
            </a:r>
            <a:r>
              <a:rPr lang="en-CA" sz="2000" u="sng" dirty="0"/>
              <a:t>before you start the activities of the project</a:t>
            </a:r>
            <a:r>
              <a:rPr lang="en-CA" sz="2000" dirty="0"/>
              <a:t>, work with the team and stakeholders to establish a common understanding of the tangible things (a.k.a. deliverables) that will be produced by the research</a:t>
            </a:r>
          </a:p>
          <a:p>
            <a:r>
              <a:rPr lang="en-CA" sz="2000" dirty="0"/>
              <a:t>then </a:t>
            </a:r>
            <a:r>
              <a:rPr lang="en-CA" b="1" dirty="0">
                <a:solidFill>
                  <a:srgbClr val="3A77B3"/>
                </a:solidFill>
              </a:rPr>
              <a:t>DELIVER</a:t>
            </a:r>
            <a:r>
              <a:rPr lang="en-CA" dirty="0"/>
              <a:t> </a:t>
            </a:r>
            <a:r>
              <a:rPr lang="en-CA" sz="2000" dirty="0"/>
              <a:t>– assign qualified deliverable Leads who work together, using their judgement and expertise, to produce the deliverables and complete the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581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>
                <a:solidFill>
                  <a:srgbClr val="DE9400"/>
                </a:solidFill>
              </a:rPr>
              <a:t>Deliverable-Orienting Thought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31591"/>
            <a:ext cx="8147248" cy="3463032"/>
          </a:xfrm>
        </p:spPr>
        <p:txBody>
          <a:bodyPr>
            <a:noAutofit/>
          </a:bodyPr>
          <a:lstStyle/>
          <a:p>
            <a:r>
              <a:rPr lang="en-CA" sz="1800" b="1" dirty="0">
                <a:solidFill>
                  <a:srgbClr val="0070C0"/>
                </a:solidFill>
              </a:rPr>
              <a:t>Imagine a project </a:t>
            </a:r>
            <a:r>
              <a:rPr lang="en-CA" sz="1800" dirty="0"/>
              <a:t>that you are working on or have worked on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Think about </a:t>
            </a:r>
            <a:r>
              <a:rPr lang="en-CA" sz="1800" b="1" dirty="0">
                <a:solidFill>
                  <a:srgbClr val="0070C0"/>
                </a:solidFill>
              </a:rPr>
              <a:t>the tangible things (aka deliverables) </a:t>
            </a:r>
            <a:r>
              <a:rPr lang="en-CA" sz="1800" dirty="0"/>
              <a:t>that are produced by the project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It may help to think of a USB stick or folder with </a:t>
            </a:r>
            <a:r>
              <a:rPr lang="en-CA" sz="1800" b="1" dirty="0">
                <a:solidFill>
                  <a:srgbClr val="0070C0"/>
                </a:solidFill>
              </a:rPr>
              <a:t>all the documents </a:t>
            </a:r>
            <a:r>
              <a:rPr lang="en-CA" sz="1800" dirty="0"/>
              <a:t>plus </a:t>
            </a:r>
            <a:r>
              <a:rPr lang="en-CA" sz="1800" b="1" dirty="0">
                <a:solidFill>
                  <a:srgbClr val="0070C0"/>
                </a:solidFill>
              </a:rPr>
              <a:t>photos of those things that aren’t documents</a:t>
            </a:r>
          </a:p>
          <a:p>
            <a:pPr lvl="1">
              <a:spcAft>
                <a:spcPts val="0"/>
              </a:spcAft>
            </a:pPr>
            <a:r>
              <a:rPr lang="en-CA" sz="1800" dirty="0"/>
              <a:t>Think of the “</a:t>
            </a:r>
            <a:r>
              <a:rPr lang="en-CA" sz="1800" b="1" dirty="0">
                <a:solidFill>
                  <a:srgbClr val="0070C0"/>
                </a:solidFill>
              </a:rPr>
              <a:t>nouns</a:t>
            </a:r>
            <a:r>
              <a:rPr lang="en-CA" sz="1800" dirty="0"/>
              <a:t>” of the project (the output of the “verbs” of your project)</a:t>
            </a:r>
          </a:p>
          <a:p>
            <a:pPr lvl="2">
              <a:spcAft>
                <a:spcPts val="0"/>
              </a:spcAft>
            </a:pPr>
            <a:r>
              <a:rPr lang="en-CA" dirty="0"/>
              <a:t>Include </a:t>
            </a:r>
            <a:r>
              <a:rPr lang="en-CA" b="1" dirty="0">
                <a:solidFill>
                  <a:srgbClr val="0070C0"/>
                </a:solidFill>
              </a:rPr>
              <a:t>final products </a:t>
            </a:r>
            <a:r>
              <a:rPr lang="en-CA" dirty="0"/>
              <a:t>(e.g., report, book, articles, physical creations)</a:t>
            </a:r>
          </a:p>
          <a:p>
            <a:pPr lvl="2">
              <a:spcAft>
                <a:spcPts val="0"/>
              </a:spcAft>
            </a:pPr>
            <a:r>
              <a:rPr lang="en-CA" dirty="0"/>
              <a:t>And </a:t>
            </a:r>
            <a:r>
              <a:rPr lang="en-CA" b="1" dirty="0">
                <a:solidFill>
                  <a:srgbClr val="0070C0"/>
                </a:solidFill>
              </a:rPr>
              <a:t>interim products </a:t>
            </a:r>
            <a:r>
              <a:rPr lang="en-CA" dirty="0"/>
              <a:t>(e.g., terms of reference for a committee, interview guide, meeting agendas, draft blueprints)</a:t>
            </a:r>
          </a:p>
          <a:p>
            <a:pPr lvl="1">
              <a:spcAft>
                <a:spcPts val="0"/>
              </a:spcAft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endParaRPr lang="en-CA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6322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610" y="181247"/>
            <a:ext cx="8003232" cy="857250"/>
          </a:xfrm>
        </p:spPr>
        <p:txBody>
          <a:bodyPr>
            <a:normAutofit/>
          </a:bodyPr>
          <a:lstStyle/>
          <a:p>
            <a:r>
              <a:rPr lang="en-CA"/>
              <a:t>Deliverables as Stakes in the Ground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96944" y="4857343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>
                <a:solidFill>
                  <a:srgbClr val="5A5A5A"/>
                </a:solidFill>
              </a:rPr>
              <a:pPr/>
              <a:t>14</a:t>
            </a:fld>
            <a:endParaRPr lang="en-CA">
              <a:solidFill>
                <a:srgbClr val="5A5A5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8144" y="1133081"/>
            <a:ext cx="246254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5A5A5A"/>
                </a:solidFill>
              </a:rPr>
              <a:t>If, instead of thinking and planning in terms of activities, </a:t>
            </a:r>
          </a:p>
          <a:p>
            <a:endParaRPr lang="en-CA" sz="800" dirty="0">
              <a:solidFill>
                <a:srgbClr val="5A5A5A"/>
              </a:solidFill>
            </a:endParaRPr>
          </a:p>
          <a:p>
            <a:r>
              <a:rPr lang="en-CA" sz="1600" dirty="0">
                <a:solidFill>
                  <a:srgbClr val="5A5A5A"/>
                </a:solidFill>
              </a:rPr>
              <a:t>you </a:t>
            </a:r>
            <a:r>
              <a:rPr lang="en-CA" sz="1600" b="1" dirty="0">
                <a:solidFill>
                  <a:srgbClr val="0070C0"/>
                </a:solidFill>
              </a:rPr>
              <a:t>think and plan in terms of the deliverables </a:t>
            </a:r>
            <a:r>
              <a:rPr lang="en-CA" sz="1600" dirty="0">
                <a:solidFill>
                  <a:srgbClr val="5A5A5A"/>
                </a:solidFill>
              </a:rPr>
              <a:t>that those activities will produce, </a:t>
            </a:r>
          </a:p>
          <a:p>
            <a:endParaRPr lang="en-CA" sz="800" dirty="0">
              <a:solidFill>
                <a:srgbClr val="5A5A5A"/>
              </a:solidFill>
            </a:endParaRPr>
          </a:p>
          <a:p>
            <a:r>
              <a:rPr lang="en-CA" sz="1600" dirty="0">
                <a:solidFill>
                  <a:srgbClr val="5A5A5A"/>
                </a:solidFill>
              </a:rPr>
              <a:t>you will establish a </a:t>
            </a:r>
            <a:r>
              <a:rPr lang="en-CA" sz="1600" b="1" dirty="0">
                <a:solidFill>
                  <a:srgbClr val="0070C0"/>
                </a:solidFill>
              </a:rPr>
              <a:t>common understanding of what the project will produce </a:t>
            </a:r>
          </a:p>
          <a:p>
            <a:endParaRPr lang="en-CA" sz="800" dirty="0">
              <a:solidFill>
                <a:srgbClr val="5A5A5A"/>
              </a:solidFill>
            </a:endParaRPr>
          </a:p>
          <a:p>
            <a:r>
              <a:rPr lang="en-CA" sz="1600" dirty="0">
                <a:solidFill>
                  <a:srgbClr val="5A5A5A"/>
                </a:solidFill>
              </a:rPr>
              <a:t>and </a:t>
            </a:r>
            <a:r>
              <a:rPr lang="en-CA" sz="1600" b="1" dirty="0">
                <a:solidFill>
                  <a:srgbClr val="0070C0"/>
                </a:solidFill>
              </a:rPr>
              <a:t>increase the likelihood of project success 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F4EFAE61-4A2E-C54A-BCB6-3CD82FAFB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72947"/>
            <a:ext cx="4772487" cy="3470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0201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1779662"/>
            <a:ext cx="4896544" cy="864096"/>
          </a:xfrm>
        </p:spPr>
        <p:txBody>
          <a:bodyPr>
            <a:noAutofit/>
          </a:bodyPr>
          <a:lstStyle/>
          <a:p>
            <a:r>
              <a:rPr lang="en-US" dirty="0"/>
              <a:t>Scope and the Work Breakdown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1199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05978"/>
            <a:ext cx="7859216" cy="857250"/>
          </a:xfrm>
        </p:spPr>
        <p:txBody>
          <a:bodyPr>
            <a:noAutofit/>
          </a:bodyPr>
          <a:lstStyle/>
          <a:p>
            <a:r>
              <a:rPr lang="en-CA" dirty="0"/>
              <a:t>Project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94472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3A77B3"/>
                </a:solidFill>
              </a:rPr>
              <a:t>Scope is the work required to complete a project</a:t>
            </a:r>
          </a:p>
          <a:p>
            <a:r>
              <a:rPr lang="en-CA" dirty="0"/>
              <a:t>Defining scope is often a </a:t>
            </a:r>
            <a:r>
              <a:rPr lang="en-CA" b="1" dirty="0">
                <a:solidFill>
                  <a:srgbClr val="0070C0"/>
                </a:solidFill>
              </a:rPr>
              <a:t>strength of researchers </a:t>
            </a:r>
            <a:r>
              <a:rPr lang="en-CA" dirty="0"/>
              <a:t>and evaluators, but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May focus on describing methods and activities </a:t>
            </a:r>
            <a:r>
              <a:rPr lang="en-CA" dirty="0"/>
              <a:t>rather than deliverables (reviewers scrutinize these)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Often not be benefiting from project management tools and processes</a:t>
            </a:r>
            <a:r>
              <a:rPr lang="en-CA" dirty="0"/>
              <a:t> that assist in defining/managing </a:t>
            </a:r>
            <a:r>
              <a:rPr lang="en-CA" u="sng" dirty="0"/>
              <a:t>complete</a:t>
            </a:r>
            <a:r>
              <a:rPr lang="en-CA" dirty="0"/>
              <a:t> scope 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642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8"/>
            <a:ext cx="8147248" cy="857250"/>
          </a:xfrm>
        </p:spPr>
        <p:txBody>
          <a:bodyPr>
            <a:normAutofit/>
          </a:bodyPr>
          <a:lstStyle/>
          <a:p>
            <a:r>
              <a:rPr lang="en-CA" dirty="0"/>
              <a:t>Tool: Work Breakdown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1"/>
            <a:ext cx="8147248" cy="339447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700" dirty="0"/>
              <a:t>A </a:t>
            </a:r>
            <a:r>
              <a:rPr lang="en-CA" sz="1700" b="1" dirty="0">
                <a:solidFill>
                  <a:srgbClr val="0070C0"/>
                </a:solidFill>
              </a:rPr>
              <a:t>Work Breakdown Structure (WBS) </a:t>
            </a:r>
            <a:r>
              <a:rPr lang="en-CA" sz="1700" dirty="0"/>
              <a:t>establishes a </a:t>
            </a:r>
            <a:r>
              <a:rPr lang="en-CA" sz="1700" b="1" u="sng" dirty="0">
                <a:solidFill>
                  <a:srgbClr val="0070C0"/>
                </a:solidFill>
              </a:rPr>
              <a:t>common</a:t>
            </a:r>
            <a:r>
              <a:rPr lang="en-CA" sz="1700" dirty="0"/>
              <a:t> and </a:t>
            </a:r>
            <a:r>
              <a:rPr lang="en-CA" sz="1700" b="1" u="sng" dirty="0">
                <a:solidFill>
                  <a:srgbClr val="0070C0"/>
                </a:solidFill>
              </a:rPr>
              <a:t>complete</a:t>
            </a:r>
            <a:r>
              <a:rPr lang="en-CA" sz="1700" dirty="0"/>
              <a:t> understanding of </a:t>
            </a:r>
            <a:r>
              <a:rPr lang="en-CA" sz="1700" b="1" dirty="0">
                <a:solidFill>
                  <a:srgbClr val="0070C0"/>
                </a:solidFill>
              </a:rPr>
              <a:t>project scope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700" dirty="0"/>
              <a:t>For research and evaluation projects: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700" dirty="0"/>
              <a:t>Like an </a:t>
            </a:r>
            <a:r>
              <a:rPr lang="en-CA" sz="1700" b="1" dirty="0">
                <a:solidFill>
                  <a:srgbClr val="0070C0"/>
                </a:solidFill>
              </a:rPr>
              <a:t>“org” structure </a:t>
            </a:r>
            <a:r>
              <a:rPr lang="en-CA" sz="1700" dirty="0"/>
              <a:t>for the </a:t>
            </a:r>
            <a:br>
              <a:rPr lang="en-CA" sz="1700" dirty="0"/>
            </a:br>
            <a:r>
              <a:rPr lang="en-CA" sz="1700" dirty="0"/>
              <a:t>deliverables of your project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700" dirty="0"/>
              <a:t>Think “</a:t>
            </a:r>
            <a:r>
              <a:rPr lang="en-CA" sz="1700" b="1" dirty="0">
                <a:solidFill>
                  <a:srgbClr val="0070C0"/>
                </a:solidFill>
              </a:rPr>
              <a:t>nouns</a:t>
            </a:r>
            <a:r>
              <a:rPr lang="en-CA" sz="1700" dirty="0"/>
              <a:t>” not “verbs”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700" dirty="0"/>
              <a:t>Break work down to the point </a:t>
            </a:r>
            <a:br>
              <a:rPr lang="en-CA" sz="1700" dirty="0"/>
            </a:br>
            <a:r>
              <a:rPr lang="en-CA" sz="1700" dirty="0"/>
              <a:t>that there is a common understand of </a:t>
            </a:r>
            <a:br>
              <a:rPr lang="en-CA" sz="1700" dirty="0"/>
            </a:br>
            <a:r>
              <a:rPr lang="en-CA" sz="1700" dirty="0"/>
              <a:t>“</a:t>
            </a:r>
            <a:r>
              <a:rPr lang="en-CA" sz="1700" b="1" dirty="0">
                <a:solidFill>
                  <a:srgbClr val="0070C0"/>
                </a:solidFill>
              </a:rPr>
              <a:t>WHAT</a:t>
            </a:r>
            <a:r>
              <a:rPr lang="en-CA" sz="1700" dirty="0"/>
              <a:t>” will be produced (leave </a:t>
            </a:r>
            <a:br>
              <a:rPr lang="en-CA" sz="1700" dirty="0"/>
            </a:br>
            <a:r>
              <a:rPr lang="en-CA" sz="1700" dirty="0"/>
              <a:t>“HOW” to the deliverable leads)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700" dirty="0"/>
              <a:t>Include deliverables covering </a:t>
            </a:r>
            <a:r>
              <a:rPr lang="en-CA" sz="1700" b="1" dirty="0">
                <a:solidFill>
                  <a:srgbClr val="0070C0"/>
                </a:solidFill>
              </a:rPr>
              <a:t>all the scope (not just the core “study”)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CA" sz="1700" dirty="0"/>
          </a:p>
          <a:p>
            <a: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1700" dirty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endParaRPr lang="en-CA" sz="17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17</a:t>
            </a:fld>
            <a:endParaRPr lang="en-CA"/>
          </a:p>
        </p:txBody>
      </p:sp>
      <p:pic>
        <p:nvPicPr>
          <p:cNvPr id="53" name="Picture 52" descr="Picture of an example of a Work Breakdown Structure">
            <a:extLst>
              <a:ext uri="{FF2B5EF4-FFF2-40B4-BE49-F238E27FC236}">
                <a16:creationId xmlns:a16="http://schemas.microsoft.com/office/drawing/2014/main" id="{27E077A9-A41E-4182-92C1-E70CDBF6F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2495" y="2131134"/>
            <a:ext cx="4457489" cy="1812215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2C3A99F0-31EE-3D59-E6AF-F52A3D67E11D}"/>
              </a:ext>
            </a:extLst>
          </p:cNvPr>
          <p:cNvSpPr/>
          <p:nvPr/>
        </p:nvSpPr>
        <p:spPr>
          <a:xfrm>
            <a:off x="6012160" y="3391354"/>
            <a:ext cx="2448272" cy="636302"/>
          </a:xfrm>
          <a:prstGeom prst="wedgeRectCallout">
            <a:avLst>
              <a:gd name="adj1" fmla="val 75979"/>
              <a:gd name="adj2" fmla="val 1426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See Chat for link with</a:t>
            </a:r>
            <a:r>
              <a:rPr lang="en-CA" sz="1400" dirty="0"/>
              <a:t> downloadable templates</a:t>
            </a:r>
          </a:p>
        </p:txBody>
      </p:sp>
    </p:spTree>
    <p:extLst>
      <p:ext uri="{BB962C8B-B14F-4D97-AF65-F5344CB8AC3E}">
        <p14:creationId xmlns:p14="http://schemas.microsoft.com/office/powerpoint/2010/main" val="5291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A: Governance &amp; Management​&#10;&#10;B: Research Plan/Protocol​&#10;&#10;C: Data/Inputs​​&#10;&#10;D: Analyses &amp; Results​&#10;&#10;E: Knowledge to Action (KT/KM)" title="Research Project​"/>
          <p:cNvSpPr/>
          <p:nvPr/>
        </p:nvSpPr>
        <p:spPr>
          <a:xfrm>
            <a:off x="-252536" y="794961"/>
            <a:ext cx="9396536" cy="399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18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3491880" cy="843558"/>
          </a:xfrm>
        </p:spPr>
        <p:txBody>
          <a:bodyPr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WBS for a Generic Research Project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83D116-08F1-41A4-87A7-2456E16DADF2}"/>
              </a:ext>
            </a:extLst>
          </p:cNvPr>
          <p:cNvSpPr/>
          <p:nvPr/>
        </p:nvSpPr>
        <p:spPr>
          <a:xfrm>
            <a:off x="4252803" y="969906"/>
            <a:ext cx="3313214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755"/>
                </a:lnTo>
                <a:lnTo>
                  <a:pt x="3313214" y="143755"/>
                </a:lnTo>
                <a:lnTo>
                  <a:pt x="3313214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A2961-630E-473C-940F-79DC81580E86}"/>
              </a:ext>
            </a:extLst>
          </p:cNvPr>
          <p:cNvSpPr/>
          <p:nvPr/>
        </p:nvSpPr>
        <p:spPr>
          <a:xfrm>
            <a:off x="4252803" y="969906"/>
            <a:ext cx="1656607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755"/>
                </a:lnTo>
                <a:lnTo>
                  <a:pt x="1656607" y="143755"/>
                </a:lnTo>
                <a:lnTo>
                  <a:pt x="1656607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862EA2-7A96-4334-A3C7-E25577E6C1F8}"/>
              </a:ext>
            </a:extLst>
          </p:cNvPr>
          <p:cNvSpPr/>
          <p:nvPr/>
        </p:nvSpPr>
        <p:spPr>
          <a:xfrm>
            <a:off x="4207083" y="969906"/>
            <a:ext cx="91440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2DA4CC-5F5D-4929-A9EF-1F54EA9570E3}"/>
              </a:ext>
            </a:extLst>
          </p:cNvPr>
          <p:cNvSpPr/>
          <p:nvPr/>
        </p:nvSpPr>
        <p:spPr>
          <a:xfrm>
            <a:off x="2596196" y="969906"/>
            <a:ext cx="1656607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56607" y="0"/>
                </a:moveTo>
                <a:lnTo>
                  <a:pt x="1656607" y="143755"/>
                </a:lnTo>
                <a:lnTo>
                  <a:pt x="0" y="143755"/>
                </a:lnTo>
                <a:lnTo>
                  <a:pt x="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290D7A-9E90-49FD-A4B7-1E2E66E1D5B9}"/>
              </a:ext>
            </a:extLst>
          </p:cNvPr>
          <p:cNvSpPr/>
          <p:nvPr/>
        </p:nvSpPr>
        <p:spPr>
          <a:xfrm>
            <a:off x="939589" y="969906"/>
            <a:ext cx="3313214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214" y="0"/>
                </a:moveTo>
                <a:lnTo>
                  <a:pt x="3313214" y="143755"/>
                </a:lnTo>
                <a:lnTo>
                  <a:pt x="0" y="143755"/>
                </a:lnTo>
                <a:lnTo>
                  <a:pt x="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843756A-2B57-4AC3-BC53-17C6581957B0}"/>
              </a:ext>
            </a:extLst>
          </p:cNvPr>
          <p:cNvSpPr/>
          <p:nvPr/>
        </p:nvSpPr>
        <p:spPr>
          <a:xfrm>
            <a:off x="3910529" y="285358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4A71B965-EBC5-432B-A4A9-9D990795D7DD}"/>
              </a:ext>
            </a:extLst>
          </p:cNvPr>
          <p:cNvSpPr/>
          <p:nvPr/>
        </p:nvSpPr>
        <p:spPr>
          <a:xfrm>
            <a:off x="3910529" y="285358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3D55D5-9C5D-49F5-BEE1-29AD294ADF58}"/>
              </a:ext>
            </a:extLst>
          </p:cNvPr>
          <p:cNvSpPr/>
          <p:nvPr/>
        </p:nvSpPr>
        <p:spPr>
          <a:xfrm>
            <a:off x="3568255" y="408577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400" kern="1200" dirty="0"/>
              <a:t>Research Project</a:t>
            </a:r>
            <a:endParaRPr lang="en-US" sz="1400" kern="1200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5DDFDD7-1261-4427-B8BF-5E0DD370FE9E}"/>
              </a:ext>
            </a:extLst>
          </p:cNvPr>
          <p:cNvSpPr/>
          <p:nvPr/>
        </p:nvSpPr>
        <p:spPr>
          <a:xfrm>
            <a:off x="597315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0250702-3584-4FBF-83F6-DAF2F72A6B6D}"/>
              </a:ext>
            </a:extLst>
          </p:cNvPr>
          <p:cNvSpPr/>
          <p:nvPr/>
        </p:nvSpPr>
        <p:spPr>
          <a:xfrm>
            <a:off x="597315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3F11EE-7476-4E46-B1DF-400E7C681021}"/>
              </a:ext>
            </a:extLst>
          </p:cNvPr>
          <p:cNvSpPr/>
          <p:nvPr/>
        </p:nvSpPr>
        <p:spPr>
          <a:xfrm>
            <a:off x="255041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A: Governance &amp; Management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2E1CB55-8CA8-44D7-A5D0-7276837BA1C5}"/>
              </a:ext>
            </a:extLst>
          </p:cNvPr>
          <p:cNvSpPr/>
          <p:nvPr/>
        </p:nvSpPr>
        <p:spPr>
          <a:xfrm>
            <a:off x="2253922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F711138-381E-4B02-A1EC-4FD17F961741}"/>
              </a:ext>
            </a:extLst>
          </p:cNvPr>
          <p:cNvSpPr/>
          <p:nvPr/>
        </p:nvSpPr>
        <p:spPr>
          <a:xfrm>
            <a:off x="2253922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D23A9C-00FD-4E2F-AF1D-041A577CD04B}"/>
              </a:ext>
            </a:extLst>
          </p:cNvPr>
          <p:cNvSpPr/>
          <p:nvPr/>
        </p:nvSpPr>
        <p:spPr>
          <a:xfrm>
            <a:off x="1911648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B: Research Plan/Protocol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2AC89A36-176F-4244-A59A-1E958BBAC899}"/>
              </a:ext>
            </a:extLst>
          </p:cNvPr>
          <p:cNvSpPr/>
          <p:nvPr/>
        </p:nvSpPr>
        <p:spPr>
          <a:xfrm>
            <a:off x="3910529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714FBDA6-2D5E-47C0-BEA5-420EB647C862}"/>
              </a:ext>
            </a:extLst>
          </p:cNvPr>
          <p:cNvSpPr/>
          <p:nvPr/>
        </p:nvSpPr>
        <p:spPr>
          <a:xfrm>
            <a:off x="3910529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464599-78DF-4D53-8014-ED35B1EA007D}"/>
              </a:ext>
            </a:extLst>
          </p:cNvPr>
          <p:cNvSpPr/>
          <p:nvPr/>
        </p:nvSpPr>
        <p:spPr>
          <a:xfrm>
            <a:off x="3568255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C: Data/Inputs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C8EBBD63-2B96-4AC7-A008-6F58D5A58415}"/>
              </a:ext>
            </a:extLst>
          </p:cNvPr>
          <p:cNvSpPr/>
          <p:nvPr/>
        </p:nvSpPr>
        <p:spPr>
          <a:xfrm>
            <a:off x="5567136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0CE687C-6A0C-47E3-889B-F7C585909522}"/>
              </a:ext>
            </a:extLst>
          </p:cNvPr>
          <p:cNvSpPr/>
          <p:nvPr/>
        </p:nvSpPr>
        <p:spPr>
          <a:xfrm>
            <a:off x="5567136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E038A37-5576-4087-AA1C-018EBBB9CDAF}"/>
              </a:ext>
            </a:extLst>
          </p:cNvPr>
          <p:cNvSpPr/>
          <p:nvPr/>
        </p:nvSpPr>
        <p:spPr>
          <a:xfrm>
            <a:off x="5224862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D: Analyses &amp; Results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64E686AC-D6DA-4A55-9E9A-5795044942C3}"/>
              </a:ext>
            </a:extLst>
          </p:cNvPr>
          <p:cNvSpPr/>
          <p:nvPr/>
        </p:nvSpPr>
        <p:spPr>
          <a:xfrm>
            <a:off x="7223743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A278D2CD-B9F0-4385-8E65-D4234C5DE41C}"/>
              </a:ext>
            </a:extLst>
          </p:cNvPr>
          <p:cNvSpPr/>
          <p:nvPr/>
        </p:nvSpPr>
        <p:spPr>
          <a:xfrm>
            <a:off x="7223743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CA2B577-6049-4175-9FBD-FFB274EB7D05}"/>
              </a:ext>
            </a:extLst>
          </p:cNvPr>
          <p:cNvSpPr/>
          <p:nvPr/>
        </p:nvSpPr>
        <p:spPr>
          <a:xfrm>
            <a:off x="6881469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400" kern="1200" dirty="0"/>
              <a:t>E: Knowledge to Action (KT/KM)</a:t>
            </a:r>
          </a:p>
        </p:txBody>
      </p:sp>
    </p:spTree>
    <p:extLst>
      <p:ext uri="{BB962C8B-B14F-4D97-AF65-F5344CB8AC3E}">
        <p14:creationId xmlns:p14="http://schemas.microsoft.com/office/powerpoint/2010/main" val="1560799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A: Governance &amp; Management​&#10;&#10;B: Research Plan/Protocol​&#10;&#10;B1: Priorities/ Question(s)​ (There is an arrow pointing to this point)&#10;&#10;B2: Method​&#10;&#10;B3: Approved Full Plan​&#10;&#10;C: Data/Inputs​&#10;&#10;D: Analyses &amp; Results​&#10;&#10;E: Knowledge to Action (KT/KM)" title="Research Project​"/>
          <p:cNvSpPr/>
          <p:nvPr/>
        </p:nvSpPr>
        <p:spPr>
          <a:xfrm>
            <a:off x="-252536" y="794961"/>
            <a:ext cx="9396536" cy="399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3491880" cy="843558"/>
          </a:xfrm>
        </p:spPr>
        <p:txBody>
          <a:bodyPr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WBS for a Generic Research Project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83D116-08F1-41A4-87A7-2456E16DADF2}"/>
              </a:ext>
            </a:extLst>
          </p:cNvPr>
          <p:cNvSpPr/>
          <p:nvPr/>
        </p:nvSpPr>
        <p:spPr>
          <a:xfrm>
            <a:off x="4252803" y="969906"/>
            <a:ext cx="3313214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755"/>
                </a:lnTo>
                <a:lnTo>
                  <a:pt x="3313214" y="143755"/>
                </a:lnTo>
                <a:lnTo>
                  <a:pt x="3313214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A2961-630E-473C-940F-79DC81580E86}"/>
              </a:ext>
            </a:extLst>
          </p:cNvPr>
          <p:cNvSpPr/>
          <p:nvPr/>
        </p:nvSpPr>
        <p:spPr>
          <a:xfrm>
            <a:off x="4252803" y="969906"/>
            <a:ext cx="1656607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755"/>
                </a:lnTo>
                <a:lnTo>
                  <a:pt x="1656607" y="143755"/>
                </a:lnTo>
                <a:lnTo>
                  <a:pt x="1656607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862EA2-7A96-4334-A3C7-E25577E6C1F8}"/>
              </a:ext>
            </a:extLst>
          </p:cNvPr>
          <p:cNvSpPr/>
          <p:nvPr/>
        </p:nvSpPr>
        <p:spPr>
          <a:xfrm>
            <a:off x="4207083" y="969906"/>
            <a:ext cx="91440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7D9B84-66C8-4823-AE2A-03D8DECC9C9D}"/>
              </a:ext>
            </a:extLst>
          </p:cNvPr>
          <p:cNvSpPr/>
          <p:nvPr/>
        </p:nvSpPr>
        <p:spPr>
          <a:xfrm>
            <a:off x="2596196" y="1941965"/>
            <a:ext cx="629784" cy="23548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4846"/>
                </a:lnTo>
                <a:lnTo>
                  <a:pt x="629784" y="2354846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C00275-74DC-4C6B-932B-6E112D40DA35}"/>
              </a:ext>
            </a:extLst>
          </p:cNvPr>
          <p:cNvSpPr/>
          <p:nvPr/>
        </p:nvSpPr>
        <p:spPr>
          <a:xfrm>
            <a:off x="2596196" y="1941965"/>
            <a:ext cx="629784" cy="1382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82787"/>
                </a:lnTo>
                <a:lnTo>
                  <a:pt x="629784" y="1382787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22570A-4EFA-4FEF-A895-F8BCC85BE0F2}"/>
              </a:ext>
            </a:extLst>
          </p:cNvPr>
          <p:cNvSpPr/>
          <p:nvPr/>
        </p:nvSpPr>
        <p:spPr>
          <a:xfrm>
            <a:off x="2596196" y="1941965"/>
            <a:ext cx="629784" cy="4107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0729"/>
                </a:lnTo>
                <a:lnTo>
                  <a:pt x="629784" y="41072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2DA4CC-5F5D-4929-A9EF-1F54EA9570E3}"/>
              </a:ext>
            </a:extLst>
          </p:cNvPr>
          <p:cNvSpPr/>
          <p:nvPr/>
        </p:nvSpPr>
        <p:spPr>
          <a:xfrm>
            <a:off x="2596196" y="969906"/>
            <a:ext cx="1656607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56607" y="0"/>
                </a:moveTo>
                <a:lnTo>
                  <a:pt x="1656607" y="143755"/>
                </a:lnTo>
                <a:lnTo>
                  <a:pt x="0" y="143755"/>
                </a:lnTo>
                <a:lnTo>
                  <a:pt x="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290D7A-9E90-49FD-A4B7-1E2E66E1D5B9}"/>
              </a:ext>
            </a:extLst>
          </p:cNvPr>
          <p:cNvSpPr/>
          <p:nvPr/>
        </p:nvSpPr>
        <p:spPr>
          <a:xfrm>
            <a:off x="939589" y="969906"/>
            <a:ext cx="3313214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214" y="0"/>
                </a:moveTo>
                <a:lnTo>
                  <a:pt x="3313214" y="143755"/>
                </a:lnTo>
                <a:lnTo>
                  <a:pt x="0" y="143755"/>
                </a:lnTo>
                <a:lnTo>
                  <a:pt x="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843756A-2B57-4AC3-BC53-17C6581957B0}"/>
              </a:ext>
            </a:extLst>
          </p:cNvPr>
          <p:cNvSpPr/>
          <p:nvPr/>
        </p:nvSpPr>
        <p:spPr>
          <a:xfrm>
            <a:off x="3910529" y="285358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4A71B965-EBC5-432B-A4A9-9D990795D7DD}"/>
              </a:ext>
            </a:extLst>
          </p:cNvPr>
          <p:cNvSpPr/>
          <p:nvPr/>
        </p:nvSpPr>
        <p:spPr>
          <a:xfrm>
            <a:off x="3910529" y="285358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3D55D5-9C5D-49F5-BEE1-29AD294ADF58}"/>
              </a:ext>
            </a:extLst>
          </p:cNvPr>
          <p:cNvSpPr/>
          <p:nvPr/>
        </p:nvSpPr>
        <p:spPr>
          <a:xfrm>
            <a:off x="3568255" y="408577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400" kern="1200" dirty="0"/>
              <a:t>Research Project</a:t>
            </a:r>
            <a:endParaRPr lang="en-US" sz="1400" kern="1200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5DDFDD7-1261-4427-B8BF-5E0DD370FE9E}"/>
              </a:ext>
            </a:extLst>
          </p:cNvPr>
          <p:cNvSpPr/>
          <p:nvPr/>
        </p:nvSpPr>
        <p:spPr>
          <a:xfrm>
            <a:off x="597315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0250702-3584-4FBF-83F6-DAF2F72A6B6D}"/>
              </a:ext>
            </a:extLst>
          </p:cNvPr>
          <p:cNvSpPr/>
          <p:nvPr/>
        </p:nvSpPr>
        <p:spPr>
          <a:xfrm>
            <a:off x="597315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3F11EE-7476-4E46-B1DF-400E7C681021}"/>
              </a:ext>
            </a:extLst>
          </p:cNvPr>
          <p:cNvSpPr/>
          <p:nvPr/>
        </p:nvSpPr>
        <p:spPr>
          <a:xfrm>
            <a:off x="255041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A: Governance &amp; Management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2E1CB55-8CA8-44D7-A5D0-7276837BA1C5}"/>
              </a:ext>
            </a:extLst>
          </p:cNvPr>
          <p:cNvSpPr/>
          <p:nvPr/>
        </p:nvSpPr>
        <p:spPr>
          <a:xfrm>
            <a:off x="2253922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F711138-381E-4B02-A1EC-4FD17F961741}"/>
              </a:ext>
            </a:extLst>
          </p:cNvPr>
          <p:cNvSpPr/>
          <p:nvPr/>
        </p:nvSpPr>
        <p:spPr>
          <a:xfrm>
            <a:off x="2253922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D23A9C-00FD-4E2F-AF1D-041A577CD04B}"/>
              </a:ext>
            </a:extLst>
          </p:cNvPr>
          <p:cNvSpPr/>
          <p:nvPr/>
        </p:nvSpPr>
        <p:spPr>
          <a:xfrm>
            <a:off x="1911648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B: Research Plan/Protocol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800A8BE-401F-47E1-8757-C59E6C2C9C38}"/>
              </a:ext>
            </a:extLst>
          </p:cNvPr>
          <p:cNvSpPr/>
          <p:nvPr/>
        </p:nvSpPr>
        <p:spPr>
          <a:xfrm>
            <a:off x="3143835" y="2229475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392B13C-774B-4D90-9745-90234786D13D}"/>
              </a:ext>
            </a:extLst>
          </p:cNvPr>
          <p:cNvSpPr/>
          <p:nvPr/>
        </p:nvSpPr>
        <p:spPr>
          <a:xfrm>
            <a:off x="3143835" y="2229475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68F03B5-9D40-4D6D-A3B2-19219A9D76E1}"/>
              </a:ext>
            </a:extLst>
          </p:cNvPr>
          <p:cNvSpPr/>
          <p:nvPr/>
        </p:nvSpPr>
        <p:spPr>
          <a:xfrm>
            <a:off x="2801561" y="2352694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B1: Aim(s)/ Question(s)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FD89CCAF-3EF4-4BAC-BB09-D6E0359EA411}"/>
              </a:ext>
            </a:extLst>
          </p:cNvPr>
          <p:cNvSpPr/>
          <p:nvPr/>
        </p:nvSpPr>
        <p:spPr>
          <a:xfrm>
            <a:off x="3143835" y="3201534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6B06B794-0301-467D-80A3-31468BF870A0}"/>
              </a:ext>
            </a:extLst>
          </p:cNvPr>
          <p:cNvSpPr/>
          <p:nvPr/>
        </p:nvSpPr>
        <p:spPr>
          <a:xfrm>
            <a:off x="3143835" y="3201534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F77CB47-3EE1-466F-B5A2-7342FB1F84A5}"/>
              </a:ext>
            </a:extLst>
          </p:cNvPr>
          <p:cNvSpPr/>
          <p:nvPr/>
        </p:nvSpPr>
        <p:spPr>
          <a:xfrm>
            <a:off x="2801561" y="3324753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B2: Method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250D48C8-F293-400B-87F6-21AA6A7B3F81}"/>
              </a:ext>
            </a:extLst>
          </p:cNvPr>
          <p:cNvSpPr/>
          <p:nvPr/>
        </p:nvSpPr>
        <p:spPr>
          <a:xfrm>
            <a:off x="3143835" y="4173593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E394E391-74A1-43CE-B61A-B4BF77015EBB}"/>
              </a:ext>
            </a:extLst>
          </p:cNvPr>
          <p:cNvSpPr/>
          <p:nvPr/>
        </p:nvSpPr>
        <p:spPr>
          <a:xfrm>
            <a:off x="3143835" y="4173593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A88CCF7-B348-4147-8275-A7B0F1C6A6CC}"/>
              </a:ext>
            </a:extLst>
          </p:cNvPr>
          <p:cNvSpPr/>
          <p:nvPr/>
        </p:nvSpPr>
        <p:spPr>
          <a:xfrm>
            <a:off x="2801561" y="4296811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B3: Approved Full Plan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2AC89A36-176F-4244-A59A-1E958BBAC899}"/>
              </a:ext>
            </a:extLst>
          </p:cNvPr>
          <p:cNvSpPr/>
          <p:nvPr/>
        </p:nvSpPr>
        <p:spPr>
          <a:xfrm>
            <a:off x="3910529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714FBDA6-2D5E-47C0-BEA5-420EB647C862}"/>
              </a:ext>
            </a:extLst>
          </p:cNvPr>
          <p:cNvSpPr/>
          <p:nvPr/>
        </p:nvSpPr>
        <p:spPr>
          <a:xfrm>
            <a:off x="3910529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464599-78DF-4D53-8014-ED35B1EA007D}"/>
              </a:ext>
            </a:extLst>
          </p:cNvPr>
          <p:cNvSpPr/>
          <p:nvPr/>
        </p:nvSpPr>
        <p:spPr>
          <a:xfrm>
            <a:off x="3568255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C: Data/Inputs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C8EBBD63-2B96-4AC7-A008-6F58D5A58415}"/>
              </a:ext>
            </a:extLst>
          </p:cNvPr>
          <p:cNvSpPr/>
          <p:nvPr/>
        </p:nvSpPr>
        <p:spPr>
          <a:xfrm>
            <a:off x="5567136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0CE687C-6A0C-47E3-889B-F7C585909522}"/>
              </a:ext>
            </a:extLst>
          </p:cNvPr>
          <p:cNvSpPr/>
          <p:nvPr/>
        </p:nvSpPr>
        <p:spPr>
          <a:xfrm>
            <a:off x="5567136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E038A37-5576-4087-AA1C-018EBBB9CDAF}"/>
              </a:ext>
            </a:extLst>
          </p:cNvPr>
          <p:cNvSpPr/>
          <p:nvPr/>
        </p:nvSpPr>
        <p:spPr>
          <a:xfrm>
            <a:off x="5224862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D: Analyses &amp; Results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64E686AC-D6DA-4A55-9E9A-5795044942C3}"/>
              </a:ext>
            </a:extLst>
          </p:cNvPr>
          <p:cNvSpPr/>
          <p:nvPr/>
        </p:nvSpPr>
        <p:spPr>
          <a:xfrm>
            <a:off x="7223743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A278D2CD-B9F0-4385-8E65-D4234C5DE41C}"/>
              </a:ext>
            </a:extLst>
          </p:cNvPr>
          <p:cNvSpPr/>
          <p:nvPr/>
        </p:nvSpPr>
        <p:spPr>
          <a:xfrm>
            <a:off x="7223743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CA2B577-6049-4175-9FBD-FFB274EB7D05}"/>
              </a:ext>
            </a:extLst>
          </p:cNvPr>
          <p:cNvSpPr/>
          <p:nvPr/>
        </p:nvSpPr>
        <p:spPr>
          <a:xfrm>
            <a:off x="6881469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CA" sz="1400" dirty="0"/>
              <a:t>E: Knowledge to Action (KT/KM)</a:t>
            </a:r>
            <a:endParaRPr lang="en-US" sz="1400" kern="1200" dirty="0"/>
          </a:p>
        </p:txBody>
      </p:sp>
      <p:sp>
        <p:nvSpPr>
          <p:cNvPr id="54" name="Right Arrow 9">
            <a:extLst>
              <a:ext uri="{FF2B5EF4-FFF2-40B4-BE49-F238E27FC236}">
                <a16:creationId xmlns:a16="http://schemas.microsoft.com/office/drawing/2014/main" id="{D630CF97-A521-4B1C-8662-43A17AA2EEF9}"/>
              </a:ext>
            </a:extLst>
          </p:cNvPr>
          <p:cNvSpPr/>
          <p:nvPr/>
        </p:nvSpPr>
        <p:spPr>
          <a:xfrm rot="18863632">
            <a:off x="1833329" y="2703975"/>
            <a:ext cx="1224136" cy="504056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lide Number Placeholder 3">
            <a:extLst>
              <a:ext uri="{FF2B5EF4-FFF2-40B4-BE49-F238E27FC236}">
                <a16:creationId xmlns:a16="http://schemas.microsoft.com/office/drawing/2014/main" id="{BE64CE3C-E9A1-4CAB-B63B-296DD703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36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200151"/>
            <a:ext cx="7920880" cy="3394472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 algn="ctr">
              <a:lnSpc>
                <a:spcPct val="110000"/>
              </a:lnSpc>
              <a:spcAft>
                <a:spcPts val="672"/>
              </a:spcAft>
              <a:buNone/>
            </a:pPr>
            <a:r>
              <a:rPr lang="en-CA" sz="3400" b="1" dirty="0">
                <a:solidFill>
                  <a:srgbClr val="0070C0"/>
                </a:solidFill>
              </a:rPr>
              <a:t>"A vision without a plan is but a dream, </a:t>
            </a:r>
            <a:br>
              <a:rPr lang="en-CA" sz="3400" b="1" dirty="0">
                <a:solidFill>
                  <a:srgbClr val="0070C0"/>
                </a:solidFill>
              </a:rPr>
            </a:br>
            <a:r>
              <a:rPr lang="en-CA" sz="3400" b="1" dirty="0">
                <a:solidFill>
                  <a:srgbClr val="0070C0"/>
                </a:solidFill>
              </a:rPr>
              <a:t>a plan without a vision is drudgery,</a:t>
            </a:r>
            <a:br>
              <a:rPr lang="en-CA" sz="3400" b="1" dirty="0">
                <a:solidFill>
                  <a:srgbClr val="0070C0"/>
                </a:solidFill>
              </a:rPr>
            </a:br>
            <a:r>
              <a:rPr lang="en-CA" sz="3400" b="1" dirty="0">
                <a:solidFill>
                  <a:srgbClr val="0070C0"/>
                </a:solidFill>
              </a:rPr>
              <a:t>but a vision with a plan can change the world."</a:t>
            </a:r>
          </a:p>
          <a:p>
            <a:pPr marL="0" indent="0" algn="r">
              <a:lnSpc>
                <a:spcPct val="110000"/>
              </a:lnSpc>
              <a:spcAft>
                <a:spcPts val="672"/>
              </a:spcAft>
              <a:buNone/>
            </a:pPr>
            <a:r>
              <a:rPr lang="en-CA" dirty="0"/>
              <a:t>proverb, ~1730</a:t>
            </a:r>
          </a:p>
          <a:p>
            <a:pPr>
              <a:lnSpc>
                <a:spcPct val="110000"/>
              </a:lnSpc>
              <a:spcAft>
                <a:spcPts val="672"/>
              </a:spcAft>
            </a:pPr>
            <a:r>
              <a:rPr lang="en-CA" dirty="0"/>
              <a:t>Research naturally, and appropriately, has its </a:t>
            </a:r>
            <a:r>
              <a:rPr lang="en-CA" b="1" dirty="0">
                <a:solidFill>
                  <a:srgbClr val="0070C0"/>
                </a:solidFill>
              </a:rPr>
              <a:t>focus on the vision </a:t>
            </a:r>
            <a:r>
              <a:rPr lang="en-CA" dirty="0"/>
              <a:t>– what might be knowable, or possible…</a:t>
            </a:r>
          </a:p>
          <a:p>
            <a:pPr>
              <a:lnSpc>
                <a:spcPct val="110000"/>
              </a:lnSpc>
              <a:spcAft>
                <a:spcPts val="672"/>
              </a:spcAft>
            </a:pPr>
            <a:r>
              <a:rPr lang="en-CA" dirty="0"/>
              <a:t>But, there comes a point where some kind of </a:t>
            </a:r>
            <a:r>
              <a:rPr lang="en-CA" b="1" dirty="0">
                <a:solidFill>
                  <a:srgbClr val="0070C0"/>
                </a:solidFill>
              </a:rPr>
              <a:t>a plan for research is needed</a:t>
            </a:r>
          </a:p>
          <a:p>
            <a:pPr>
              <a:lnSpc>
                <a:spcPct val="110000"/>
              </a:lnSpc>
              <a:spcAft>
                <a:spcPts val="672"/>
              </a:spcAft>
            </a:pPr>
            <a:r>
              <a:rPr lang="en-CA" dirty="0"/>
              <a:t>This webinar focuses on three </a:t>
            </a:r>
            <a:r>
              <a:rPr lang="en-CA" b="1" dirty="0">
                <a:solidFill>
                  <a:srgbClr val="0070C0"/>
                </a:solidFill>
              </a:rPr>
              <a:t>light-touch tools and processes</a:t>
            </a:r>
            <a:r>
              <a:rPr lang="en-CA" dirty="0"/>
              <a:t>, </a:t>
            </a:r>
            <a:r>
              <a:rPr lang="en-CA" b="1" dirty="0">
                <a:solidFill>
                  <a:srgbClr val="0070C0"/>
                </a:solidFill>
              </a:rPr>
              <a:t>tailored for research</a:t>
            </a:r>
            <a:r>
              <a:rPr lang="en-CA" dirty="0"/>
              <a:t>, that help the </a:t>
            </a:r>
            <a:r>
              <a:rPr lang="en-CA" b="1" dirty="0">
                <a:solidFill>
                  <a:srgbClr val="0070C0"/>
                </a:solidFill>
              </a:rPr>
              <a:t>team create and implement a useful plan </a:t>
            </a:r>
            <a:r>
              <a:rPr lang="en-CA" dirty="0"/>
              <a:t>for their research so that they can </a:t>
            </a:r>
            <a:r>
              <a:rPr lang="en-CA" b="1" dirty="0">
                <a:solidFill>
                  <a:srgbClr val="0070C0"/>
                </a:solidFill>
              </a:rPr>
              <a:t>achieve their 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7920880" cy="857250"/>
          </a:xfrm>
        </p:spPr>
        <p:txBody>
          <a:bodyPr>
            <a:normAutofit fontScale="90000"/>
          </a:bodyPr>
          <a:lstStyle/>
          <a:p>
            <a:r>
              <a:rPr lang="en-CA" b="1" dirty="0"/>
              <a:t>A Vision with a Plan can Change the World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816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A: Governance &amp; Management​&#10;&#10;B: Research Plan/Protocol​&#10;&#10;B1: Priorities/ Question(s)​&#10;&#10;B2: Method​&#10;&#10;B3: Approved Full Plan​&#10;&#10;C: Data/Inputs​&#10;&#10;C1: Potential Sources List​&#10;&#10;C2: Compiled Sources​&#10;&#10;C3: Raw Data/Inputs​&#10;&#10;D: Analyses &amp; Results​&#10;&#10;E: Knowledge to Action (KT/KM)" title="Research Project"/>
          <p:cNvSpPr/>
          <p:nvPr/>
        </p:nvSpPr>
        <p:spPr>
          <a:xfrm>
            <a:off x="-252536" y="794961"/>
            <a:ext cx="9396536" cy="399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3491880" cy="843558"/>
          </a:xfrm>
        </p:spPr>
        <p:txBody>
          <a:bodyPr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WBS for a Generic Research Project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283D116-08F1-41A4-87A7-2456E16DADF2}"/>
              </a:ext>
            </a:extLst>
          </p:cNvPr>
          <p:cNvSpPr/>
          <p:nvPr/>
        </p:nvSpPr>
        <p:spPr>
          <a:xfrm>
            <a:off x="4252803" y="969906"/>
            <a:ext cx="3313214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755"/>
                </a:lnTo>
                <a:lnTo>
                  <a:pt x="3313214" y="143755"/>
                </a:lnTo>
                <a:lnTo>
                  <a:pt x="3313214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F2A2961-630E-473C-940F-79DC81580E86}"/>
              </a:ext>
            </a:extLst>
          </p:cNvPr>
          <p:cNvSpPr/>
          <p:nvPr/>
        </p:nvSpPr>
        <p:spPr>
          <a:xfrm>
            <a:off x="4252803" y="969906"/>
            <a:ext cx="1656607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43755"/>
                </a:lnTo>
                <a:lnTo>
                  <a:pt x="1656607" y="143755"/>
                </a:lnTo>
                <a:lnTo>
                  <a:pt x="1656607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494C01A-8A29-4AAD-905C-ACD6A3407F60}"/>
              </a:ext>
            </a:extLst>
          </p:cNvPr>
          <p:cNvSpPr/>
          <p:nvPr/>
        </p:nvSpPr>
        <p:spPr>
          <a:xfrm>
            <a:off x="4252803" y="1941965"/>
            <a:ext cx="629784" cy="23548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4846"/>
                </a:lnTo>
                <a:lnTo>
                  <a:pt x="629784" y="2354846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3975FA-3BCB-44D0-908A-190FFAC7C1F3}"/>
              </a:ext>
            </a:extLst>
          </p:cNvPr>
          <p:cNvSpPr/>
          <p:nvPr/>
        </p:nvSpPr>
        <p:spPr>
          <a:xfrm>
            <a:off x="4252803" y="1941965"/>
            <a:ext cx="629784" cy="1382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82787"/>
                </a:lnTo>
                <a:lnTo>
                  <a:pt x="629784" y="1382787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AB71359-AC25-4EC4-9098-0A37E1EFA677}"/>
              </a:ext>
            </a:extLst>
          </p:cNvPr>
          <p:cNvSpPr/>
          <p:nvPr/>
        </p:nvSpPr>
        <p:spPr>
          <a:xfrm>
            <a:off x="4252803" y="1941965"/>
            <a:ext cx="629784" cy="4107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0729"/>
                </a:lnTo>
                <a:lnTo>
                  <a:pt x="629784" y="41072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862EA2-7A96-4334-A3C7-E25577E6C1F8}"/>
              </a:ext>
            </a:extLst>
          </p:cNvPr>
          <p:cNvSpPr/>
          <p:nvPr/>
        </p:nvSpPr>
        <p:spPr>
          <a:xfrm>
            <a:off x="4207083" y="969906"/>
            <a:ext cx="91440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B7D9B84-66C8-4823-AE2A-03D8DECC9C9D}"/>
              </a:ext>
            </a:extLst>
          </p:cNvPr>
          <p:cNvSpPr/>
          <p:nvPr/>
        </p:nvSpPr>
        <p:spPr>
          <a:xfrm>
            <a:off x="2596196" y="1941965"/>
            <a:ext cx="629784" cy="23548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4846"/>
                </a:lnTo>
                <a:lnTo>
                  <a:pt x="629784" y="2354846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9C00275-74DC-4C6B-932B-6E112D40DA35}"/>
              </a:ext>
            </a:extLst>
          </p:cNvPr>
          <p:cNvSpPr/>
          <p:nvPr/>
        </p:nvSpPr>
        <p:spPr>
          <a:xfrm>
            <a:off x="2596196" y="1941965"/>
            <a:ext cx="629784" cy="138278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382787"/>
                </a:lnTo>
                <a:lnTo>
                  <a:pt x="629784" y="1382787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F22570A-4EFA-4FEF-A895-F8BCC85BE0F2}"/>
              </a:ext>
            </a:extLst>
          </p:cNvPr>
          <p:cNvSpPr/>
          <p:nvPr/>
        </p:nvSpPr>
        <p:spPr>
          <a:xfrm>
            <a:off x="2596196" y="1941965"/>
            <a:ext cx="629784" cy="41072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10729"/>
                </a:lnTo>
                <a:lnTo>
                  <a:pt x="629784" y="410729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4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42DA4CC-5F5D-4929-A9EF-1F54EA9570E3}"/>
              </a:ext>
            </a:extLst>
          </p:cNvPr>
          <p:cNvSpPr/>
          <p:nvPr/>
        </p:nvSpPr>
        <p:spPr>
          <a:xfrm>
            <a:off x="2596196" y="969906"/>
            <a:ext cx="1656607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656607" y="0"/>
                </a:moveTo>
                <a:lnTo>
                  <a:pt x="1656607" y="143755"/>
                </a:lnTo>
                <a:lnTo>
                  <a:pt x="0" y="143755"/>
                </a:lnTo>
                <a:lnTo>
                  <a:pt x="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C290D7A-9E90-49FD-A4B7-1E2E66E1D5B9}"/>
              </a:ext>
            </a:extLst>
          </p:cNvPr>
          <p:cNvSpPr/>
          <p:nvPr/>
        </p:nvSpPr>
        <p:spPr>
          <a:xfrm>
            <a:off x="939589" y="969906"/>
            <a:ext cx="3313214" cy="28751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214" y="0"/>
                </a:moveTo>
                <a:lnTo>
                  <a:pt x="3313214" y="143755"/>
                </a:lnTo>
                <a:lnTo>
                  <a:pt x="0" y="143755"/>
                </a:lnTo>
                <a:lnTo>
                  <a:pt x="0" y="287510"/>
                </a:lnTo>
              </a:path>
            </a:pathLst>
          </a:custGeom>
          <a:noFill/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C843756A-2B57-4AC3-BC53-17C6581957B0}"/>
              </a:ext>
            </a:extLst>
          </p:cNvPr>
          <p:cNvSpPr/>
          <p:nvPr/>
        </p:nvSpPr>
        <p:spPr>
          <a:xfrm>
            <a:off x="3910529" y="285358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4A71B965-EBC5-432B-A4A9-9D990795D7DD}"/>
              </a:ext>
            </a:extLst>
          </p:cNvPr>
          <p:cNvSpPr/>
          <p:nvPr/>
        </p:nvSpPr>
        <p:spPr>
          <a:xfrm>
            <a:off x="3910529" y="285358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23D55D5-9C5D-49F5-BEE1-29AD294ADF58}"/>
              </a:ext>
            </a:extLst>
          </p:cNvPr>
          <p:cNvSpPr/>
          <p:nvPr/>
        </p:nvSpPr>
        <p:spPr>
          <a:xfrm>
            <a:off x="3568255" y="408577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1400" kern="1200" dirty="0"/>
              <a:t>Research Project</a:t>
            </a:r>
            <a:endParaRPr lang="en-US" sz="1400" kern="1200" dirty="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B5DDFDD7-1261-4427-B8BF-5E0DD370FE9E}"/>
              </a:ext>
            </a:extLst>
          </p:cNvPr>
          <p:cNvSpPr/>
          <p:nvPr/>
        </p:nvSpPr>
        <p:spPr>
          <a:xfrm>
            <a:off x="597315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B0250702-3584-4FBF-83F6-DAF2F72A6B6D}"/>
              </a:ext>
            </a:extLst>
          </p:cNvPr>
          <p:cNvSpPr/>
          <p:nvPr/>
        </p:nvSpPr>
        <p:spPr>
          <a:xfrm>
            <a:off x="597315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03F11EE-7476-4E46-B1DF-400E7C681021}"/>
              </a:ext>
            </a:extLst>
          </p:cNvPr>
          <p:cNvSpPr/>
          <p:nvPr/>
        </p:nvSpPr>
        <p:spPr>
          <a:xfrm>
            <a:off x="255041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A: Governance &amp; Management</a:t>
            </a:r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A2E1CB55-8CA8-44D7-A5D0-7276837BA1C5}"/>
              </a:ext>
            </a:extLst>
          </p:cNvPr>
          <p:cNvSpPr/>
          <p:nvPr/>
        </p:nvSpPr>
        <p:spPr>
          <a:xfrm>
            <a:off x="2253922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2F711138-381E-4B02-A1EC-4FD17F961741}"/>
              </a:ext>
            </a:extLst>
          </p:cNvPr>
          <p:cNvSpPr/>
          <p:nvPr/>
        </p:nvSpPr>
        <p:spPr>
          <a:xfrm>
            <a:off x="2253922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6DD23A9C-00FD-4E2F-AF1D-041A577CD04B}"/>
              </a:ext>
            </a:extLst>
          </p:cNvPr>
          <p:cNvSpPr/>
          <p:nvPr/>
        </p:nvSpPr>
        <p:spPr>
          <a:xfrm>
            <a:off x="1911648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B: Research Plan/Protocol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7800A8BE-401F-47E1-8757-C59E6C2C9C38}"/>
              </a:ext>
            </a:extLst>
          </p:cNvPr>
          <p:cNvSpPr/>
          <p:nvPr/>
        </p:nvSpPr>
        <p:spPr>
          <a:xfrm>
            <a:off x="3143835" y="2229475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Arc 42">
            <a:extLst>
              <a:ext uri="{FF2B5EF4-FFF2-40B4-BE49-F238E27FC236}">
                <a16:creationId xmlns:a16="http://schemas.microsoft.com/office/drawing/2014/main" id="{2392B13C-774B-4D90-9745-90234786D13D}"/>
              </a:ext>
            </a:extLst>
          </p:cNvPr>
          <p:cNvSpPr/>
          <p:nvPr/>
        </p:nvSpPr>
        <p:spPr>
          <a:xfrm>
            <a:off x="3143835" y="2229475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68F03B5-9D40-4D6D-A3B2-19219A9D76E1}"/>
              </a:ext>
            </a:extLst>
          </p:cNvPr>
          <p:cNvSpPr/>
          <p:nvPr/>
        </p:nvSpPr>
        <p:spPr>
          <a:xfrm>
            <a:off x="2801561" y="2352694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B1: Aim(s)/ Question(s)</a:t>
            </a:r>
          </a:p>
        </p:txBody>
      </p:sp>
      <p:sp>
        <p:nvSpPr>
          <p:cNvPr id="45" name="Arc 44">
            <a:extLst>
              <a:ext uri="{FF2B5EF4-FFF2-40B4-BE49-F238E27FC236}">
                <a16:creationId xmlns:a16="http://schemas.microsoft.com/office/drawing/2014/main" id="{FD89CCAF-3EF4-4BAC-BB09-D6E0359EA411}"/>
              </a:ext>
            </a:extLst>
          </p:cNvPr>
          <p:cNvSpPr/>
          <p:nvPr/>
        </p:nvSpPr>
        <p:spPr>
          <a:xfrm>
            <a:off x="3143835" y="3201534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6B06B794-0301-467D-80A3-31468BF870A0}"/>
              </a:ext>
            </a:extLst>
          </p:cNvPr>
          <p:cNvSpPr/>
          <p:nvPr/>
        </p:nvSpPr>
        <p:spPr>
          <a:xfrm>
            <a:off x="3143835" y="3201534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F77CB47-3EE1-466F-B5A2-7342FB1F84A5}"/>
              </a:ext>
            </a:extLst>
          </p:cNvPr>
          <p:cNvSpPr/>
          <p:nvPr/>
        </p:nvSpPr>
        <p:spPr>
          <a:xfrm>
            <a:off x="2801561" y="3324753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B2: Method</a:t>
            </a:r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250D48C8-F293-400B-87F6-21AA6A7B3F81}"/>
              </a:ext>
            </a:extLst>
          </p:cNvPr>
          <p:cNvSpPr/>
          <p:nvPr/>
        </p:nvSpPr>
        <p:spPr>
          <a:xfrm>
            <a:off x="3143835" y="4173593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E394E391-74A1-43CE-B61A-B4BF77015EBB}"/>
              </a:ext>
            </a:extLst>
          </p:cNvPr>
          <p:cNvSpPr/>
          <p:nvPr/>
        </p:nvSpPr>
        <p:spPr>
          <a:xfrm>
            <a:off x="3143835" y="4173593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A88CCF7-B348-4147-8275-A7B0F1C6A6CC}"/>
              </a:ext>
            </a:extLst>
          </p:cNvPr>
          <p:cNvSpPr/>
          <p:nvPr/>
        </p:nvSpPr>
        <p:spPr>
          <a:xfrm>
            <a:off x="2801561" y="4296811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B3: Approved Full Plan</a:t>
            </a:r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2AC89A36-176F-4244-A59A-1E958BBAC899}"/>
              </a:ext>
            </a:extLst>
          </p:cNvPr>
          <p:cNvSpPr/>
          <p:nvPr/>
        </p:nvSpPr>
        <p:spPr>
          <a:xfrm>
            <a:off x="3910529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714FBDA6-2D5E-47C0-BEA5-420EB647C862}"/>
              </a:ext>
            </a:extLst>
          </p:cNvPr>
          <p:cNvSpPr/>
          <p:nvPr/>
        </p:nvSpPr>
        <p:spPr>
          <a:xfrm>
            <a:off x="3910529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3464599-78DF-4D53-8014-ED35B1EA007D}"/>
              </a:ext>
            </a:extLst>
          </p:cNvPr>
          <p:cNvSpPr/>
          <p:nvPr/>
        </p:nvSpPr>
        <p:spPr>
          <a:xfrm>
            <a:off x="3568255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C: Data/Inputs</a:t>
            </a:r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4C00922E-12E1-4E1B-AA8A-60BF11029CAD}"/>
              </a:ext>
            </a:extLst>
          </p:cNvPr>
          <p:cNvSpPr/>
          <p:nvPr/>
        </p:nvSpPr>
        <p:spPr>
          <a:xfrm>
            <a:off x="4800442" y="2229475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9D63B71C-6302-477F-B932-CC536B96BC33}"/>
              </a:ext>
            </a:extLst>
          </p:cNvPr>
          <p:cNvSpPr/>
          <p:nvPr/>
        </p:nvSpPr>
        <p:spPr>
          <a:xfrm>
            <a:off x="4800442" y="2229475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47F27128-0CF4-4A51-8852-A6C0CF9024FD}"/>
              </a:ext>
            </a:extLst>
          </p:cNvPr>
          <p:cNvSpPr/>
          <p:nvPr/>
        </p:nvSpPr>
        <p:spPr>
          <a:xfrm>
            <a:off x="4458168" y="2352694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C1: Collection Process/ Instruments</a:t>
            </a:r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C3058A5C-1B90-4BD7-9395-8B5FF007CD1E}"/>
              </a:ext>
            </a:extLst>
          </p:cNvPr>
          <p:cNvSpPr/>
          <p:nvPr/>
        </p:nvSpPr>
        <p:spPr>
          <a:xfrm>
            <a:off x="4800442" y="3201534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CBC5D319-63FE-45D0-B689-C1E29289E06B}"/>
              </a:ext>
            </a:extLst>
          </p:cNvPr>
          <p:cNvSpPr/>
          <p:nvPr/>
        </p:nvSpPr>
        <p:spPr>
          <a:xfrm>
            <a:off x="4800442" y="3201534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AB6A68C3-C924-4F52-9869-4D2D6A39874A}"/>
              </a:ext>
            </a:extLst>
          </p:cNvPr>
          <p:cNvSpPr/>
          <p:nvPr/>
        </p:nvSpPr>
        <p:spPr>
          <a:xfrm>
            <a:off x="4458168" y="3324753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C2: Raw Data</a:t>
            </a:r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7028A460-79F8-41FD-B7AE-63D109F26AFF}"/>
              </a:ext>
            </a:extLst>
          </p:cNvPr>
          <p:cNvSpPr/>
          <p:nvPr/>
        </p:nvSpPr>
        <p:spPr>
          <a:xfrm>
            <a:off x="4800442" y="4173593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73306CE3-1502-447B-8D3D-67483E2CC132}"/>
              </a:ext>
            </a:extLst>
          </p:cNvPr>
          <p:cNvSpPr/>
          <p:nvPr/>
        </p:nvSpPr>
        <p:spPr>
          <a:xfrm>
            <a:off x="4800442" y="4173593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54466BE5-0EB9-4F85-806D-97398FCE8EA9}"/>
              </a:ext>
            </a:extLst>
          </p:cNvPr>
          <p:cNvSpPr/>
          <p:nvPr/>
        </p:nvSpPr>
        <p:spPr>
          <a:xfrm>
            <a:off x="4458168" y="4296811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C2: Cleaned Data</a:t>
            </a:r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C8EBBD63-2B96-4AC7-A008-6F58D5A58415}"/>
              </a:ext>
            </a:extLst>
          </p:cNvPr>
          <p:cNvSpPr/>
          <p:nvPr/>
        </p:nvSpPr>
        <p:spPr>
          <a:xfrm>
            <a:off x="5567136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20CE687C-6A0C-47E3-889B-F7C585909522}"/>
              </a:ext>
            </a:extLst>
          </p:cNvPr>
          <p:cNvSpPr/>
          <p:nvPr/>
        </p:nvSpPr>
        <p:spPr>
          <a:xfrm>
            <a:off x="5567136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DE038A37-5576-4087-AA1C-018EBBB9CDAF}"/>
              </a:ext>
            </a:extLst>
          </p:cNvPr>
          <p:cNvSpPr/>
          <p:nvPr/>
        </p:nvSpPr>
        <p:spPr>
          <a:xfrm>
            <a:off x="5224862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D: Analyses &amp; Results</a:t>
            </a:r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64E686AC-D6DA-4A55-9E9A-5795044942C3}"/>
              </a:ext>
            </a:extLst>
          </p:cNvPr>
          <p:cNvSpPr/>
          <p:nvPr/>
        </p:nvSpPr>
        <p:spPr>
          <a:xfrm>
            <a:off x="7223743" y="1257417"/>
            <a:ext cx="684548" cy="684548"/>
          </a:xfrm>
          <a:prstGeom prst="arc">
            <a:avLst>
              <a:gd name="adj1" fmla="val 13200000"/>
              <a:gd name="adj2" fmla="val 192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7" name="Arc 66">
            <a:extLst>
              <a:ext uri="{FF2B5EF4-FFF2-40B4-BE49-F238E27FC236}">
                <a16:creationId xmlns:a16="http://schemas.microsoft.com/office/drawing/2014/main" id="{A278D2CD-B9F0-4385-8E65-D4234C5DE41C}"/>
              </a:ext>
            </a:extLst>
          </p:cNvPr>
          <p:cNvSpPr/>
          <p:nvPr/>
        </p:nvSpPr>
        <p:spPr>
          <a:xfrm>
            <a:off x="7223743" y="1257417"/>
            <a:ext cx="684548" cy="684548"/>
          </a:xfrm>
          <a:prstGeom prst="arc">
            <a:avLst>
              <a:gd name="adj1" fmla="val 2400000"/>
              <a:gd name="adj2" fmla="val 84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CA2B577-6049-4175-9FBD-FFB274EB7D05}"/>
              </a:ext>
            </a:extLst>
          </p:cNvPr>
          <p:cNvSpPr/>
          <p:nvPr/>
        </p:nvSpPr>
        <p:spPr>
          <a:xfrm>
            <a:off x="6881469" y="1380635"/>
            <a:ext cx="1369096" cy="438110"/>
          </a:xfrm>
          <a:custGeom>
            <a:avLst/>
            <a:gdLst>
              <a:gd name="connsiteX0" fmla="*/ 0 w 1369096"/>
              <a:gd name="connsiteY0" fmla="*/ 0 h 438110"/>
              <a:gd name="connsiteX1" fmla="*/ 1369096 w 1369096"/>
              <a:gd name="connsiteY1" fmla="*/ 0 h 438110"/>
              <a:gd name="connsiteX2" fmla="*/ 1369096 w 1369096"/>
              <a:gd name="connsiteY2" fmla="*/ 438110 h 438110"/>
              <a:gd name="connsiteX3" fmla="*/ 0 w 1369096"/>
              <a:gd name="connsiteY3" fmla="*/ 438110 h 438110"/>
              <a:gd name="connsiteX4" fmla="*/ 0 w 1369096"/>
              <a:gd name="connsiteY4" fmla="*/ 0 h 43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9096" h="438110">
                <a:moveTo>
                  <a:pt x="0" y="0"/>
                </a:moveTo>
                <a:lnTo>
                  <a:pt x="1369096" y="0"/>
                </a:lnTo>
                <a:lnTo>
                  <a:pt x="1369096" y="438110"/>
                </a:lnTo>
                <a:lnTo>
                  <a:pt x="0" y="43811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890" tIns="8890" rIns="8890" bIns="8890" numCol="1" spcCol="1270" anchor="ctr" anchorCtr="0">
            <a:noAutofit/>
          </a:bodyPr>
          <a:lstStyle/>
          <a:p>
            <a:pPr lvl="0" algn="ctr"/>
            <a:r>
              <a:rPr lang="en-CA" sz="1400" dirty="0"/>
              <a:t>E: Knowledge to Action (KT/KM)</a:t>
            </a:r>
            <a:endParaRPr lang="en-US" sz="1400" dirty="0"/>
          </a:p>
        </p:txBody>
      </p:sp>
      <p:sp>
        <p:nvSpPr>
          <p:cNvPr id="69" name="Slide Number Placeholder 3">
            <a:extLst>
              <a:ext uri="{FF2B5EF4-FFF2-40B4-BE49-F238E27FC236}">
                <a16:creationId xmlns:a16="http://schemas.microsoft.com/office/drawing/2014/main" id="{950FBFC2-9251-4C97-A401-63E11AA40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20</a:t>
            </a:fld>
            <a:endParaRPr lang="en-CA" dirty="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8F424E68-3A82-676A-BA52-B95751FD1F8F}"/>
              </a:ext>
            </a:extLst>
          </p:cNvPr>
          <p:cNvSpPr/>
          <p:nvPr/>
        </p:nvSpPr>
        <p:spPr>
          <a:xfrm rot="13438093">
            <a:off x="5830690" y="2199426"/>
            <a:ext cx="1224136" cy="504056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1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52536" y="771550"/>
            <a:ext cx="9396536" cy="399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21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3491880" cy="843558"/>
          </a:xfrm>
        </p:spPr>
        <p:txBody>
          <a:bodyPr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WBS for a Generic Research Project</a:t>
            </a:r>
          </a:p>
        </p:txBody>
      </p:sp>
      <p:graphicFrame>
        <p:nvGraphicFramePr>
          <p:cNvPr id="7" name="Content Placeholder 3" descr="A: Governance &amp; Management​&#10;&#10;A1: Project Governance Committee​&#10;&#10;A2: Core Team Meetings​&#10;&#10;A3: Reports to Funders​&#10;&#10;B: Research Plan/Protocol​&#10;&#10;B1: Priorities/ Question(s)​&#10;&#10;B2: Method​&#10;&#10;B3: Approved Full Plan​&#10;&#10;C: Data/Inputs​&#10;&#10;C1: Potential Sources List​&#10;&#10;C2: Compiled Sources​&#10;&#10;C3: Raw Data/Inputs​&#10;&#10;D: Analyses &amp; Results​&#10;&#10;E: Knowledge to Action (KT/KM)​&#10;&#10;E1: Mtgs w Knowledge Users​&#10;&#10;E2: Publications​&#10;&#10;E3: Other KT/KM Deliverables​" title="Research Project​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8939736"/>
              </p:ext>
            </p:extLst>
          </p:nvPr>
        </p:nvGraphicFramePr>
        <p:xfrm>
          <a:off x="251520" y="106420"/>
          <a:ext cx="8892480" cy="493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2614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52536" y="771550"/>
            <a:ext cx="9396536" cy="399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22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3491880" cy="843558"/>
          </a:xfrm>
        </p:spPr>
        <p:txBody>
          <a:bodyPr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WBS for a Generic Research Project</a:t>
            </a:r>
          </a:p>
        </p:txBody>
      </p:sp>
      <p:graphicFrame>
        <p:nvGraphicFramePr>
          <p:cNvPr id="7" name="Content Placeholder 3" descr="A: Governance &amp; Management​&#10;&#10;A1: Project Governance Committee​&#10;&#10;A2: Core Team Meetings​&#10;&#10;A3: Reports to Funders​&#10;&#10;B: Research Plan/Protocol​&#10;&#10;B1: Priorities/ Question(s)​&#10;&#10;B2: Method​&#10;&#10;B3: Approved Full Plan​&#10;&#10;C: Data/Inputs​&#10;&#10;C1: Potential Sources List​&#10;&#10;C2: Compiled Sources​&#10;&#10;C3: Raw Data/Inputs​&#10;&#10;D: Analyses &amp; Results​&#10;&#10;E: Knowledge to Action (KT/KM)​&#10;&#10;E1: Mtgs w Knowledge Users​&#10;&#10;E2: Publications​&#10;&#10;E3: Other KT/KM Deliverables​" title="Research Project​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458942"/>
              </p:ext>
            </p:extLst>
          </p:nvPr>
        </p:nvGraphicFramePr>
        <p:xfrm>
          <a:off x="251520" y="106420"/>
          <a:ext cx="8892480" cy="493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4554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52536" y="771550"/>
            <a:ext cx="9396536" cy="39916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23</a:t>
            </a:fld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" y="1"/>
            <a:ext cx="3491880" cy="843558"/>
          </a:xfrm>
        </p:spPr>
        <p:txBody>
          <a:bodyPr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WBS for a Generic Research Project</a:t>
            </a:r>
          </a:p>
        </p:txBody>
      </p:sp>
      <p:graphicFrame>
        <p:nvGraphicFramePr>
          <p:cNvPr id="7" name="Content Placeholder 3" descr="Research Project​&#10;&#10;A: Governance &amp; Management​&#10;&#10;A1: Project Governance Committee​&#10;&#10;A2: Core Team Meetings​&#10;&#10;A3: Reports to Funders​&#10;&#10;B: Research Plan/Protocol​&#10;&#10;B1: Priorities/ Question(s)​&#10;&#10;B2: Method​&#10;&#10;B3: Approved Full Plan​&#10;&#10;C: Data​&#10;&#10;C1: Potential Sources List​&#10;&#10;C2: Complied Sources​&#10;&#10;C3: Raw Data/Inputs​&#10;&#10;D: Analyses &amp; Results​&#10;&#10;E: Knowledge to Action (KT/KM)​&#10;&#10;E1: Mtgs w Knowledge Users​&#10;&#10;E2: Publications​&#10;&#10;E3: Other KT/KM Deliverables​&#10;&#10;F: Training &amp; Capacity Building​&#10;&#10;F1: Mentoring Program​&#10;&#10;F2: Journal Club​&#10;&#10;F3: Women Scientists Community of Practice" title="Research Project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7552353"/>
              </p:ext>
            </p:extLst>
          </p:nvPr>
        </p:nvGraphicFramePr>
        <p:xfrm>
          <a:off x="251520" y="106420"/>
          <a:ext cx="8892480" cy="493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292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24</a:t>
            </a:fld>
            <a:endParaRPr lang="en-C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09907892"/>
              </p:ext>
            </p:extLst>
          </p:nvPr>
        </p:nvGraphicFramePr>
        <p:xfrm>
          <a:off x="971600" y="47254"/>
          <a:ext cx="8424862" cy="4824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79399"/>
            <a:ext cx="3923928" cy="9525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CA" sz="2400" b="1" dirty="0">
                <a:solidFill>
                  <a:srgbClr val="90A03C"/>
                </a:solidFill>
              </a:rPr>
              <a:t>Example 1: Plan Do Study Act (PDSA) Improvement Project </a:t>
            </a:r>
            <a:br>
              <a:rPr lang="en-CA" sz="2400" b="1" dirty="0">
                <a:solidFill>
                  <a:srgbClr val="90A03C"/>
                </a:solidFill>
              </a:rPr>
            </a:br>
            <a:r>
              <a:rPr lang="en-CA" sz="2400" b="1" dirty="0">
                <a:solidFill>
                  <a:srgbClr val="90A03C"/>
                </a:solidFill>
              </a:rPr>
              <a:t>WBS</a:t>
            </a:r>
          </a:p>
        </p:txBody>
      </p:sp>
    </p:spTree>
    <p:extLst>
      <p:ext uri="{BB962C8B-B14F-4D97-AF65-F5344CB8AC3E}">
        <p14:creationId xmlns:p14="http://schemas.microsoft.com/office/powerpoint/2010/main" val="2526104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705014-E417-50F0-ABB7-A2ECE05B6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474609"/>
              </p:ext>
            </p:extLst>
          </p:nvPr>
        </p:nvGraphicFramePr>
        <p:xfrm>
          <a:off x="48986" y="-236562"/>
          <a:ext cx="9055685" cy="5472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D411B0-F49F-2F25-99E0-01537A24D344}"/>
              </a:ext>
            </a:extLst>
          </p:cNvPr>
          <p:cNvSpPr txBox="1"/>
          <p:nvPr/>
        </p:nvSpPr>
        <p:spPr>
          <a:xfrm>
            <a:off x="39329" y="267494"/>
            <a:ext cx="3928512" cy="34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400" b="1">
                <a:solidFill>
                  <a:srgbClr val="90A03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/>
              <a:t>Example 2: WBS for a Generic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26767139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6869636"/>
              </p:ext>
            </p:extLst>
          </p:nvPr>
        </p:nvGraphicFramePr>
        <p:xfrm>
          <a:off x="611560" y="411510"/>
          <a:ext cx="813690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4D37642-3B9B-48B3-8085-E2421D57F245}"/>
              </a:ext>
            </a:extLst>
          </p:cNvPr>
          <p:cNvSpPr txBox="1"/>
          <p:nvPr/>
        </p:nvSpPr>
        <p:spPr>
          <a:xfrm>
            <a:off x="0" y="-41348"/>
            <a:ext cx="3132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rgbClr val="90A03C"/>
                </a:solidFill>
              </a:rPr>
              <a:t>Example WBS for New Investigator Research Program</a:t>
            </a:r>
          </a:p>
        </p:txBody>
      </p:sp>
    </p:spTree>
    <p:extLst>
      <p:ext uri="{BB962C8B-B14F-4D97-AF65-F5344CB8AC3E}">
        <p14:creationId xmlns:p14="http://schemas.microsoft.com/office/powerpoint/2010/main" val="231810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909"/>
            <a:ext cx="8003232" cy="857250"/>
          </a:xfrm>
        </p:spPr>
        <p:txBody>
          <a:bodyPr/>
          <a:lstStyle/>
          <a:p>
            <a:r>
              <a:rPr lang="en-US" dirty="0"/>
              <a:t>WBS – DO’s and DON’Ts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5566"/>
            <a:ext cx="8301608" cy="3600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DON’T</a:t>
            </a:r>
            <a:r>
              <a:rPr lang="en-US" sz="1400" dirty="0"/>
              <a:t> have just one thing under a deliverable (if there is only one thing, that IS the deliverable)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</a:t>
            </a:r>
            <a:r>
              <a:rPr lang="en-US" sz="1400" dirty="0"/>
              <a:t> feel free to have “Other TBD” as a deliverable when you know more deliverables will be produced, but aren’t sure what they will be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</a:t>
            </a:r>
            <a:r>
              <a:rPr lang="en-US" sz="1400" dirty="0"/>
              <a:t> use the document to establish a common understanding of scope and provide clarification about deliverables that might reasonably be considered in or out of scope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</a:t>
            </a:r>
            <a:r>
              <a:rPr lang="en-US" sz="1400" dirty="0"/>
              <a:t> use the WBS to check for completeness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1400" dirty="0"/>
              <a:t>Circulate to team then stakeholders and ask the questions </a:t>
            </a:r>
            <a:r>
              <a:rPr lang="en-US" sz="1400" b="1" dirty="0">
                <a:solidFill>
                  <a:srgbClr val="0070C0"/>
                </a:solidFill>
              </a:rPr>
              <a:t>“If we produce this – and </a:t>
            </a:r>
            <a:r>
              <a:rPr lang="en-US" sz="1400" b="1" u="sng" dirty="0">
                <a:solidFill>
                  <a:srgbClr val="0070C0"/>
                </a:solidFill>
              </a:rPr>
              <a:t>only</a:t>
            </a:r>
            <a:r>
              <a:rPr lang="en-US" sz="1400" b="1" dirty="0">
                <a:solidFill>
                  <a:srgbClr val="0070C0"/>
                </a:solidFill>
              </a:rPr>
              <a:t> this – will the project be complete?” </a:t>
            </a:r>
            <a:r>
              <a:rPr lang="en-US" sz="1400" dirty="0"/>
              <a:t>and</a:t>
            </a:r>
            <a:r>
              <a:rPr lang="en-US" sz="1400" b="1" dirty="0">
                <a:solidFill>
                  <a:srgbClr val="0070C0"/>
                </a:solidFill>
              </a:rPr>
              <a:t> “Is it clear to you what the words on the WBS mean?”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</a:t>
            </a:r>
            <a:r>
              <a:rPr lang="en-US" sz="1400" dirty="0"/>
              <a:t> identify leads for deliverables, or at least define deliverables in the way that a Lead could exist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DON’T</a:t>
            </a:r>
            <a:r>
              <a:rPr lang="en-US" sz="1400" dirty="0"/>
              <a:t> go into a level of detail that only the subset of the people leading or working on a deliverable need to know about 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</a:t>
            </a:r>
            <a:r>
              <a:rPr lang="en-US" sz="1400" b="1" dirty="0">
                <a:solidFill>
                  <a:srgbClr val="3A77B3"/>
                </a:solidFill>
              </a:rPr>
              <a:t> </a:t>
            </a:r>
            <a:r>
              <a:rPr lang="en-US" sz="1400" dirty="0"/>
              <a:t>use previously completed WBSs for related projects as a starting point for new WBSs</a:t>
            </a:r>
          </a:p>
          <a:p>
            <a:pPr>
              <a:lnSpc>
                <a:spcPct val="100000"/>
              </a:lnSpc>
              <a:spcBef>
                <a:spcPts val="336"/>
              </a:spcBef>
              <a:spcAft>
                <a:spcPts val="500"/>
              </a:spcAft>
            </a:pPr>
            <a:r>
              <a:rPr lang="en-US" sz="1800" b="1" dirty="0">
                <a:solidFill>
                  <a:srgbClr val="3A77B3"/>
                </a:solidFill>
              </a:rPr>
              <a:t>DO</a:t>
            </a:r>
            <a:r>
              <a:rPr lang="en-US" sz="1400" dirty="0"/>
              <a:t> use the WBS as the foundation for all other planning and implementation (e.g., schedule, budget, risk)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6723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275606"/>
            <a:ext cx="4896544" cy="864096"/>
          </a:xfrm>
        </p:spPr>
        <p:txBody>
          <a:bodyPr>
            <a:noAutofit/>
          </a:bodyPr>
          <a:lstStyle/>
          <a:p>
            <a:r>
              <a:rPr lang="en-CA" dirty="0"/>
              <a:t>The Deliverable-based Gantt Chart Schedule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57095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/>
          <a:lstStyle/>
          <a:p>
            <a:r>
              <a:rPr lang="en-CA" dirty="0"/>
              <a:t>Project Schedule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200151"/>
            <a:ext cx="8003232" cy="3394472"/>
          </a:xfrm>
        </p:spPr>
        <p:txBody>
          <a:bodyPr>
            <a:normAutofit/>
          </a:bodyPr>
          <a:lstStyle/>
          <a:p>
            <a:r>
              <a:rPr lang="en-CA" b="1" i="1" dirty="0">
                <a:solidFill>
                  <a:srgbClr val="0070C0"/>
                </a:solidFill>
              </a:rPr>
              <a:t>The schedule is a visual sequenced presentation of the work required to complete the project</a:t>
            </a:r>
          </a:p>
          <a:p>
            <a:r>
              <a:rPr lang="en-CA" dirty="0"/>
              <a:t>For research projects, focus on </a:t>
            </a:r>
            <a:r>
              <a:rPr lang="en-CA" b="1" dirty="0">
                <a:solidFill>
                  <a:srgbClr val="0070C0"/>
                </a:solidFill>
              </a:rPr>
              <a:t>dependencies</a:t>
            </a:r>
            <a:r>
              <a:rPr lang="en-CA" dirty="0"/>
              <a:t>, the amount of time required between the </a:t>
            </a:r>
            <a:r>
              <a:rPr lang="en-CA" b="1" dirty="0">
                <a:solidFill>
                  <a:srgbClr val="0070C0"/>
                </a:solidFill>
              </a:rPr>
              <a:t>start and completion of each deliverable</a:t>
            </a:r>
            <a:r>
              <a:rPr lang="en-CA" dirty="0"/>
              <a:t>, and on ensuring ample time to </a:t>
            </a:r>
            <a:r>
              <a:rPr lang="en-CA" b="1" u="sng" dirty="0">
                <a:solidFill>
                  <a:srgbClr val="0070C0"/>
                </a:solidFill>
              </a:rPr>
              <a:t>complete all the scope</a:t>
            </a:r>
            <a:r>
              <a:rPr lang="en-CA" u="sng" dirty="0"/>
              <a:t> </a:t>
            </a:r>
            <a:r>
              <a:rPr lang="en-CA" dirty="0"/>
              <a:t>of the project </a:t>
            </a:r>
            <a:r>
              <a:rPr lang="en-CA" b="1" u="sng" dirty="0">
                <a:solidFill>
                  <a:srgbClr val="0070C0"/>
                </a:solidFill>
              </a:rPr>
              <a:t>with sufficient quality</a:t>
            </a:r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72931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763"/>
            <a:ext cx="7427168" cy="857250"/>
          </a:xfrm>
        </p:spPr>
        <p:txBody>
          <a:bodyPr>
            <a:normAutofit/>
          </a:bodyPr>
          <a:lstStyle/>
          <a:p>
            <a:r>
              <a:rPr lang="en-CA" dirty="0"/>
              <a:t>Standard Tools/Processes are Useful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7574"/>
            <a:ext cx="8147248" cy="3949948"/>
          </a:xfrm>
        </p:spPr>
        <p:txBody>
          <a:bodyPr>
            <a:normAutofit fontScale="85000" lnSpcReduction="10000"/>
          </a:bodyPr>
          <a:lstStyle/>
          <a:p>
            <a:r>
              <a:rPr lang="en-CA" sz="1600" dirty="0"/>
              <a:t>Just as the financial sector has developed </a:t>
            </a:r>
            <a:r>
              <a:rPr lang="en-CA" sz="1600" b="1" dirty="0">
                <a:solidFill>
                  <a:srgbClr val="0070C0"/>
                </a:solidFill>
              </a:rPr>
              <a:t>tools and processes to make sense of stock price information</a:t>
            </a:r>
            <a:r>
              <a:rPr lang="en-CA" sz="1600" dirty="0"/>
              <a:t>…</a:t>
            </a:r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endParaRPr lang="en-CA" sz="1600" dirty="0"/>
          </a:p>
          <a:p>
            <a:r>
              <a:rPr lang="en-CA" sz="1600" dirty="0"/>
              <a:t>The project management community has developed </a:t>
            </a:r>
            <a:r>
              <a:rPr lang="en-CA" sz="1600" b="1" dirty="0">
                <a:solidFill>
                  <a:srgbClr val="0070C0"/>
                </a:solidFill>
              </a:rPr>
              <a:t>excellent ways to capture and utilize information about projects </a:t>
            </a:r>
          </a:p>
          <a:p>
            <a:r>
              <a:rPr lang="en-CA" sz="1600" dirty="0"/>
              <a:t>These </a:t>
            </a:r>
            <a:r>
              <a:rPr lang="en-CA" sz="1600" b="1" dirty="0">
                <a:solidFill>
                  <a:srgbClr val="0070C0"/>
                </a:solidFill>
              </a:rPr>
              <a:t>“project management tools” are useful in themselves </a:t>
            </a:r>
            <a:r>
              <a:rPr lang="en-CA" sz="1600" dirty="0"/>
              <a:t>AND the </a:t>
            </a:r>
            <a:r>
              <a:rPr lang="en-CA" sz="1600" b="1" dirty="0">
                <a:solidFill>
                  <a:srgbClr val="0070C0"/>
                </a:solidFill>
              </a:rPr>
              <a:t>processes</a:t>
            </a:r>
            <a:r>
              <a:rPr lang="en-CA" sz="1600" dirty="0"/>
              <a:t> associated with populating, updating, and using the tools </a:t>
            </a:r>
            <a:r>
              <a:rPr lang="en-CA" sz="1600" b="1" dirty="0">
                <a:solidFill>
                  <a:srgbClr val="0070C0"/>
                </a:solidFill>
              </a:rPr>
              <a:t>ensure a comprehensive approach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</a:t>
            </a:fld>
            <a:endParaRPr lang="en-CA" dirty="0"/>
          </a:p>
        </p:txBody>
      </p:sp>
      <p:pic>
        <p:nvPicPr>
          <p:cNvPr id="5" name="Picture 2" descr="Line chart showing stock price information from 2009 to 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571" y="1419622"/>
            <a:ext cx="6141571" cy="2160240"/>
          </a:xfrm>
          <a:prstGeom prst="rect">
            <a:avLst/>
          </a:prstGeom>
          <a:noFill/>
          <a:ln w="9525">
            <a:solidFill>
              <a:srgbClr val="5A5A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921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6" cy="857250"/>
          </a:xfrm>
        </p:spPr>
        <p:txBody>
          <a:bodyPr/>
          <a:lstStyle/>
          <a:p>
            <a:r>
              <a:rPr lang="en-CA" dirty="0"/>
              <a:t>Scheduling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94472"/>
          </a:xfrm>
        </p:spPr>
        <p:txBody>
          <a:bodyPr>
            <a:normAutofit fontScale="85000" lnSpcReduction="20000"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Don’t run out of time </a:t>
            </a:r>
          </a:p>
          <a:p>
            <a:pPr lvl="1"/>
            <a:r>
              <a:rPr lang="en-CA" dirty="0"/>
              <a:t>a good amount of the </a:t>
            </a:r>
            <a:r>
              <a:rPr lang="en-CA" b="1" dirty="0">
                <a:solidFill>
                  <a:srgbClr val="0070C0"/>
                </a:solidFill>
              </a:rPr>
              <a:t>quality</a:t>
            </a:r>
            <a:r>
              <a:rPr lang="en-CA" dirty="0"/>
              <a:t> of your final product is directly related to how much </a:t>
            </a:r>
            <a:r>
              <a:rPr lang="en-CA" b="1" dirty="0">
                <a:solidFill>
                  <a:srgbClr val="0070C0"/>
                </a:solidFill>
              </a:rPr>
              <a:t>time you have to review and improve it in the final stages</a:t>
            </a:r>
          </a:p>
          <a:p>
            <a:r>
              <a:rPr lang="en-CA" b="1" dirty="0">
                <a:solidFill>
                  <a:srgbClr val="0070C0"/>
                </a:solidFill>
              </a:rPr>
              <a:t>Don’t forget important work </a:t>
            </a:r>
            <a:r>
              <a:rPr lang="en-CA" dirty="0"/>
              <a:t>– </a:t>
            </a:r>
            <a:r>
              <a:rPr lang="en-CA" u="sng" dirty="0"/>
              <a:t>the schedule must be complete</a:t>
            </a:r>
          </a:p>
          <a:p>
            <a:r>
              <a:rPr lang="en-CA" dirty="0"/>
              <a:t>Understand, at a high level, </a:t>
            </a:r>
            <a:r>
              <a:rPr lang="en-CA" b="1" dirty="0">
                <a:solidFill>
                  <a:srgbClr val="0070C0"/>
                </a:solidFill>
              </a:rPr>
              <a:t>dependencies</a:t>
            </a:r>
          </a:p>
          <a:p>
            <a:r>
              <a:rPr lang="en-CA" dirty="0"/>
              <a:t>Know which activities are </a:t>
            </a:r>
            <a:r>
              <a:rPr lang="en-CA" b="1" dirty="0">
                <a:solidFill>
                  <a:srgbClr val="0070C0"/>
                </a:solidFill>
              </a:rPr>
              <a:t>time-constrained</a:t>
            </a:r>
          </a:p>
          <a:p>
            <a:r>
              <a:rPr lang="en-CA" dirty="0"/>
              <a:t>Know which activities </a:t>
            </a:r>
            <a:r>
              <a:rPr lang="en-CA" b="1" dirty="0">
                <a:solidFill>
                  <a:srgbClr val="0070C0"/>
                </a:solidFill>
              </a:rPr>
              <a:t>aren’t time-constrained </a:t>
            </a:r>
            <a:r>
              <a:rPr lang="en-CA" dirty="0"/>
              <a:t>– these are a major source of </a:t>
            </a:r>
            <a:r>
              <a:rPr lang="en-CA" b="1" dirty="0">
                <a:solidFill>
                  <a:srgbClr val="0070C0"/>
                </a:solidFill>
              </a:rPr>
              <a:t>flexibility</a:t>
            </a:r>
          </a:p>
          <a:p>
            <a:r>
              <a:rPr lang="en-CA" dirty="0"/>
              <a:t>Facilitate </a:t>
            </a:r>
            <a:r>
              <a:rPr lang="en-CA" b="1" dirty="0">
                <a:solidFill>
                  <a:srgbClr val="0070C0"/>
                </a:solidFill>
              </a:rPr>
              <a:t>collaboration and coordination </a:t>
            </a:r>
            <a:r>
              <a:rPr lang="en-CA" dirty="0"/>
              <a:t>between contributors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8756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63715"/>
            <a:ext cx="7427168" cy="857250"/>
          </a:xfrm>
        </p:spPr>
        <p:txBody>
          <a:bodyPr>
            <a:normAutofit/>
          </a:bodyPr>
          <a:lstStyle/>
          <a:p>
            <a:r>
              <a:rPr lang="en-CA" dirty="0"/>
              <a:t>Tool: Deliverable-Based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173000"/>
            <a:ext cx="6768752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Rather than scheduling a list of activities [which may or may not cover 100% of scope], </a:t>
            </a:r>
            <a:r>
              <a:rPr lang="en-CA" sz="2000" b="1" dirty="0">
                <a:solidFill>
                  <a:srgbClr val="0070C0"/>
                </a:solidFill>
              </a:rPr>
              <a:t>plot the deliverables from your WBS [</a:t>
            </a:r>
            <a:r>
              <a:rPr lang="en-CA" sz="2000" dirty="0"/>
              <a:t>which constitute complete scope] </a:t>
            </a:r>
            <a:r>
              <a:rPr lang="en-CA" sz="2000" b="1" dirty="0">
                <a:solidFill>
                  <a:srgbClr val="0070C0"/>
                </a:solidFill>
              </a:rPr>
              <a:t>on the vertical access </a:t>
            </a:r>
            <a:r>
              <a:rPr lang="en-CA" sz="2000" dirty="0"/>
              <a:t>of your Gantt chart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31</a:t>
            </a:fld>
            <a:endParaRPr lang="en-CA"/>
          </a:p>
        </p:txBody>
      </p:sp>
      <p:pic>
        <p:nvPicPr>
          <p:cNvPr id="7" name="Picture 7" descr="Image of a deliverable-based schedu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89181"/>
            <a:ext cx="472758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7A2C0F5-78F0-4E30-8C8E-0D1535D68D92}"/>
              </a:ext>
            </a:extLst>
          </p:cNvPr>
          <p:cNvSpPr/>
          <p:nvPr/>
        </p:nvSpPr>
        <p:spPr>
          <a:xfrm>
            <a:off x="1547664" y="3079142"/>
            <a:ext cx="2448272" cy="636302"/>
          </a:xfrm>
          <a:prstGeom prst="wedgeRectCallout">
            <a:avLst>
              <a:gd name="adj1" fmla="val -111989"/>
              <a:gd name="adj2" fmla="val 179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See Chat for link with</a:t>
            </a:r>
            <a:r>
              <a:rPr lang="en-CA" sz="1400" dirty="0"/>
              <a:t> downloadable templates</a:t>
            </a:r>
          </a:p>
        </p:txBody>
      </p:sp>
    </p:spTree>
    <p:extLst>
      <p:ext uri="{BB962C8B-B14F-4D97-AF65-F5344CB8AC3E}">
        <p14:creationId xmlns:p14="http://schemas.microsoft.com/office/powerpoint/2010/main" val="14305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5978"/>
            <a:ext cx="8075240" cy="857250"/>
          </a:xfrm>
        </p:spPr>
        <p:txBody>
          <a:bodyPr>
            <a:normAutofit fontScale="90000"/>
          </a:bodyPr>
          <a:lstStyle/>
          <a:p>
            <a:r>
              <a:rPr lang="en-CA" dirty="0"/>
              <a:t>Tool: Developing the Deliverable-based Gantt Chart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7613"/>
            <a:ext cx="8147248" cy="324700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rgbClr val="0070C0"/>
                </a:solidFill>
              </a:rPr>
              <a:t>Start with the deliverables from the WBS </a:t>
            </a:r>
            <a:r>
              <a:rPr lang="en-CA" dirty="0"/>
              <a:t>vs. other words </a:t>
            </a:r>
            <a:r>
              <a:rPr lang="en-US" dirty="0">
                <a:highlight>
                  <a:srgbClr val="FFFF00"/>
                </a:highlight>
              </a:rPr>
              <a:t>(demonstration)</a:t>
            </a: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Beginning with the last deliverable and the project end date, </a:t>
            </a:r>
            <a:r>
              <a:rPr lang="en-CA" b="1" dirty="0">
                <a:solidFill>
                  <a:srgbClr val="0070C0"/>
                </a:solidFill>
              </a:rPr>
              <a:t>establish the schedule </a:t>
            </a:r>
            <a:r>
              <a:rPr lang="en-CA" b="1" u="sng" dirty="0">
                <a:solidFill>
                  <a:srgbClr val="0070C0"/>
                </a:solidFill>
              </a:rPr>
              <a:t>working backwards</a:t>
            </a:r>
            <a:r>
              <a:rPr lang="en-CA" u="sng" dirty="0"/>
              <a:t> </a:t>
            </a:r>
            <a:r>
              <a:rPr lang="en-CA" dirty="0"/>
              <a:t>honouring dependencies and hard constraints </a:t>
            </a:r>
          </a:p>
          <a:p>
            <a:pPr marL="857250" lvl="1" indent="-457200"/>
            <a:r>
              <a:rPr lang="en-CA" sz="2400" dirty="0"/>
              <a:t>whenever possible, </a:t>
            </a:r>
            <a:r>
              <a:rPr lang="en-CA" sz="2400" b="1" dirty="0">
                <a:solidFill>
                  <a:srgbClr val="0070C0"/>
                </a:solidFill>
              </a:rPr>
              <a:t>build in buffer at the end </a:t>
            </a:r>
            <a:r>
              <a:rPr lang="en-CA" sz="2400" dirty="0"/>
              <a:t>(this can make a big difference to the quality of deliverables)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rgbClr val="0070C0"/>
                </a:solidFill>
              </a:rPr>
              <a:t>Adjust</a:t>
            </a:r>
            <a:r>
              <a:rPr lang="en-CA" dirty="0"/>
              <a:t> until you have a schedule that completes the deliverables in the allowed time with no major resource bottlenecks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>
                <a:solidFill>
                  <a:srgbClr val="0070C0"/>
                </a:solidFill>
              </a:rPr>
              <a:t>Add key milestones </a:t>
            </a:r>
            <a:r>
              <a:rPr lang="en-CA" dirty="0"/>
              <a:t>and/or footnotes that you want to draw attention to (more on that topic to follow)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28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F5CD8-18F7-6543-3431-45E9FC2AD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" t="867" r="207" b="-569"/>
          <a:stretch/>
        </p:blipFill>
        <p:spPr>
          <a:xfrm>
            <a:off x="405333" y="495559"/>
            <a:ext cx="8280000" cy="41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28814-C1E4-3152-DA7F-6EB467C5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33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0F9477-B622-09DA-18EA-61E0C9B33551}"/>
              </a:ext>
            </a:extLst>
          </p:cNvPr>
          <p:cNvSpPr txBox="1">
            <a:spLocks/>
          </p:cNvSpPr>
          <p:nvPr/>
        </p:nvSpPr>
        <p:spPr>
          <a:xfrm>
            <a:off x="107504" y="34985"/>
            <a:ext cx="7776864" cy="6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b="1" dirty="0">
                <a:solidFill>
                  <a:srgbClr val="C03A3F"/>
                </a:solidFill>
              </a:rPr>
              <a:t>Example 1: Generic Plan Do Study Act (PDSA) Improvement Project Deliverable-based Gantt Schedule</a:t>
            </a:r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F7DE5B7E-354C-EF65-87CF-AA32AF92E2F2}"/>
              </a:ext>
            </a:extLst>
          </p:cNvPr>
          <p:cNvSpPr/>
          <p:nvPr/>
        </p:nvSpPr>
        <p:spPr>
          <a:xfrm rot="2683126">
            <a:off x="127450" y="1040553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9004BECD-0E87-2956-770B-66AB3C6263C0}"/>
              </a:ext>
            </a:extLst>
          </p:cNvPr>
          <p:cNvSpPr/>
          <p:nvPr/>
        </p:nvSpPr>
        <p:spPr>
          <a:xfrm rot="18683977">
            <a:off x="3447305" y="2824774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BE1A722A-DA71-E259-920D-62395381812E}"/>
              </a:ext>
            </a:extLst>
          </p:cNvPr>
          <p:cNvSpPr/>
          <p:nvPr/>
        </p:nvSpPr>
        <p:spPr>
          <a:xfrm rot="18683977">
            <a:off x="6611195" y="3804317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6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5978"/>
            <a:ext cx="8219256" cy="857250"/>
          </a:xfrm>
        </p:spPr>
        <p:txBody>
          <a:bodyPr/>
          <a:lstStyle/>
          <a:p>
            <a:r>
              <a:rPr lang="en-CA" dirty="0"/>
              <a:t>Adjusting the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63228"/>
            <a:ext cx="8219256" cy="353139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en-CA" dirty="0"/>
              <a:t>Sacrifice preferred logic (</a:t>
            </a:r>
            <a:r>
              <a:rPr lang="en-CA" b="1" dirty="0">
                <a:solidFill>
                  <a:srgbClr val="0070C0"/>
                </a:solidFill>
              </a:rPr>
              <a:t>fast-tracking</a:t>
            </a:r>
            <a:r>
              <a:rPr lang="en-CA" dirty="0"/>
              <a:t>) [almost all projects do this]</a:t>
            </a:r>
          </a:p>
          <a:p>
            <a:pPr lvl="1">
              <a:spcAft>
                <a:spcPts val="0"/>
              </a:spcAft>
            </a:pPr>
            <a:r>
              <a:rPr lang="en-CA" dirty="0"/>
              <a:t>Perform activities in parallel that are preferably performed in sequence </a:t>
            </a:r>
          </a:p>
          <a:p>
            <a:pPr lvl="1">
              <a:spcAft>
                <a:spcPts val="0"/>
              </a:spcAft>
            </a:pPr>
            <a:r>
              <a:rPr lang="en-CA" dirty="0"/>
              <a:t>Start some activities before end of predecessor </a:t>
            </a:r>
            <a:br>
              <a:rPr lang="en-CA" dirty="0"/>
            </a:br>
            <a:endParaRPr lang="en-CA" sz="1000" dirty="0"/>
          </a:p>
          <a:p>
            <a:pPr>
              <a:spcAft>
                <a:spcPts val="0"/>
              </a:spcAft>
            </a:pPr>
            <a:r>
              <a:rPr lang="en-CA" dirty="0"/>
              <a:t>Add resources (</a:t>
            </a:r>
            <a:r>
              <a:rPr lang="en-CA" b="1" dirty="0">
                <a:solidFill>
                  <a:srgbClr val="0070C0"/>
                </a:solidFill>
              </a:rPr>
              <a:t>crashing</a:t>
            </a:r>
            <a:r>
              <a:rPr lang="en-CA" dirty="0"/>
              <a:t>)</a:t>
            </a:r>
          </a:p>
          <a:p>
            <a:pPr lvl="1">
              <a:spcAft>
                <a:spcPts val="0"/>
              </a:spcAft>
            </a:pPr>
            <a:r>
              <a:rPr lang="en-CA" dirty="0"/>
              <a:t>Add new people to complete a deliverable in less time (may not be practical if skill set is rare) </a:t>
            </a:r>
          </a:p>
          <a:p>
            <a:pPr lvl="1">
              <a:spcAft>
                <a:spcPts val="0"/>
              </a:spcAft>
            </a:pPr>
            <a:r>
              <a:rPr lang="en-CA" dirty="0"/>
              <a:t>Consume more of the time of existing skilled team members (assuming they have capacity to take on additional work)</a:t>
            </a:r>
            <a:br>
              <a:rPr lang="en-CA" dirty="0"/>
            </a:br>
            <a:endParaRPr lang="en-CA" sz="1000" dirty="0"/>
          </a:p>
          <a:p>
            <a:pPr>
              <a:spcAft>
                <a:spcPts val="0"/>
              </a:spcAft>
            </a:pPr>
            <a:r>
              <a:rPr lang="en-CA" dirty="0"/>
              <a:t>Revisit/reconsider “</a:t>
            </a:r>
            <a:r>
              <a:rPr lang="en-CA" b="1" dirty="0">
                <a:solidFill>
                  <a:srgbClr val="0070C0"/>
                </a:solidFill>
              </a:rPr>
              <a:t>make, buy, partner</a:t>
            </a:r>
            <a:r>
              <a:rPr lang="en-CA" dirty="0"/>
              <a:t>” decisions for deliverables</a:t>
            </a:r>
          </a:p>
          <a:p>
            <a:pPr lvl="1">
              <a:spcAft>
                <a:spcPts val="0"/>
              </a:spcAft>
            </a:pPr>
            <a:r>
              <a:rPr lang="en-CA" dirty="0"/>
              <a:t>Instead of having students and staff make/create a deliverable (e.g., an app, website, or data capture instrument/code built from scratch), it may be possible to condense your schedule in major ways by using commercial products or partnering with a more experienced group/organization who does the work</a:t>
            </a:r>
          </a:p>
          <a:p>
            <a:pPr lvl="1">
              <a:spcAft>
                <a:spcPts val="0"/>
              </a:spcAft>
            </a:pPr>
            <a:r>
              <a:rPr lang="en-CA" dirty="0"/>
              <a:t>This will always cost something (money, standard vs. desired features, less control), but may be worth it or necessary to complete the project in the time available</a:t>
            </a:r>
          </a:p>
          <a:p>
            <a:pPr>
              <a:spcAft>
                <a:spcPts val="0"/>
              </a:spcAft>
            </a:pPr>
            <a:endParaRPr lang="en-CA" dirty="0"/>
          </a:p>
          <a:p>
            <a:pPr>
              <a:spcAft>
                <a:spcPts val="0"/>
              </a:spcAft>
            </a:pPr>
            <a:endParaRPr lang="en-CA" dirty="0"/>
          </a:p>
          <a:p>
            <a:pPr>
              <a:spcAft>
                <a:spcPts val="0"/>
              </a:spcAft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33546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F5CD8-18F7-6543-3431-45E9FC2AD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" t="867" r="207" b="-569"/>
          <a:stretch/>
        </p:blipFill>
        <p:spPr>
          <a:xfrm>
            <a:off x="405333" y="495559"/>
            <a:ext cx="8280000" cy="41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28814-C1E4-3152-DA7F-6EB467C5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35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0F9477-B622-09DA-18EA-61E0C9B33551}"/>
              </a:ext>
            </a:extLst>
          </p:cNvPr>
          <p:cNvSpPr txBox="1">
            <a:spLocks/>
          </p:cNvSpPr>
          <p:nvPr/>
        </p:nvSpPr>
        <p:spPr>
          <a:xfrm>
            <a:off x="107504" y="34985"/>
            <a:ext cx="7776864" cy="6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b="1" dirty="0">
                <a:solidFill>
                  <a:srgbClr val="C03A3F"/>
                </a:solidFill>
              </a:rPr>
              <a:t>Example 1: Generic Plan Do Study Act (PDSA) Improvement Project Deliverable-based Gantt Schedule</a:t>
            </a: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9004BECD-0E87-2956-770B-66AB3C6263C0}"/>
              </a:ext>
            </a:extLst>
          </p:cNvPr>
          <p:cNvSpPr/>
          <p:nvPr/>
        </p:nvSpPr>
        <p:spPr>
          <a:xfrm rot="18683977">
            <a:off x="3447305" y="2824774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9D42F515-7D9A-BE62-974D-C54E28DA6D69}"/>
              </a:ext>
            </a:extLst>
          </p:cNvPr>
          <p:cNvSpPr/>
          <p:nvPr/>
        </p:nvSpPr>
        <p:spPr>
          <a:xfrm rot="7612975">
            <a:off x="7027246" y="2695126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259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AF6CA76-3D47-A43A-4453-684D16EFA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" t="867" r="207" b="298"/>
          <a:stretch/>
        </p:blipFill>
        <p:spPr>
          <a:xfrm>
            <a:off x="405333" y="495559"/>
            <a:ext cx="8280000" cy="4104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9FC236-AC8B-BBE9-08B3-03F4A7323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36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CC90B3B-C8CD-362A-2924-45C03F31578E}"/>
              </a:ext>
            </a:extLst>
          </p:cNvPr>
          <p:cNvSpPr txBox="1">
            <a:spLocks/>
          </p:cNvSpPr>
          <p:nvPr/>
        </p:nvSpPr>
        <p:spPr>
          <a:xfrm>
            <a:off x="107504" y="34985"/>
            <a:ext cx="8280000" cy="6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b="1" dirty="0">
                <a:solidFill>
                  <a:srgbClr val="C03A3F"/>
                </a:solidFill>
              </a:rPr>
              <a:t>Example 1: RISKY Generic Plan Do Study Act (PDSA) Improvement Project Deliverable-based Gantt Schedule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F36171F9-6AA7-2F37-2BFD-4E99DF33E6BB}"/>
              </a:ext>
            </a:extLst>
          </p:cNvPr>
          <p:cNvSpPr/>
          <p:nvPr/>
        </p:nvSpPr>
        <p:spPr>
          <a:xfrm rot="18683977">
            <a:off x="3777657" y="2841609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56AD215B-4A2E-E6F5-FEB5-0A19A4B2CB50}"/>
              </a:ext>
            </a:extLst>
          </p:cNvPr>
          <p:cNvSpPr/>
          <p:nvPr/>
        </p:nvSpPr>
        <p:spPr>
          <a:xfrm rot="7612975">
            <a:off x="7371731" y="2677126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BF437252-0966-F2E1-173C-D036DB08EB18}"/>
              </a:ext>
            </a:extLst>
          </p:cNvPr>
          <p:cNvSpPr/>
          <p:nvPr/>
        </p:nvSpPr>
        <p:spPr>
          <a:xfrm rot="7612975">
            <a:off x="8288192" y="3997460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AEB2A-D8D9-786D-9C82-8B3F147DF4E9}"/>
              </a:ext>
            </a:extLst>
          </p:cNvPr>
          <p:cNvCxnSpPr/>
          <p:nvPr/>
        </p:nvCxnSpPr>
        <p:spPr>
          <a:xfrm flipV="1">
            <a:off x="323528" y="555526"/>
            <a:ext cx="8361805" cy="404403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6">
            <a:extLst>
              <a:ext uri="{FF2B5EF4-FFF2-40B4-BE49-F238E27FC236}">
                <a16:creationId xmlns:a16="http://schemas.microsoft.com/office/drawing/2014/main" id="{DC4E9C82-C066-7E67-C5B7-8B9AE9F38EAF}"/>
              </a:ext>
            </a:extLst>
          </p:cNvPr>
          <p:cNvSpPr/>
          <p:nvPr/>
        </p:nvSpPr>
        <p:spPr>
          <a:xfrm rot="18683977">
            <a:off x="4392217" y="3273659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6">
            <a:extLst>
              <a:ext uri="{FF2B5EF4-FFF2-40B4-BE49-F238E27FC236}">
                <a16:creationId xmlns:a16="http://schemas.microsoft.com/office/drawing/2014/main" id="{2CE1A9AB-B7CE-2893-E275-D34D73692D4B}"/>
              </a:ext>
            </a:extLst>
          </p:cNvPr>
          <p:cNvSpPr/>
          <p:nvPr/>
        </p:nvSpPr>
        <p:spPr>
          <a:xfrm rot="18683977">
            <a:off x="7250876" y="3849721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EF5CD8-18F7-6543-3431-45E9FC2AD9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" t="867" r="207" b="-569"/>
          <a:stretch/>
        </p:blipFill>
        <p:spPr>
          <a:xfrm>
            <a:off x="405333" y="495559"/>
            <a:ext cx="8280000" cy="414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28814-C1E4-3152-DA7F-6EB467C5F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37</a:t>
            </a:fld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50F9477-B622-09DA-18EA-61E0C9B33551}"/>
              </a:ext>
            </a:extLst>
          </p:cNvPr>
          <p:cNvSpPr txBox="1">
            <a:spLocks/>
          </p:cNvSpPr>
          <p:nvPr/>
        </p:nvSpPr>
        <p:spPr>
          <a:xfrm>
            <a:off x="107504" y="34985"/>
            <a:ext cx="7776864" cy="66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2000" b="1" dirty="0">
                <a:solidFill>
                  <a:srgbClr val="C03A3F"/>
                </a:solidFill>
              </a:rPr>
              <a:t>Example 1: Generic Plan Do Study Act (PDSA) Improvement Project Deliverable-based Gantt Schedule</a:t>
            </a:r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183D06ED-CE90-8BA4-4E5E-708A01A504DD}"/>
              </a:ext>
            </a:extLst>
          </p:cNvPr>
          <p:cNvSpPr/>
          <p:nvPr/>
        </p:nvSpPr>
        <p:spPr>
          <a:xfrm rot="7612975">
            <a:off x="8288192" y="3997460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id="{612C700E-37D2-AD16-3F60-8AD1DA1B0B5D}"/>
              </a:ext>
            </a:extLst>
          </p:cNvPr>
          <p:cNvSpPr/>
          <p:nvPr/>
        </p:nvSpPr>
        <p:spPr>
          <a:xfrm rot="7612975">
            <a:off x="8395397" y="1045135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6E345FAF-0529-3553-F1A4-208E88C16E5B}"/>
              </a:ext>
            </a:extLst>
          </p:cNvPr>
          <p:cNvSpPr/>
          <p:nvPr/>
        </p:nvSpPr>
        <p:spPr>
          <a:xfrm rot="7612975">
            <a:off x="7099255" y="2773325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7B8F3590-0EAF-C7E6-B6D8-1323F4BEF71E}"/>
              </a:ext>
            </a:extLst>
          </p:cNvPr>
          <p:cNvSpPr/>
          <p:nvPr/>
        </p:nvSpPr>
        <p:spPr>
          <a:xfrm rot="18683977">
            <a:off x="3447305" y="2824774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BFD4C9D3-4255-C9AC-F2E3-B3F92D57DC05}"/>
              </a:ext>
            </a:extLst>
          </p:cNvPr>
          <p:cNvSpPr/>
          <p:nvPr/>
        </p:nvSpPr>
        <p:spPr>
          <a:xfrm rot="18683977">
            <a:off x="6634199" y="3849722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0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2F8D-4836-462B-932B-A95180D4B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05978"/>
            <a:ext cx="8003232" cy="857250"/>
          </a:xfrm>
        </p:spPr>
        <p:txBody>
          <a:bodyPr/>
          <a:lstStyle/>
          <a:p>
            <a:r>
              <a:rPr lang="en-CA" dirty="0"/>
              <a:t>Milestones and other Schedule Additions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2524F-E5AD-43C3-B1BC-041CF43E5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063228"/>
            <a:ext cx="8075240" cy="373737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sz="1600" dirty="0"/>
              <a:t>A </a:t>
            </a:r>
            <a:r>
              <a:rPr lang="en-CA" sz="1600" b="1" dirty="0">
                <a:solidFill>
                  <a:srgbClr val="0070C0"/>
                </a:solidFill>
              </a:rPr>
              <a:t>task of zero duration</a:t>
            </a:r>
            <a:r>
              <a:rPr lang="en-CA" sz="1600" dirty="0"/>
              <a:t> that shows an </a:t>
            </a:r>
            <a:r>
              <a:rPr lang="en-CA" sz="1600" b="1" dirty="0">
                <a:solidFill>
                  <a:srgbClr val="0070C0"/>
                </a:solidFill>
              </a:rPr>
              <a:t>important achievement </a:t>
            </a:r>
            <a:r>
              <a:rPr lang="en-CA" sz="1600" dirty="0"/>
              <a:t>in a project at a specific point in time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Often represented by symbols, e.g., </a:t>
            </a:r>
            <a:r>
              <a:rPr lang="en-CA" sz="1600" dirty="0">
                <a:solidFill>
                  <a:srgbClr val="3A77B3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</a:t>
            </a:r>
            <a:endParaRPr lang="en-CA" sz="1600" dirty="0">
              <a:solidFill>
                <a:srgbClr val="3A77B3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CA" sz="1600" dirty="0"/>
              <a:t>Common milestones for projects</a:t>
            </a:r>
          </a:p>
          <a:p>
            <a:pPr lvl="1">
              <a:spcAft>
                <a:spcPts val="0"/>
              </a:spcAft>
            </a:pPr>
            <a:r>
              <a:rPr lang="en-CA" sz="1400" dirty="0"/>
              <a:t>MOU signed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sz="1400" dirty="0"/>
              <a:t>First funds received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sz="1400" dirty="0"/>
              <a:t>Research/evaluation priorities/questions agreed upon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sz="1400" dirty="0"/>
              <a:t>Data collection starts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sz="1400" dirty="0"/>
              <a:t>Data collection finishes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sz="1400" dirty="0"/>
              <a:t>Final report delivered</a:t>
            </a:r>
          </a:p>
          <a:p>
            <a:pPr>
              <a:lnSpc>
                <a:spcPct val="100000"/>
              </a:lnSpc>
            </a:pPr>
            <a:r>
              <a:rPr lang="en-CA" sz="1600" dirty="0"/>
              <a:t>You can also add </a:t>
            </a:r>
            <a:r>
              <a:rPr lang="en-CA" sz="1600" b="1" dirty="0">
                <a:solidFill>
                  <a:srgbClr val="0070C0"/>
                </a:solidFill>
              </a:rPr>
              <a:t>footnotes</a:t>
            </a:r>
            <a:r>
              <a:rPr lang="en-CA" sz="1600" dirty="0"/>
              <a:t> to bring a more </a:t>
            </a:r>
            <a:r>
              <a:rPr lang="en-CA" sz="1600" b="1" dirty="0">
                <a:solidFill>
                  <a:srgbClr val="0070C0"/>
                </a:solidFill>
              </a:rPr>
              <a:t>detailed information </a:t>
            </a:r>
            <a:r>
              <a:rPr lang="en-CA" sz="1600" dirty="0"/>
              <a:t>into your deliverable-based schedule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FE175-6B14-459D-B0A0-2DCDDB19A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2119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343904-A941-F25C-D978-3D2055A8AC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" t="979" r="394" b="1134"/>
          <a:stretch/>
        </p:blipFill>
        <p:spPr>
          <a:xfrm>
            <a:off x="35496" y="732894"/>
            <a:ext cx="9072000" cy="3600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1AEE6D-B0C0-E80E-B4E1-1160D560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531015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39</a:t>
            </a:fld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78F82-C6B8-0290-ECD8-514101A6E231}"/>
              </a:ext>
            </a:extLst>
          </p:cNvPr>
          <p:cNvSpPr txBox="1"/>
          <p:nvPr/>
        </p:nvSpPr>
        <p:spPr>
          <a:xfrm>
            <a:off x="52204" y="298263"/>
            <a:ext cx="7544132" cy="257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000" b="1">
                <a:solidFill>
                  <a:srgbClr val="C03A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dirty="0"/>
              <a:t>Example 2: Generic Clinical Trial Deliverable-based Gantt Schedule</a:t>
            </a:r>
          </a:p>
        </p:txBody>
      </p:sp>
      <p:sp>
        <p:nvSpPr>
          <p:cNvPr id="5" name="Right Arrow 6">
            <a:extLst>
              <a:ext uri="{FF2B5EF4-FFF2-40B4-BE49-F238E27FC236}">
                <a16:creationId xmlns:a16="http://schemas.microsoft.com/office/drawing/2014/main" id="{882276CB-D710-985F-0649-35F47EB6EC10}"/>
              </a:ext>
            </a:extLst>
          </p:cNvPr>
          <p:cNvSpPr/>
          <p:nvPr/>
        </p:nvSpPr>
        <p:spPr>
          <a:xfrm rot="2683126">
            <a:off x="91946" y="604943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3362618-5427-AE43-C750-3E6CA94635D6}"/>
              </a:ext>
            </a:extLst>
          </p:cNvPr>
          <p:cNvSpPr/>
          <p:nvPr/>
        </p:nvSpPr>
        <p:spPr>
          <a:xfrm rot="18683977">
            <a:off x="4010517" y="3311567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91300B35-C3CE-C573-C9D4-A9E6C6FF2B14}"/>
              </a:ext>
            </a:extLst>
          </p:cNvPr>
          <p:cNvSpPr/>
          <p:nvPr/>
        </p:nvSpPr>
        <p:spPr>
          <a:xfrm rot="7635808">
            <a:off x="3362569" y="1758739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6">
            <a:extLst>
              <a:ext uri="{FF2B5EF4-FFF2-40B4-BE49-F238E27FC236}">
                <a16:creationId xmlns:a16="http://schemas.microsoft.com/office/drawing/2014/main" id="{BA255126-9A14-08BD-E0D7-AC5C5CBAA3E5}"/>
              </a:ext>
            </a:extLst>
          </p:cNvPr>
          <p:cNvSpPr/>
          <p:nvPr/>
        </p:nvSpPr>
        <p:spPr>
          <a:xfrm rot="7635808">
            <a:off x="3911826" y="2203311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6">
            <a:extLst>
              <a:ext uri="{FF2B5EF4-FFF2-40B4-BE49-F238E27FC236}">
                <a16:creationId xmlns:a16="http://schemas.microsoft.com/office/drawing/2014/main" id="{D2F8EEA0-C55F-C4FF-C703-C7F54351DF7A}"/>
              </a:ext>
            </a:extLst>
          </p:cNvPr>
          <p:cNvSpPr/>
          <p:nvPr/>
        </p:nvSpPr>
        <p:spPr>
          <a:xfrm rot="7635808">
            <a:off x="7374585" y="2917086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6">
            <a:extLst>
              <a:ext uri="{FF2B5EF4-FFF2-40B4-BE49-F238E27FC236}">
                <a16:creationId xmlns:a16="http://schemas.microsoft.com/office/drawing/2014/main" id="{E995ADBA-6C0F-7821-3396-7A1831785737}"/>
              </a:ext>
            </a:extLst>
          </p:cNvPr>
          <p:cNvSpPr/>
          <p:nvPr/>
        </p:nvSpPr>
        <p:spPr>
          <a:xfrm rot="18683977">
            <a:off x="2714373" y="2625585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72BB3A80-B7DB-0C92-ED39-3C28142095CE}"/>
              </a:ext>
            </a:extLst>
          </p:cNvPr>
          <p:cNvSpPr/>
          <p:nvPr/>
        </p:nvSpPr>
        <p:spPr>
          <a:xfrm rot="7635808">
            <a:off x="8778232" y="3805849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F652ED-2C44-25C7-4A3A-6C5EEB0B734E}"/>
              </a:ext>
            </a:extLst>
          </p:cNvPr>
          <p:cNvSpPr txBox="1"/>
          <p:nvPr/>
        </p:nvSpPr>
        <p:spPr>
          <a:xfrm>
            <a:off x="71999" y="4410606"/>
            <a:ext cx="8927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B2, the Canadian Clinical Trials Application, consists of the following subdeliverables: B2a: Administrative form , B2b: Protocol , B2c: HC protocol summary, B2d: Informed Consent Form, B2e: Investigator’s Brochure​, B2f: Quality Dossier Summary (HC phase-specific template)</a:t>
            </a:r>
          </a:p>
        </p:txBody>
      </p:sp>
      <p:sp>
        <p:nvSpPr>
          <p:cNvPr id="13" name="Right Arrow 6">
            <a:extLst>
              <a:ext uri="{FF2B5EF4-FFF2-40B4-BE49-F238E27FC236}">
                <a16:creationId xmlns:a16="http://schemas.microsoft.com/office/drawing/2014/main" id="{449482BC-DC37-5FF2-3C34-F8842161B08B}"/>
              </a:ext>
            </a:extLst>
          </p:cNvPr>
          <p:cNvSpPr/>
          <p:nvPr/>
        </p:nvSpPr>
        <p:spPr>
          <a:xfrm rot="7635808">
            <a:off x="259188" y="4162577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1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051720" y="771550"/>
            <a:ext cx="6840760" cy="3420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3A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90A03C"/>
                </a:solidFill>
              </a:rPr>
              <a:t>Webinar Learning Objectives</a:t>
            </a:r>
            <a:br>
              <a:rPr lang="en-CA" sz="4000" dirty="0">
                <a:solidFill>
                  <a:srgbClr val="3A77B3"/>
                </a:solidFill>
              </a:rPr>
            </a:br>
            <a:endParaRPr lang="en-CA" sz="1200" b="0" dirty="0">
              <a:solidFill>
                <a:srgbClr val="3A77B3"/>
              </a:solidFill>
            </a:endParaRPr>
          </a:p>
          <a:p>
            <a:r>
              <a:rPr lang="en-US" sz="2000" b="0" dirty="0">
                <a:solidFill>
                  <a:srgbClr val="5A5A5A"/>
                </a:solidFill>
              </a:rPr>
              <a:t>By the end of the webinar</a:t>
            </a:r>
            <a:r>
              <a:rPr lang="en-CA" sz="2000" b="0" dirty="0">
                <a:solidFill>
                  <a:srgbClr val="5A5A5A"/>
                </a:solidFill>
              </a:rPr>
              <a:t>, participants will be able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Understand how </a:t>
            </a:r>
            <a:r>
              <a:rPr lang="en-CA" sz="2000" b="1" dirty="0">
                <a:solidFill>
                  <a:srgbClr val="0070C0"/>
                </a:solidFill>
              </a:rPr>
              <a:t>tailored project management tools </a:t>
            </a:r>
            <a:r>
              <a:rPr lang="en-CA" sz="2000" b="0" dirty="0">
                <a:solidFill>
                  <a:srgbClr val="5A5A5A"/>
                </a:solidFill>
              </a:rPr>
              <a:t>can be applied to research projects;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Use a </a:t>
            </a:r>
            <a:r>
              <a:rPr lang="en-CA" sz="2000" b="1" dirty="0">
                <a:solidFill>
                  <a:srgbClr val="0070C0"/>
                </a:solidFill>
              </a:rPr>
              <a:t>work breakdown structure (WBS) </a:t>
            </a:r>
            <a:r>
              <a:rPr lang="en-CA" sz="2000" dirty="0">
                <a:solidFill>
                  <a:srgbClr val="5A5A5A"/>
                </a:solidFill>
              </a:rPr>
              <a:t>to visually present </a:t>
            </a:r>
            <a:r>
              <a:rPr lang="en-CA" sz="2000" b="0" dirty="0">
                <a:solidFill>
                  <a:srgbClr val="5A5A5A"/>
                </a:solidFill>
              </a:rPr>
              <a:t>100% of the scope of a project in terms of deliverables;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Use the deliverables of the WBS to create a </a:t>
            </a:r>
            <a:r>
              <a:rPr lang="en-CA" sz="2000" b="1" dirty="0">
                <a:solidFill>
                  <a:srgbClr val="0070C0"/>
                </a:solidFill>
              </a:rPr>
              <a:t>Gantt chart schedule</a:t>
            </a:r>
            <a:r>
              <a:rPr lang="en-CA" sz="2000" b="0" dirty="0">
                <a:solidFill>
                  <a:srgbClr val="5A5A5A"/>
                </a:solidFill>
              </a:rPr>
              <a:t>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Capture project progress information using a </a:t>
            </a:r>
            <a:r>
              <a:rPr lang="en-CA" sz="2000" b="1" dirty="0">
                <a:solidFill>
                  <a:srgbClr val="0070C0"/>
                </a:solidFill>
              </a:rPr>
              <a:t>deliverable-based tracking sheet</a:t>
            </a:r>
            <a:r>
              <a:rPr lang="en-CA" sz="2000" b="0" dirty="0">
                <a:solidFill>
                  <a:srgbClr val="5A5A5A"/>
                </a:solidFill>
              </a:rPr>
              <a:t>.</a:t>
            </a:r>
            <a:endParaRPr lang="en-US" sz="2000" b="0" dirty="0">
              <a:solidFill>
                <a:srgbClr val="5A5A5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29326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8"/>
            <a:ext cx="8147248" cy="857250"/>
          </a:xfrm>
        </p:spPr>
        <p:txBody>
          <a:bodyPr/>
          <a:lstStyle/>
          <a:p>
            <a:r>
              <a:rPr lang="en-US" dirty="0"/>
              <a:t>Practical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00151"/>
            <a:ext cx="8219256" cy="33944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Using </a:t>
            </a:r>
            <a:r>
              <a:rPr lang="en-US" b="1" dirty="0">
                <a:solidFill>
                  <a:srgbClr val="0070C0"/>
                </a:solidFill>
              </a:rPr>
              <a:t>shading in MS Excel </a:t>
            </a:r>
            <a:r>
              <a:rPr lang="en-US" dirty="0"/>
              <a:t>(vs. MS Project or other project management software has some advantages)</a:t>
            </a:r>
          </a:p>
          <a:p>
            <a:pPr lvl="1"/>
            <a:r>
              <a:rPr lang="en-US" sz="2300" dirty="0"/>
              <a:t>You can </a:t>
            </a:r>
            <a:r>
              <a:rPr lang="en-US" sz="2300" b="1" dirty="0">
                <a:solidFill>
                  <a:srgbClr val="0070C0"/>
                </a:solidFill>
              </a:rPr>
              <a:t>cut and paste</a:t>
            </a:r>
            <a:r>
              <a:rPr lang="en-US" sz="2300" dirty="0"/>
              <a:t> the deliverables from your WBS in MS PowerPoint into MS Excel</a:t>
            </a:r>
            <a:endParaRPr lang="en-US" sz="2300" dirty="0">
              <a:highlight>
                <a:srgbClr val="FFFF00"/>
              </a:highlight>
            </a:endParaRPr>
          </a:p>
          <a:p>
            <a:pPr lvl="1"/>
            <a:r>
              <a:rPr lang="en-US" sz="2300" dirty="0"/>
              <a:t>The best unit of planning for research is often </a:t>
            </a:r>
            <a:r>
              <a:rPr lang="en-US" sz="2300" b="1" dirty="0">
                <a:solidFill>
                  <a:srgbClr val="3A77B3"/>
                </a:solidFill>
              </a:rPr>
              <a:t>half-months</a:t>
            </a:r>
            <a:r>
              <a:rPr lang="en-US" sz="2300" dirty="0"/>
              <a:t> (using weeks can cause problems), you can do that with MS Excel but not most other scheduling software (Team Gantt is an exception)</a:t>
            </a:r>
          </a:p>
          <a:p>
            <a:pPr lvl="1"/>
            <a:r>
              <a:rPr lang="en-US" sz="2300" b="1" dirty="0">
                <a:solidFill>
                  <a:srgbClr val="0070C0"/>
                </a:solidFill>
              </a:rPr>
              <a:t>Everyone on the team can view and edit </a:t>
            </a:r>
            <a:r>
              <a:rPr lang="en-US" sz="2300" dirty="0"/>
              <a:t>documents created in MS Excel</a:t>
            </a:r>
          </a:p>
          <a:p>
            <a:pPr lvl="1"/>
            <a:r>
              <a:rPr lang="en-US" sz="2300" b="1" dirty="0">
                <a:solidFill>
                  <a:srgbClr val="0070C0"/>
                </a:solidFill>
              </a:rPr>
              <a:t>Incorrect use of MS Project can yield misleading information </a:t>
            </a:r>
            <a:r>
              <a:rPr lang="en-US" sz="2300" dirty="0"/>
              <a:t>about the critical path</a:t>
            </a:r>
          </a:p>
          <a:p>
            <a:r>
              <a:rPr lang="en-CA" dirty="0"/>
              <a:t>For most projects, “</a:t>
            </a:r>
            <a:r>
              <a:rPr lang="en-CA" b="1" dirty="0">
                <a:solidFill>
                  <a:srgbClr val="0070C0"/>
                </a:solidFill>
              </a:rPr>
              <a:t>plan on changing the plan</a:t>
            </a:r>
            <a:r>
              <a:rPr lang="en-CA" dirty="0"/>
              <a:t>” – don’t make your schedule so detailed that keeping it current takes away from other project 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9991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/>
          <a:lstStyle/>
          <a:p>
            <a:r>
              <a:rPr lang="en-CA" dirty="0"/>
              <a:t>Post-Project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00151"/>
            <a:ext cx="7931224" cy="3394472"/>
          </a:xfrm>
        </p:spPr>
        <p:txBody>
          <a:bodyPr>
            <a:normAutofit fontScale="77500" lnSpcReduction="20000"/>
          </a:bodyPr>
          <a:lstStyle/>
          <a:p>
            <a:r>
              <a:rPr lang="en-CA" dirty="0"/>
              <a:t>The </a:t>
            </a:r>
            <a:r>
              <a:rPr lang="en-CA" b="1" dirty="0">
                <a:solidFill>
                  <a:srgbClr val="0070C0"/>
                </a:solidFill>
              </a:rPr>
              <a:t>impact of your project </a:t>
            </a:r>
            <a:r>
              <a:rPr lang="en-CA" dirty="0"/>
              <a:t>likely won’t be fully realized until </a:t>
            </a:r>
            <a:r>
              <a:rPr lang="en-CA" b="1" dirty="0">
                <a:solidFill>
                  <a:srgbClr val="0070C0"/>
                </a:solidFill>
              </a:rPr>
              <a:t>well after the project end date</a:t>
            </a:r>
          </a:p>
          <a:p>
            <a:r>
              <a:rPr lang="en-CA" dirty="0"/>
              <a:t>Plan for follow-up months after the project ends with stakeholders to </a:t>
            </a:r>
          </a:p>
          <a:p>
            <a:pPr lvl="1"/>
            <a:r>
              <a:rPr lang="en-CA" dirty="0"/>
              <a:t>Find out </a:t>
            </a:r>
            <a:r>
              <a:rPr lang="en-CA" b="1" dirty="0">
                <a:solidFill>
                  <a:srgbClr val="0070C0"/>
                </a:solidFill>
              </a:rPr>
              <a:t>what the impact has been</a:t>
            </a:r>
          </a:p>
          <a:p>
            <a:pPr lvl="1"/>
            <a:r>
              <a:rPr lang="en-CA" b="1" dirty="0">
                <a:solidFill>
                  <a:srgbClr val="0070C0"/>
                </a:solidFill>
              </a:rPr>
              <a:t>Provide advice if implementation is stalled</a:t>
            </a:r>
            <a:r>
              <a:rPr lang="en-CA" dirty="0"/>
              <a:t>/impact is not being realized</a:t>
            </a:r>
          </a:p>
          <a:p>
            <a:pPr lvl="1"/>
            <a:r>
              <a:rPr lang="en-CA" dirty="0"/>
              <a:t>Possibly </a:t>
            </a:r>
            <a:r>
              <a:rPr lang="en-CA" b="1" dirty="0">
                <a:solidFill>
                  <a:srgbClr val="0070C0"/>
                </a:solidFill>
              </a:rPr>
              <a:t>obtain advice/input to inform new projects</a:t>
            </a:r>
          </a:p>
          <a:p>
            <a:r>
              <a:rPr lang="en-CA" b="1" dirty="0">
                <a:solidFill>
                  <a:srgbClr val="0070C0"/>
                </a:solidFill>
              </a:rPr>
              <a:t>Tip</a:t>
            </a:r>
            <a:r>
              <a:rPr lang="en-CA" dirty="0"/>
              <a:t> – Snooze emails or drag/paste them to create a </a:t>
            </a:r>
            <a:r>
              <a:rPr lang="en-CA" b="1" dirty="0">
                <a:solidFill>
                  <a:srgbClr val="0070C0"/>
                </a:solidFill>
              </a:rPr>
              <a:t>“0 minute” appointments</a:t>
            </a:r>
            <a:r>
              <a:rPr lang="en-CA" dirty="0"/>
              <a:t> in your email calendar so you’ll be </a:t>
            </a:r>
            <a:r>
              <a:rPr lang="en-CA" b="1" dirty="0">
                <a:solidFill>
                  <a:srgbClr val="0070C0"/>
                </a:solidFill>
              </a:rPr>
              <a:t>reminded to check in several months in the future</a:t>
            </a:r>
            <a:r>
              <a:rPr lang="en-CA" dirty="0"/>
              <a:t> – don’t allow yourself to delete them until they are completed or until you have decided not to follow up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2982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851670"/>
            <a:ext cx="4896544" cy="864096"/>
          </a:xfrm>
        </p:spPr>
        <p:txBody>
          <a:bodyPr>
            <a:noAutofit/>
          </a:bodyPr>
          <a:lstStyle/>
          <a:p>
            <a:r>
              <a:rPr lang="en-US" dirty="0"/>
              <a:t>Tools for Project Implementation</a:t>
            </a:r>
            <a:br>
              <a:rPr lang="en-US" dirty="0"/>
            </a:br>
            <a:endParaRPr lang="en-CA" sz="2800" b="0" i="1" dirty="0">
              <a:solidFill>
                <a:srgbClr val="5A5A5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9338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05978"/>
            <a:ext cx="8147248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Tool: Lead Initials on the WBS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63228"/>
            <a:ext cx="8075240" cy="36687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is good practice to identify one </a:t>
            </a:r>
            <a:r>
              <a:rPr lang="en-CA" sz="1600" b="1" dirty="0">
                <a:solidFill>
                  <a:srgbClr val="0070C0"/>
                </a:solidFill>
              </a:rPr>
              <a:t>Lead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 each deliverable on the WBS</a:t>
            </a:r>
          </a:p>
          <a:p>
            <a:pPr lvl="1">
              <a:spcAft>
                <a:spcPts val="0"/>
              </a:spcAft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Having more than one person as the Lead </a:t>
            </a:r>
            <a:r>
              <a:rPr lang="en-CA" sz="1400" b="1" dirty="0">
                <a:solidFill>
                  <a:srgbClr val="0070C0"/>
                </a:solidFill>
              </a:rPr>
              <a:t>increases the risk 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duplication of effort OR having something slip through the cracks (“I thought you were doing that…”)</a:t>
            </a:r>
          </a:p>
          <a:p>
            <a:pPr lvl="1">
              <a:spcAft>
                <a:spcPts val="0"/>
              </a:spcAft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Usually, the Lead is the </a:t>
            </a:r>
            <a:r>
              <a:rPr lang="en-CA" sz="1400" b="1" dirty="0">
                <a:solidFill>
                  <a:srgbClr val="0070C0"/>
                </a:solidFill>
              </a:rPr>
              <a:t>most senior person on the Core Team directly involved with producing the deliverable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and/or the person on the core team who has day-to-day decision-making authority for that deliverable (e.g., </a:t>
            </a:r>
            <a:r>
              <a:rPr lang="en-CA" sz="1400" b="1" dirty="0">
                <a:solidFill>
                  <a:srgbClr val="0070C0"/>
                </a:solidFill>
              </a:rPr>
              <a:t>the person who would speak to the funder if the funder had questions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lvl="1">
              <a:spcAft>
                <a:spcPts val="0"/>
              </a:spcAft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Lead is </a:t>
            </a:r>
            <a:r>
              <a:rPr lang="en-CA" sz="1400" b="1" dirty="0">
                <a:solidFill>
                  <a:srgbClr val="0070C0"/>
                </a:solidFill>
              </a:rPr>
              <a:t>NOT always the Principal Investigator 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 another very senior person with overall accountability for the project</a:t>
            </a:r>
          </a:p>
          <a:p>
            <a:pPr lvl="1">
              <a:spcAft>
                <a:spcPts val="0"/>
              </a:spcAft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Breaking deliverables down and assigning Leads to specific smaller scope “subdeliverables” can be a good way to </a:t>
            </a:r>
            <a:r>
              <a:rPr lang="en-CA" sz="1400" b="1" dirty="0">
                <a:solidFill>
                  <a:srgbClr val="0070C0"/>
                </a:solidFill>
              </a:rPr>
              <a:t>provide less experienced team members with genuine leadership experience</a:t>
            </a:r>
            <a:endParaRPr lang="en-CA" sz="1400" dirty="0"/>
          </a:p>
          <a:p>
            <a:pPr>
              <a:spcAft>
                <a:spcPts val="0"/>
              </a:spcAft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Lead initials on the WBS is one simple form of a </a:t>
            </a:r>
            <a:r>
              <a:rPr lang="en-CA" sz="1600" b="1" dirty="0">
                <a:solidFill>
                  <a:srgbClr val="0070C0"/>
                </a:solidFill>
              </a:rPr>
              <a:t>Responsibility Assignment Matrix</a:t>
            </a:r>
          </a:p>
          <a:p>
            <a:pPr>
              <a:spcAft>
                <a:spcPts val="0"/>
              </a:spcAft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course, there are roles other than deliverable “Lead” which are very important </a:t>
            </a:r>
          </a:p>
          <a:p>
            <a:pPr lvl="1">
              <a:spcAft>
                <a:spcPts val="0"/>
              </a:spcAft>
            </a:pP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en-CA" sz="1400" b="1" dirty="0">
                <a:solidFill>
                  <a:srgbClr val="0070C0"/>
                </a:solidFill>
              </a:rPr>
              <a:t>RACI </a:t>
            </a:r>
            <a:r>
              <a:rPr lang="en-CA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(not presented today) is a very useful for describing other roles and contributions</a:t>
            </a:r>
          </a:p>
          <a:p>
            <a:pPr>
              <a:spcAft>
                <a:spcPts val="0"/>
              </a:spcAft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n-CA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</a:pP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7D6AF-CC80-4C8E-8C92-48CF6B35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51019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705014-E417-50F0-ABB7-A2ECE05B6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84566"/>
              </p:ext>
            </p:extLst>
          </p:nvPr>
        </p:nvGraphicFramePr>
        <p:xfrm>
          <a:off x="48986" y="69979"/>
          <a:ext cx="8880410" cy="5073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8D411B0-F49F-2F25-99E0-01537A24D344}"/>
              </a:ext>
            </a:extLst>
          </p:cNvPr>
          <p:cNvSpPr txBox="1"/>
          <p:nvPr/>
        </p:nvSpPr>
        <p:spPr>
          <a:xfrm>
            <a:off x="0" y="59634"/>
            <a:ext cx="3557128" cy="34624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</a:lstStyle>
          <a:p>
            <a:r>
              <a:rPr lang="en-CA" sz="1500" dirty="0"/>
              <a:t>WBS for Research Study/Trial with Deliverable/Workstream Leads’ Initials</a:t>
            </a:r>
          </a:p>
        </p:txBody>
      </p:sp>
      <p:sp>
        <p:nvSpPr>
          <p:cNvPr id="2" name="Right Arrow 6">
            <a:extLst>
              <a:ext uri="{FF2B5EF4-FFF2-40B4-BE49-F238E27FC236}">
                <a16:creationId xmlns:a16="http://schemas.microsoft.com/office/drawing/2014/main" id="{357DDF99-4F18-F68A-A0BF-57F855AE9386}"/>
              </a:ext>
            </a:extLst>
          </p:cNvPr>
          <p:cNvSpPr/>
          <p:nvPr/>
        </p:nvSpPr>
        <p:spPr>
          <a:xfrm rot="18983354">
            <a:off x="3335377" y="747494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6">
            <a:extLst>
              <a:ext uri="{FF2B5EF4-FFF2-40B4-BE49-F238E27FC236}">
                <a16:creationId xmlns:a16="http://schemas.microsoft.com/office/drawing/2014/main" id="{169730B8-B6CF-9D1C-A57D-C7884ABE5AF7}"/>
              </a:ext>
            </a:extLst>
          </p:cNvPr>
          <p:cNvSpPr/>
          <p:nvPr/>
        </p:nvSpPr>
        <p:spPr>
          <a:xfrm rot="18983354">
            <a:off x="235879" y="1899621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29270ED9-73F9-3B49-5FF2-55F5C872AE56}"/>
              </a:ext>
            </a:extLst>
          </p:cNvPr>
          <p:cNvSpPr/>
          <p:nvPr/>
        </p:nvSpPr>
        <p:spPr>
          <a:xfrm rot="18983354">
            <a:off x="1064883" y="2835725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6D5FA086-DDDE-DEB9-B06E-DE1990272435}"/>
              </a:ext>
            </a:extLst>
          </p:cNvPr>
          <p:cNvSpPr/>
          <p:nvPr/>
        </p:nvSpPr>
        <p:spPr>
          <a:xfrm rot="18983354">
            <a:off x="7761627" y="3843838"/>
            <a:ext cx="443501" cy="239125"/>
          </a:xfrm>
          <a:prstGeom prst="rightArrow">
            <a:avLst/>
          </a:prstGeom>
          <a:solidFill>
            <a:srgbClr val="C03A3F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9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5978"/>
            <a:ext cx="8003232" cy="857250"/>
          </a:xfrm>
        </p:spPr>
        <p:txBody>
          <a:bodyPr>
            <a:normAutofit/>
          </a:bodyPr>
          <a:lstStyle/>
          <a:p>
            <a:r>
              <a:rPr lang="en-CA" dirty="0"/>
              <a:t>Tool: Deliverable-based Tracking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63228"/>
            <a:ext cx="8075240" cy="3531395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CA" sz="1600" dirty="0"/>
              <a:t>The </a:t>
            </a:r>
            <a:r>
              <a:rPr lang="en-CA" sz="1600" b="1" dirty="0">
                <a:solidFill>
                  <a:srgbClr val="0070C0"/>
                </a:solidFill>
              </a:rPr>
              <a:t>Tracking Sheet </a:t>
            </a:r>
            <a:r>
              <a:rPr lang="en-CA" sz="1600" dirty="0"/>
              <a:t>in Microsoft Excel format is a detailed working document that </a:t>
            </a:r>
            <a:r>
              <a:rPr lang="en-CA" sz="1600" b="1" dirty="0">
                <a:solidFill>
                  <a:srgbClr val="0070C0"/>
                </a:solidFill>
              </a:rPr>
              <a:t>drives progress in the context of the WBS and Schedule</a:t>
            </a:r>
          </a:p>
          <a:p>
            <a:pPr>
              <a:lnSpc>
                <a:spcPct val="114000"/>
              </a:lnSpc>
            </a:pPr>
            <a:r>
              <a:rPr lang="en-CA" sz="1600" dirty="0"/>
              <a:t>Every 1-2 months or quarter, a </a:t>
            </a:r>
            <a:r>
              <a:rPr lang="en-CA" sz="1600" b="1" dirty="0">
                <a:solidFill>
                  <a:srgbClr val="0070C0"/>
                </a:solidFill>
              </a:rPr>
              <a:t>new worksheet “tab” </a:t>
            </a:r>
            <a:r>
              <a:rPr lang="en-CA" sz="1600" dirty="0"/>
              <a:t>is populated in the Tracking Sheet file to provide a </a:t>
            </a:r>
            <a:r>
              <a:rPr lang="en-CA" sz="1600" b="1" dirty="0">
                <a:solidFill>
                  <a:srgbClr val="0070C0"/>
                </a:solidFill>
              </a:rPr>
              <a:t>snapshot</a:t>
            </a:r>
            <a:r>
              <a:rPr lang="en-CA" sz="1600" dirty="0"/>
              <a:t> of project progress and near-term planning</a:t>
            </a:r>
          </a:p>
          <a:p>
            <a:pPr lvl="1">
              <a:lnSpc>
                <a:spcPct val="114000"/>
              </a:lnSpc>
            </a:pPr>
            <a:r>
              <a:rPr lang="en-CA" sz="1400" dirty="0"/>
              <a:t>Each tab presents the </a:t>
            </a:r>
            <a:r>
              <a:rPr lang="en-CA" sz="1400" b="1" dirty="0">
                <a:solidFill>
                  <a:srgbClr val="0070C0"/>
                </a:solidFill>
              </a:rPr>
              <a:t>active work </a:t>
            </a:r>
            <a:r>
              <a:rPr lang="en-CA" sz="1400" dirty="0"/>
              <a:t>of the project in </a:t>
            </a:r>
            <a:r>
              <a:rPr lang="en-CA" sz="1400" b="1" dirty="0">
                <a:solidFill>
                  <a:srgbClr val="0070C0"/>
                </a:solidFill>
              </a:rPr>
              <a:t>deliverable rows</a:t>
            </a:r>
          </a:p>
          <a:p>
            <a:pPr lvl="1">
              <a:lnSpc>
                <a:spcPct val="114000"/>
              </a:lnSpc>
            </a:pPr>
            <a:r>
              <a:rPr lang="en-CA" sz="1400" b="1" dirty="0">
                <a:solidFill>
                  <a:srgbClr val="0070C0"/>
                </a:solidFill>
              </a:rPr>
              <a:t>Colouring and font effects </a:t>
            </a:r>
            <a:r>
              <a:rPr lang="en-CA" sz="1400" dirty="0"/>
              <a:t>are used to </a:t>
            </a:r>
            <a:r>
              <a:rPr lang="en-CA" sz="1400" b="1" dirty="0">
                <a:solidFill>
                  <a:srgbClr val="0070C0"/>
                </a:solidFill>
              </a:rPr>
              <a:t>show all changes </a:t>
            </a:r>
            <a:r>
              <a:rPr lang="en-CA" sz="1400" dirty="0"/>
              <a:t>relative to the last update</a:t>
            </a:r>
          </a:p>
          <a:p>
            <a:pPr lvl="1">
              <a:lnSpc>
                <a:spcPct val="114000"/>
              </a:lnSpc>
            </a:pPr>
            <a:r>
              <a:rPr lang="en-CA" sz="1400" dirty="0"/>
              <a:t>This means that everyone can </a:t>
            </a:r>
            <a:r>
              <a:rPr lang="en-CA" sz="1400" b="1" dirty="0">
                <a:solidFill>
                  <a:srgbClr val="0070C0"/>
                </a:solidFill>
              </a:rPr>
              <a:t>see at a glance </a:t>
            </a:r>
            <a:r>
              <a:rPr lang="en-CA" sz="1400" dirty="0"/>
              <a:t>which </a:t>
            </a:r>
            <a:r>
              <a:rPr lang="en-CA" sz="1400" b="1" dirty="0">
                <a:solidFill>
                  <a:srgbClr val="0070C0"/>
                </a:solidFill>
              </a:rPr>
              <a:t>deliverables are progressing, and which are not </a:t>
            </a:r>
          </a:p>
          <a:p>
            <a:pPr lvl="1">
              <a:lnSpc>
                <a:spcPct val="114000"/>
              </a:lnSpc>
            </a:pPr>
            <a:r>
              <a:rPr lang="en-CA" sz="1400" dirty="0"/>
              <a:t>The tracking sheet is </a:t>
            </a:r>
            <a:r>
              <a:rPr lang="en-CA" sz="1400" b="1" dirty="0">
                <a:solidFill>
                  <a:srgbClr val="0070C0"/>
                </a:solidFill>
              </a:rPr>
              <a:t>not just focused on the immediate next task/activity/milestone </a:t>
            </a:r>
            <a:r>
              <a:rPr lang="en-CA" sz="1400" dirty="0"/>
              <a:t>to be done, it brings the </a:t>
            </a:r>
            <a:r>
              <a:rPr lang="en-CA" sz="1400" b="1" dirty="0">
                <a:solidFill>
                  <a:srgbClr val="0070C0"/>
                </a:solidFill>
              </a:rPr>
              <a:t>next group of tasks, activities and milestones </a:t>
            </a:r>
            <a:r>
              <a:rPr lang="en-CA" sz="1400" dirty="0"/>
              <a:t>onto the radar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415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A8AC3F7-EB6F-97CB-AD3C-C9944F32C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13" y="1072052"/>
            <a:ext cx="7286647" cy="24765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46</a:t>
            </a:fld>
            <a:endParaRPr lang="en-CA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25713" y="174401"/>
            <a:ext cx="7427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90A03C"/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r>
              <a:rPr lang="en-CA" dirty="0">
                <a:latin typeface="+mn-lt"/>
              </a:rPr>
              <a:t>The Tracking Sheet</a:t>
            </a:r>
            <a:endParaRPr lang="en-US" dirty="0">
              <a:latin typeface="+mn-lt"/>
            </a:endParaRPr>
          </a:p>
        </p:txBody>
      </p:sp>
      <p:sp>
        <p:nvSpPr>
          <p:cNvPr id="7" name="Right Arrow 6"/>
          <p:cNvSpPr/>
          <p:nvPr/>
        </p:nvSpPr>
        <p:spPr>
          <a:xfrm rot="2851526">
            <a:off x="147178" y="1365956"/>
            <a:ext cx="576064" cy="36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5DB747-C226-4C2A-A053-050529624DDD}"/>
              </a:ext>
            </a:extLst>
          </p:cNvPr>
          <p:cNvSpPr txBox="1"/>
          <p:nvPr/>
        </p:nvSpPr>
        <p:spPr>
          <a:xfrm>
            <a:off x="484950" y="3589039"/>
            <a:ext cx="826351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b="1" dirty="0">
                <a:solidFill>
                  <a:srgbClr val="90A03C"/>
                </a:solidFill>
              </a:rPr>
              <a:t>Green: </a:t>
            </a:r>
            <a:r>
              <a:rPr lang="en-CA" sz="1400" dirty="0"/>
              <a:t>progressing well and within schedule/budget constraints, issues and negative risks (if any) are minor and likely to be resolved without affecting other deliverables</a:t>
            </a:r>
          </a:p>
          <a:p>
            <a:r>
              <a:rPr lang="en-CA" sz="1600" b="1" dirty="0">
                <a:solidFill>
                  <a:srgbClr val="DE9400"/>
                </a:solidFill>
              </a:rPr>
              <a:t>Yellow: </a:t>
            </a:r>
            <a:r>
              <a:rPr lang="en-CA" sz="1400" dirty="0"/>
              <a:t>low impact negative risks have been realized and/or medium or high impact negative risks have potential to be realized in the near future that could necessitate changes for deliverable and/or planning </a:t>
            </a:r>
          </a:p>
          <a:p>
            <a:r>
              <a:rPr lang="en-CA" sz="1600" b="1" dirty="0">
                <a:solidFill>
                  <a:srgbClr val="C00000"/>
                </a:solidFill>
              </a:rPr>
              <a:t>Red: </a:t>
            </a:r>
            <a:r>
              <a:rPr lang="en-CA" sz="1400" dirty="0"/>
              <a:t>progress halted, significant decisions and/or activities required to bring workstream back on track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ABB31CC-0136-4D8A-A58C-6D783EAD05C3}"/>
              </a:ext>
            </a:extLst>
          </p:cNvPr>
          <p:cNvSpPr/>
          <p:nvPr/>
        </p:nvSpPr>
        <p:spPr>
          <a:xfrm>
            <a:off x="6551712" y="134001"/>
            <a:ext cx="2448272" cy="636302"/>
          </a:xfrm>
          <a:prstGeom prst="wedgeRectCallout">
            <a:avLst>
              <a:gd name="adj1" fmla="val 54544"/>
              <a:gd name="adj2" fmla="val 1163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See Chat for link with</a:t>
            </a:r>
            <a:r>
              <a:rPr lang="en-CA" sz="1400" dirty="0"/>
              <a:t> downloadable templates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918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208F63-DEE1-1410-CAAC-F357C8A5A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47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853F09-07C2-3D20-A0CF-06BAE8A15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55526"/>
            <a:ext cx="7295238" cy="36228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EB6D5-183C-0C1E-D2BD-B6FFD532F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9250" y="1162692"/>
            <a:ext cx="7303770" cy="36461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243EB16-F09B-A888-EA31-0A8944EEB712}"/>
              </a:ext>
            </a:extLst>
          </p:cNvPr>
          <p:cNvSpPr txBox="1">
            <a:spLocks/>
          </p:cNvSpPr>
          <p:nvPr/>
        </p:nvSpPr>
        <p:spPr>
          <a:xfrm>
            <a:off x="113547" y="-162851"/>
            <a:ext cx="742716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90A03C"/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r>
              <a:rPr lang="en-CA" dirty="0">
                <a:latin typeface="+mj-lt"/>
              </a:rPr>
              <a:t>The Tracking Sheet</a:t>
            </a:r>
            <a:endParaRPr lang="en-US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37F49FB-7629-42EA-9175-8BAA3CE9239C}"/>
              </a:ext>
            </a:extLst>
          </p:cNvPr>
          <p:cNvSpPr txBox="1">
            <a:spLocks/>
          </p:cNvSpPr>
          <p:nvPr/>
        </p:nvSpPr>
        <p:spPr>
          <a:xfrm>
            <a:off x="6152981" y="-123504"/>
            <a:ext cx="36055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90A03C"/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r>
              <a:rPr lang="en-CA" dirty="0">
                <a:highlight>
                  <a:srgbClr val="FFFF00"/>
                </a:highlight>
                <a:latin typeface="+mj-lt"/>
              </a:rPr>
              <a:t>Demonstration</a:t>
            </a:r>
            <a:endParaRPr lang="en-US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6C3F573-82CB-82E7-2578-FD3168E95810}"/>
              </a:ext>
            </a:extLst>
          </p:cNvPr>
          <p:cNvSpPr/>
          <p:nvPr/>
        </p:nvSpPr>
        <p:spPr>
          <a:xfrm rot="19170772">
            <a:off x="300026" y="4258261"/>
            <a:ext cx="576064" cy="36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3533118-6638-9752-F37C-6CD5C539C9BC}"/>
              </a:ext>
            </a:extLst>
          </p:cNvPr>
          <p:cNvSpPr/>
          <p:nvPr/>
        </p:nvSpPr>
        <p:spPr>
          <a:xfrm rot="3036219">
            <a:off x="1582006" y="4449108"/>
            <a:ext cx="576064" cy="36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3">
            <a:extLst>
              <a:ext uri="{FF2B5EF4-FFF2-40B4-BE49-F238E27FC236}">
                <a16:creationId xmlns:a16="http://schemas.microsoft.com/office/drawing/2014/main" id="{A33BA87A-64D7-D469-D3EE-EED3E094B967}"/>
              </a:ext>
            </a:extLst>
          </p:cNvPr>
          <p:cNvSpPr/>
          <p:nvPr/>
        </p:nvSpPr>
        <p:spPr>
          <a:xfrm rot="8434198">
            <a:off x="6525833" y="2583294"/>
            <a:ext cx="576064" cy="36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3">
            <a:extLst>
              <a:ext uri="{FF2B5EF4-FFF2-40B4-BE49-F238E27FC236}">
                <a16:creationId xmlns:a16="http://schemas.microsoft.com/office/drawing/2014/main" id="{103B5E79-6692-25D8-26DE-AD6BA7495DB4}"/>
              </a:ext>
            </a:extLst>
          </p:cNvPr>
          <p:cNvSpPr/>
          <p:nvPr/>
        </p:nvSpPr>
        <p:spPr>
          <a:xfrm rot="8434198">
            <a:off x="5527765" y="2391146"/>
            <a:ext cx="576064" cy="36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3">
            <a:extLst>
              <a:ext uri="{FF2B5EF4-FFF2-40B4-BE49-F238E27FC236}">
                <a16:creationId xmlns:a16="http://schemas.microsoft.com/office/drawing/2014/main" id="{6B30E08D-A0F5-55C6-0192-8F31F25AE9DB}"/>
              </a:ext>
            </a:extLst>
          </p:cNvPr>
          <p:cNvSpPr/>
          <p:nvPr/>
        </p:nvSpPr>
        <p:spPr>
          <a:xfrm rot="8434198">
            <a:off x="4817045" y="4298318"/>
            <a:ext cx="576064" cy="3612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05978"/>
            <a:ext cx="7715200" cy="857250"/>
          </a:xfrm>
        </p:spPr>
        <p:txBody>
          <a:bodyPr>
            <a:normAutofit/>
          </a:bodyPr>
          <a:lstStyle/>
          <a:p>
            <a:r>
              <a:rPr lang="en-CA" dirty="0"/>
              <a:t>Benefits of the Tracking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063228"/>
            <a:ext cx="7859216" cy="3531395"/>
          </a:xfrm>
        </p:spPr>
        <p:txBody>
          <a:bodyPr>
            <a:normAutofit fontScale="92500" lnSpcReduction="10000"/>
          </a:bodyPr>
          <a:lstStyle/>
          <a:p>
            <a:r>
              <a:rPr lang="en-CA" sz="1600" dirty="0"/>
              <a:t>Organizes tasks, activities, and milestones as </a:t>
            </a:r>
            <a:r>
              <a:rPr lang="en-CA" sz="1600" b="1" dirty="0">
                <a:solidFill>
                  <a:srgbClr val="0070C0"/>
                </a:solidFill>
              </a:rPr>
              <a:t>streams of work under specific deliverables</a:t>
            </a:r>
          </a:p>
          <a:p>
            <a:r>
              <a:rPr lang="en-CA" sz="1600" dirty="0"/>
              <a:t>Eliminates the need for other documents, e.g., no detailed minutes, no lists of action items</a:t>
            </a:r>
          </a:p>
          <a:p>
            <a:pPr lvl="1"/>
            <a:r>
              <a:rPr lang="en-CA" sz="1600" dirty="0"/>
              <a:t>In this way, it </a:t>
            </a:r>
            <a:r>
              <a:rPr lang="en-CA" sz="1600" b="1" dirty="0">
                <a:solidFill>
                  <a:srgbClr val="0070C0"/>
                </a:solidFill>
              </a:rPr>
              <a:t>minimizes time required for project management/administration </a:t>
            </a:r>
            <a:r>
              <a:rPr lang="en-CA" sz="1600" dirty="0"/>
              <a:t>to a few hours per Tracking Sheet update ~ monthly, bimonthly, or quarterly</a:t>
            </a:r>
          </a:p>
          <a:p>
            <a:r>
              <a:rPr lang="en-CA" sz="1600" b="1" dirty="0">
                <a:solidFill>
                  <a:srgbClr val="0070C0"/>
                </a:solidFill>
              </a:rPr>
              <a:t>Decreases risk </a:t>
            </a:r>
            <a:r>
              <a:rPr lang="en-CA" sz="1600" dirty="0"/>
              <a:t>by allowing team to </a:t>
            </a:r>
            <a:r>
              <a:rPr lang="en-CA" sz="1600" b="1" dirty="0">
                <a:solidFill>
                  <a:srgbClr val="0070C0"/>
                </a:solidFill>
              </a:rPr>
              <a:t>monitor work between major milestones</a:t>
            </a:r>
          </a:p>
          <a:p>
            <a:r>
              <a:rPr lang="en-CA" sz="1600" b="1" dirty="0">
                <a:solidFill>
                  <a:srgbClr val="0070C0"/>
                </a:solidFill>
              </a:rPr>
              <a:t>Microsoft Excel format is easily updated and customized </a:t>
            </a:r>
            <a:r>
              <a:rPr lang="en-CA" sz="1600" dirty="0"/>
              <a:t>and can be populated as </a:t>
            </a:r>
            <a:r>
              <a:rPr lang="en-CA" sz="1600" b="1" dirty="0">
                <a:solidFill>
                  <a:srgbClr val="0070C0"/>
                </a:solidFill>
              </a:rPr>
              <a:t>shared online document</a:t>
            </a:r>
          </a:p>
          <a:p>
            <a:r>
              <a:rPr lang="en-CA" sz="1600" dirty="0"/>
              <a:t>Worksheets within the Microsoft Excel file provide </a:t>
            </a:r>
            <a:r>
              <a:rPr lang="en-CA" sz="1600" b="1" dirty="0">
                <a:solidFill>
                  <a:srgbClr val="0070C0"/>
                </a:solidFill>
              </a:rPr>
              <a:t>a record of changes over time </a:t>
            </a:r>
            <a:r>
              <a:rPr lang="en-CA" sz="1600" dirty="0"/>
              <a:t>that can be used to </a:t>
            </a:r>
            <a:r>
              <a:rPr lang="en-CA" sz="1600" b="1" dirty="0">
                <a:solidFill>
                  <a:srgbClr val="0070C0"/>
                </a:solidFill>
              </a:rPr>
              <a:t>support better planning and continuous quality improvement </a:t>
            </a:r>
          </a:p>
          <a:p>
            <a:r>
              <a:rPr lang="en-CA" sz="1600" dirty="0"/>
              <a:t>Provides raw information for other documents including </a:t>
            </a:r>
            <a:r>
              <a:rPr lang="en-CA" sz="1600" b="1" dirty="0">
                <a:solidFill>
                  <a:srgbClr val="0070C0"/>
                </a:solidFill>
              </a:rPr>
              <a:t>status reports, </a:t>
            </a:r>
            <a:r>
              <a:rPr lang="en-CA" sz="1600" dirty="0"/>
              <a:t>FYI </a:t>
            </a:r>
            <a:r>
              <a:rPr lang="en-CA" sz="1600" b="1" dirty="0">
                <a:solidFill>
                  <a:srgbClr val="0070C0"/>
                </a:solidFill>
              </a:rPr>
              <a:t>accomplishments </a:t>
            </a:r>
            <a:r>
              <a:rPr lang="en-CA" sz="1600" dirty="0"/>
              <a:t>at meetings, and </a:t>
            </a:r>
            <a:r>
              <a:rPr lang="en-CA" sz="1600" b="1" dirty="0">
                <a:solidFill>
                  <a:srgbClr val="0070C0"/>
                </a:solidFill>
              </a:rPr>
              <a:t>reports to funders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65237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275606"/>
            <a:ext cx="4896544" cy="864096"/>
          </a:xfrm>
        </p:spPr>
        <p:txBody>
          <a:bodyPr>
            <a:noAutofit/>
          </a:bodyPr>
          <a:lstStyle/>
          <a:p>
            <a:r>
              <a:rPr lang="en-CA" dirty="0"/>
              <a:t>Bringing it all Together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201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648" y="1707654"/>
            <a:ext cx="4896544" cy="864096"/>
          </a:xfrm>
        </p:spPr>
        <p:txBody>
          <a:bodyPr>
            <a:noAutofit/>
          </a:bodyPr>
          <a:lstStyle/>
          <a:p>
            <a:r>
              <a:rPr lang="en-US" dirty="0"/>
              <a:t>Projects and the Project Management Mindset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11773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>
            <a:normAutofit fontScale="90000"/>
          </a:bodyPr>
          <a:lstStyle/>
          <a:p>
            <a:r>
              <a:rPr lang="en-CA" dirty="0"/>
              <a:t>Integrating Deliverable-Based Tools and Processes into Your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3"/>
            <a:ext cx="8003232" cy="32470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384"/>
              </a:spcAft>
            </a:pPr>
            <a:r>
              <a:rPr lang="en-CA" sz="1500" dirty="0"/>
              <a:t>Your organization or funder may have certain </a:t>
            </a:r>
            <a:r>
              <a:rPr lang="en-CA" sz="1500" b="1" dirty="0">
                <a:solidFill>
                  <a:srgbClr val="0070C0"/>
                </a:solidFill>
              </a:rPr>
              <a:t>required documents or templates</a:t>
            </a:r>
          </a:p>
          <a:p>
            <a:pPr lvl="1">
              <a:lnSpc>
                <a:spcPct val="100000"/>
              </a:lnSpc>
            </a:pPr>
            <a:r>
              <a:rPr lang="en-CA" sz="1500" dirty="0"/>
              <a:t>Charter, Statement of Work, standardized project reporting, etc.</a:t>
            </a:r>
          </a:p>
          <a:p>
            <a:pPr>
              <a:lnSpc>
                <a:spcPct val="100000"/>
              </a:lnSpc>
            </a:pPr>
            <a:r>
              <a:rPr lang="en-CA" sz="1500" dirty="0"/>
              <a:t>Regardless of the details of those templates, there is likely </a:t>
            </a:r>
            <a:r>
              <a:rPr lang="en-CA" sz="1500" b="1" dirty="0">
                <a:solidFill>
                  <a:srgbClr val="0070C0"/>
                </a:solidFill>
              </a:rPr>
              <a:t>room to incorporate the mindset of “DEFINE the DELIVER”</a:t>
            </a:r>
            <a:r>
              <a:rPr lang="en-CA" sz="1500" dirty="0"/>
              <a:t> somehow/somewhere by: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Defining the </a:t>
            </a:r>
            <a:r>
              <a:rPr lang="en-US" sz="1500" b="1" dirty="0">
                <a:solidFill>
                  <a:srgbClr val="0070C0"/>
                </a:solidFill>
              </a:rPr>
              <a:t>main deliverables </a:t>
            </a:r>
            <a:r>
              <a:rPr lang="en-US" sz="1500" dirty="0"/>
              <a:t>of the project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b="1" dirty="0">
                <a:solidFill>
                  <a:srgbClr val="0070C0"/>
                </a:solidFill>
              </a:rPr>
              <a:t>Identifying who is responsible</a:t>
            </a:r>
            <a:r>
              <a:rPr lang="en-US" sz="1500" dirty="0"/>
              <a:t> for leading the deliverables (possibly other roles too with a RACI)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Establishing a </a:t>
            </a:r>
            <a:r>
              <a:rPr lang="en-US" sz="1500" b="1" dirty="0">
                <a:solidFill>
                  <a:srgbClr val="0070C0"/>
                </a:solidFill>
              </a:rPr>
              <a:t>high-level schedule </a:t>
            </a:r>
            <a:r>
              <a:rPr lang="en-US" sz="1500" dirty="0"/>
              <a:t>to guide when and how the deliverables will come together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500" dirty="0"/>
              <a:t>Using </a:t>
            </a:r>
            <a:r>
              <a:rPr lang="en-US" sz="1500" b="1" dirty="0">
                <a:solidFill>
                  <a:srgbClr val="0070C0"/>
                </a:solidFill>
              </a:rPr>
              <a:t>a simple tool </a:t>
            </a:r>
            <a:r>
              <a:rPr lang="en-US" sz="1500" dirty="0"/>
              <a:t>(like the Tracking Sheet) to </a:t>
            </a:r>
            <a:r>
              <a:rPr lang="en-US" sz="1500" b="1" dirty="0">
                <a:solidFill>
                  <a:srgbClr val="0070C0"/>
                </a:solidFill>
              </a:rPr>
              <a:t>monitor progress during implementation </a:t>
            </a:r>
            <a:r>
              <a:rPr lang="en-US" sz="1500" dirty="0"/>
              <a:t>and drive the near-term activities that are required to </a:t>
            </a:r>
            <a:r>
              <a:rPr lang="en-US" sz="1500" b="1" dirty="0">
                <a:solidFill>
                  <a:srgbClr val="0070C0"/>
                </a:solidFill>
              </a:rPr>
              <a:t>produce the deliverables and achieve the objectives of the project </a:t>
            </a:r>
          </a:p>
          <a:p>
            <a:pPr lvl="1">
              <a:lnSpc>
                <a:spcPct val="100000"/>
              </a:lnSpc>
            </a:pPr>
            <a:endParaRPr lang="en-CA" sz="1500" dirty="0"/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50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4289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3478"/>
            <a:ext cx="7427168" cy="857250"/>
          </a:xfrm>
        </p:spPr>
        <p:txBody>
          <a:bodyPr>
            <a:normAutofit/>
          </a:bodyPr>
          <a:lstStyle/>
          <a:p>
            <a:r>
              <a:rPr lang="en-US" dirty="0"/>
              <a:t>20,000 Foot View of Planning Tools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1943407"/>
              </p:ext>
            </p:extLst>
          </p:nvPr>
        </p:nvGraphicFramePr>
        <p:xfrm>
          <a:off x="539552" y="830596"/>
          <a:ext cx="7920880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793E8-2407-4AFC-9EB7-8C471D0B1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51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6472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en-US" sz="3200" dirty="0">
                <a:solidFill>
                  <a:srgbClr val="91A13C"/>
                </a:solidFill>
              </a:rPr>
              <a:t>If You Want More Light-touch Project Management Tools and Capacity Building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4"/>
            <a:ext cx="8316416" cy="3528392"/>
          </a:xfrm>
        </p:spPr>
        <p:txBody>
          <a:bodyPr>
            <a:normAutofit/>
          </a:bodyPr>
          <a:lstStyle/>
          <a:p>
            <a:r>
              <a:rPr lang="en-US" sz="1800" dirty="0"/>
              <a:t>Register for the </a:t>
            </a:r>
            <a:r>
              <a:rPr lang="en-US" sz="1800" b="1" dirty="0">
                <a:solidFill>
                  <a:srgbClr val="0070C0"/>
                </a:solidFill>
              </a:rPr>
              <a:t>Governance &amp; Risk Management Webinar </a:t>
            </a:r>
            <a:r>
              <a:rPr lang="en-US" sz="1800" dirty="0"/>
              <a:t>hosted by CRIS on January 20, 2023</a:t>
            </a:r>
          </a:p>
          <a:p>
            <a:r>
              <a:rPr lang="en-US" sz="1800" dirty="0"/>
              <a:t>Subscribe to or follow</a:t>
            </a:r>
            <a:r>
              <a:rPr lang="en-US" sz="1800" i="1" dirty="0">
                <a:solidFill>
                  <a:srgbClr val="3A77B3"/>
                </a:solidFill>
              </a:rPr>
              <a:t> </a:t>
            </a:r>
            <a:r>
              <a:rPr lang="en-CA" sz="1800" b="1" dirty="0">
                <a:solidFill>
                  <a:srgbClr val="0070C0"/>
                </a:solidFill>
              </a:rPr>
              <a:t>Centre for Research &amp; Innovation Supp</a:t>
            </a:r>
            <a:r>
              <a:rPr lang="en-CA" sz="1800" dirty="0"/>
              <a:t>ort (</a:t>
            </a:r>
            <a:r>
              <a:rPr lang="en-CA" sz="1800" dirty="0">
                <a:hlinkClick r:id="rId4"/>
              </a:rPr>
              <a:t>CRIS</a:t>
            </a:r>
            <a:r>
              <a:rPr lang="en-CA" sz="1800" dirty="0"/>
              <a:t>) </a:t>
            </a:r>
            <a:r>
              <a:rPr lang="en-US" sz="1800" dirty="0"/>
              <a:t>to learn about additional project management training and capacity building opportunities</a:t>
            </a:r>
          </a:p>
          <a:p>
            <a:pPr marL="34290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Stay tuned for </a:t>
            </a:r>
            <a:r>
              <a:rPr lang="en-US" sz="1800" b="1" i="1" dirty="0">
                <a:solidFill>
                  <a:srgbClr val="0070C0"/>
                </a:solidFill>
              </a:rPr>
              <a:t>Academic Research Project Management &amp; Leadership: A Handbook for Everyone</a:t>
            </a:r>
            <a:r>
              <a:rPr lang="en-US" sz="1800" dirty="0"/>
              <a:t>, to be published by Paprica with U of T press in spring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DEA93-B5CF-4868-9DBC-F74EE80FA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52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15529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979712" y="267494"/>
            <a:ext cx="6840760" cy="34203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C03A3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90A03C"/>
                </a:solidFill>
              </a:rPr>
              <a:t>Recap: Webinar Learning Objectives</a:t>
            </a:r>
            <a:br>
              <a:rPr lang="en-CA" sz="4000" dirty="0">
                <a:solidFill>
                  <a:srgbClr val="3A77B3"/>
                </a:solidFill>
              </a:rPr>
            </a:br>
            <a:endParaRPr lang="en-CA" sz="1200" b="0" dirty="0">
              <a:solidFill>
                <a:srgbClr val="3A77B3"/>
              </a:solidFill>
            </a:endParaRPr>
          </a:p>
          <a:p>
            <a:r>
              <a:rPr lang="en-US" sz="2000" b="0" dirty="0">
                <a:solidFill>
                  <a:srgbClr val="5A5A5A"/>
                </a:solidFill>
              </a:rPr>
              <a:t>By the end of the webinar</a:t>
            </a:r>
            <a:r>
              <a:rPr lang="en-CA" sz="2000" b="0" dirty="0">
                <a:solidFill>
                  <a:srgbClr val="5A5A5A"/>
                </a:solidFill>
              </a:rPr>
              <a:t>, participants will be able to: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Understand how </a:t>
            </a:r>
            <a:r>
              <a:rPr lang="en-CA" sz="2000" b="1" dirty="0">
                <a:solidFill>
                  <a:srgbClr val="0070C0"/>
                </a:solidFill>
              </a:rPr>
              <a:t>tailored project management tools </a:t>
            </a:r>
            <a:r>
              <a:rPr lang="en-CA" sz="2000" b="0" dirty="0">
                <a:solidFill>
                  <a:srgbClr val="5A5A5A"/>
                </a:solidFill>
              </a:rPr>
              <a:t>can be applied to research projects;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Use a </a:t>
            </a:r>
            <a:r>
              <a:rPr lang="en-CA" sz="2000" b="1" dirty="0">
                <a:solidFill>
                  <a:srgbClr val="0070C0"/>
                </a:solidFill>
              </a:rPr>
              <a:t>work breakdown structure (WBS) </a:t>
            </a:r>
            <a:r>
              <a:rPr lang="en-CA" sz="2000" dirty="0">
                <a:solidFill>
                  <a:srgbClr val="5A5A5A"/>
                </a:solidFill>
              </a:rPr>
              <a:t>to visually present </a:t>
            </a:r>
            <a:r>
              <a:rPr lang="en-CA" sz="2000" b="0" dirty="0">
                <a:solidFill>
                  <a:srgbClr val="5A5A5A"/>
                </a:solidFill>
              </a:rPr>
              <a:t>100% of the scope of a project in terms of deliverables;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Use the deliverables of the WBS to create a </a:t>
            </a:r>
            <a:r>
              <a:rPr lang="en-CA" sz="2000" b="1" dirty="0">
                <a:solidFill>
                  <a:srgbClr val="0070C0"/>
                </a:solidFill>
              </a:rPr>
              <a:t>Gantt chart schedule</a:t>
            </a:r>
            <a:r>
              <a:rPr lang="en-CA" sz="2000" b="0" dirty="0">
                <a:solidFill>
                  <a:srgbClr val="5A5A5A"/>
                </a:solidFill>
              </a:rPr>
              <a:t>; 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b="0" dirty="0">
                <a:solidFill>
                  <a:srgbClr val="5A5A5A"/>
                </a:solidFill>
              </a:rPr>
              <a:t>Capture project progress information using a </a:t>
            </a:r>
            <a:r>
              <a:rPr lang="en-CA" sz="2000" b="1" dirty="0">
                <a:solidFill>
                  <a:srgbClr val="0070C0"/>
                </a:solidFill>
              </a:rPr>
              <a:t>deliverable-based tracking sheet</a:t>
            </a:r>
            <a:r>
              <a:rPr lang="en-CA" sz="2000" b="0" dirty="0">
                <a:solidFill>
                  <a:srgbClr val="5A5A5A"/>
                </a:solidFill>
              </a:rPr>
              <a:t>.</a:t>
            </a:r>
            <a:endParaRPr lang="en-US" sz="2000" b="0" dirty="0">
              <a:solidFill>
                <a:srgbClr val="5A5A5A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512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31640" y="1851670"/>
            <a:ext cx="4896544" cy="864096"/>
          </a:xfrm>
        </p:spPr>
        <p:txBody>
          <a:bodyPr>
            <a:noAutofit/>
          </a:bodyPr>
          <a:lstStyle/>
          <a:p>
            <a:br>
              <a:rPr lang="en-CA" dirty="0"/>
            </a:br>
            <a:r>
              <a:rPr lang="en-CA" dirty="0"/>
              <a:t>Q&amp;A and Dialogue</a:t>
            </a:r>
            <a:br>
              <a:rPr lang="en-CA" dirty="0"/>
            </a:br>
            <a:br>
              <a:rPr lang="en-CA" dirty="0"/>
            </a:br>
            <a:endParaRPr lang="en-CA" sz="2800" b="0" i="1" dirty="0">
              <a:solidFill>
                <a:srgbClr val="5A5A5A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54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1897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05978"/>
            <a:ext cx="8003232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dirty="0"/>
              <a:t>Defining Projects vs. Operations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00151"/>
            <a:ext cx="8003232" cy="3394472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Projects</a:t>
            </a:r>
            <a:r>
              <a:rPr lang="en-US" altLang="en-US" dirty="0"/>
              <a:t> are </a:t>
            </a:r>
            <a:r>
              <a:rPr lang="en-US" altLang="en-US" b="1" dirty="0">
                <a:solidFill>
                  <a:srgbClr val="0070C0"/>
                </a:solidFill>
              </a:rPr>
              <a:t>temporary endeavors </a:t>
            </a:r>
            <a:r>
              <a:rPr lang="en-US" altLang="en-US" dirty="0"/>
              <a:t>undertaken to create a </a:t>
            </a:r>
            <a:r>
              <a:rPr lang="en-US" altLang="en-US" b="1" dirty="0">
                <a:solidFill>
                  <a:srgbClr val="0070C0"/>
                </a:solidFill>
              </a:rPr>
              <a:t>unique product, services or result</a:t>
            </a:r>
          </a:p>
          <a:p>
            <a:pPr lvl="1"/>
            <a:r>
              <a:rPr lang="en-CA" altLang="en-US" dirty="0"/>
              <a:t>Every project has a </a:t>
            </a:r>
            <a:r>
              <a:rPr lang="en-CA" altLang="en-US" b="1" dirty="0">
                <a:solidFill>
                  <a:srgbClr val="0070C0"/>
                </a:solidFill>
              </a:rPr>
              <a:t>beginning and end</a:t>
            </a:r>
            <a:r>
              <a:rPr lang="en-CA" altLang="en-US" dirty="0"/>
              <a:t> and produces something unique</a:t>
            </a:r>
          </a:p>
          <a:p>
            <a:pPr lvl="1"/>
            <a:r>
              <a:rPr lang="en-CA" altLang="en-US" dirty="0"/>
              <a:t>Even if your project is very similar to previous projects,</a:t>
            </a:r>
            <a:r>
              <a:rPr lang="en-CA" altLang="en-US" b="1" dirty="0">
                <a:solidFill>
                  <a:srgbClr val="0070C0"/>
                </a:solidFill>
              </a:rPr>
              <a:t> small differences in the deliverables or context</a:t>
            </a:r>
            <a:r>
              <a:rPr lang="en-CA" altLang="en-US" dirty="0"/>
              <a:t> mean that </a:t>
            </a:r>
            <a:r>
              <a:rPr lang="en-CA" altLang="en-US" b="1" dirty="0">
                <a:solidFill>
                  <a:srgbClr val="0070C0"/>
                </a:solidFill>
              </a:rPr>
              <a:t>each project plan also must be unique</a:t>
            </a:r>
          </a:p>
          <a:p>
            <a:r>
              <a:rPr lang="en-US" altLang="en-US" b="1" dirty="0">
                <a:solidFill>
                  <a:srgbClr val="0070C0"/>
                </a:solidFill>
              </a:rPr>
              <a:t>Operations are ongoing </a:t>
            </a:r>
            <a:r>
              <a:rPr lang="en-US" altLang="en-US" dirty="0"/>
              <a:t>and may be repetitive</a:t>
            </a:r>
          </a:p>
          <a:p>
            <a:pPr lvl="1"/>
            <a:r>
              <a:rPr lang="en-US" altLang="en-US" dirty="0"/>
              <a:t>For example, making solar panels at a factory is an example of operations</a:t>
            </a:r>
          </a:p>
          <a:p>
            <a:pPr lvl="1"/>
            <a:r>
              <a:rPr lang="en-US" altLang="en-US" dirty="0"/>
              <a:t>Because operations are about doing </a:t>
            </a:r>
            <a:r>
              <a:rPr lang="en-US" altLang="en-US" b="1" dirty="0">
                <a:solidFill>
                  <a:srgbClr val="0070C0"/>
                </a:solidFill>
              </a:rPr>
              <a:t>the same thing over and over again</a:t>
            </a:r>
            <a:r>
              <a:rPr lang="en-US" altLang="en-US" dirty="0"/>
              <a:t>, approaches like continuous quality improvement (CQI) and </a:t>
            </a:r>
            <a:br>
              <a:rPr lang="en-US" altLang="en-US" dirty="0"/>
            </a:br>
            <a:r>
              <a:rPr lang="en-US" altLang="en-US" dirty="0"/>
              <a:t>lean six sigma may be used to </a:t>
            </a:r>
            <a:r>
              <a:rPr lang="en-US" altLang="en-US" b="1" dirty="0">
                <a:solidFill>
                  <a:srgbClr val="0070C0"/>
                </a:solidFill>
              </a:rPr>
              <a:t>optimize/perfect how you do them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525A1-8BBE-4CD3-AA7F-B4030FEE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803998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6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7460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6172200" cy="8572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DE9400"/>
                </a:solidFill>
              </a:rPr>
              <a:t>Project (     ) or Operations (    )? </a:t>
            </a:r>
          </a:p>
        </p:txBody>
      </p:sp>
      <p:pic>
        <p:nvPicPr>
          <p:cNvPr id="1026" name="Picture 2" descr="Google Thumbs Up Emoji Transparent PNG - 1000x1000 - Free Download on  NicePNG">
            <a:extLst>
              <a:ext uri="{FF2B5EF4-FFF2-40B4-BE49-F238E27FC236}">
                <a16:creationId xmlns:a16="http://schemas.microsoft.com/office/drawing/2014/main" id="{CC1D8E3C-5EB9-4823-A390-CB76BDCEE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7224"/>
            <a:ext cx="436280" cy="53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ace With Open Mouth | ID#: 1297 | Emoji.co.uk">
            <a:extLst>
              <a:ext uri="{FF2B5EF4-FFF2-40B4-BE49-F238E27FC236}">
                <a16:creationId xmlns:a16="http://schemas.microsoft.com/office/drawing/2014/main" id="{E0FFAB67-D252-4490-9109-73750C489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7201" y="514767"/>
            <a:ext cx="436281" cy="4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30A3669-216E-4263-B27F-58AB9028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86EC105-9EE8-CF61-BF6D-CBD944DB2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466" y="1114802"/>
            <a:ext cx="7787208" cy="34698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0"/>
              </a:spcAft>
            </a:pPr>
            <a:r>
              <a:rPr lang="en-CA" dirty="0"/>
              <a:t>Buying and installing a new sensor system</a:t>
            </a:r>
          </a:p>
          <a:p>
            <a:pPr>
              <a:spcAft>
                <a:spcPts val="0"/>
              </a:spcAft>
            </a:pPr>
            <a:r>
              <a:rPr lang="en-CA" dirty="0"/>
              <a:t>Supporting a community of scientists in using data from the sensor</a:t>
            </a:r>
          </a:p>
          <a:p>
            <a:pPr>
              <a:spcAft>
                <a:spcPts val="0"/>
              </a:spcAft>
            </a:pPr>
            <a:r>
              <a:rPr lang="en-CA" dirty="0"/>
              <a:t>Monitoring toxins in beach water</a:t>
            </a:r>
          </a:p>
          <a:p>
            <a:pPr>
              <a:spcAft>
                <a:spcPts val="0"/>
              </a:spcAft>
            </a:pPr>
            <a:r>
              <a:rPr lang="en-CA" dirty="0"/>
              <a:t>Campaign to clean local beaches</a:t>
            </a:r>
          </a:p>
          <a:p>
            <a:pPr>
              <a:spcAft>
                <a:spcPts val="0"/>
              </a:spcAft>
            </a:pPr>
            <a:r>
              <a:rPr lang="en-CA" dirty="0"/>
              <a:t>Creating a new website</a:t>
            </a:r>
          </a:p>
          <a:p>
            <a:pPr>
              <a:spcAft>
                <a:spcPts val="0"/>
              </a:spcAft>
            </a:pPr>
            <a:r>
              <a:rPr lang="en-CA" dirty="0"/>
              <a:t>Populating a website with new content biweekly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68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05978"/>
            <a:ext cx="8003232" cy="857250"/>
          </a:xfrm>
        </p:spPr>
        <p:txBody>
          <a:bodyPr/>
          <a:lstStyle/>
          <a:p>
            <a:r>
              <a:rPr lang="en-CA" dirty="0"/>
              <a:t>Project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00150"/>
            <a:ext cx="8280920" cy="3836929"/>
          </a:xfrm>
        </p:spPr>
        <p:txBody>
          <a:bodyPr>
            <a:normAutofit fontScale="70000" lnSpcReduction="20000"/>
          </a:bodyPr>
          <a:lstStyle/>
          <a:p>
            <a:r>
              <a:rPr lang="en-CA" b="1" dirty="0">
                <a:solidFill>
                  <a:srgbClr val="0070C0"/>
                </a:solidFill>
              </a:rPr>
              <a:t>Project Management</a:t>
            </a:r>
            <a:r>
              <a:rPr lang="en-CA" dirty="0"/>
              <a:t>: the application of </a:t>
            </a:r>
            <a:r>
              <a:rPr lang="en-CA" b="1" dirty="0">
                <a:solidFill>
                  <a:srgbClr val="0070C0"/>
                </a:solidFill>
              </a:rPr>
              <a:t>knowledge, skills, tools and techniques to project activities to meet the project requirements</a:t>
            </a:r>
          </a:p>
          <a:p>
            <a:r>
              <a:rPr lang="en-CA" b="1" dirty="0">
                <a:solidFill>
                  <a:srgbClr val="0070C0"/>
                </a:solidFill>
              </a:rPr>
              <a:t>Mature discipline </a:t>
            </a:r>
            <a:r>
              <a:rPr lang="en-CA" dirty="0"/>
              <a:t>practiced in virtually every country the world</a:t>
            </a:r>
          </a:p>
          <a:p>
            <a:pPr lvl="1"/>
            <a:r>
              <a:rPr lang="en-CA" dirty="0"/>
              <a:t>Tens of thousands of available Project Manager jobs at any point in time</a:t>
            </a:r>
          </a:p>
          <a:p>
            <a:r>
              <a:rPr lang="en-CA" b="1" dirty="0">
                <a:solidFill>
                  <a:srgbClr val="0070C0"/>
                </a:solidFill>
              </a:rPr>
              <a:t>Over one million certified Project Management Professionals (PMPs)</a:t>
            </a:r>
          </a:p>
          <a:p>
            <a:r>
              <a:rPr lang="en-CA" dirty="0"/>
              <a:t>Millions of practitioners linked through comprehensive resources such as the “Guide to the Project Management Body of Knowledge” (</a:t>
            </a:r>
            <a:r>
              <a:rPr lang="en-CA" b="1" dirty="0">
                <a:solidFill>
                  <a:srgbClr val="0070C0"/>
                </a:solidFill>
              </a:rPr>
              <a:t>PMBOK® Guide</a:t>
            </a:r>
            <a:r>
              <a:rPr lang="en-CA" dirty="0"/>
              <a:t>) and “</a:t>
            </a:r>
            <a:r>
              <a:rPr lang="en-CA" b="1" dirty="0">
                <a:solidFill>
                  <a:srgbClr val="0070C0"/>
                </a:solidFill>
              </a:rPr>
              <a:t>Managing Successful Projects with PRINCE2®</a:t>
            </a:r>
            <a:r>
              <a:rPr lang="en-CA" dirty="0"/>
              <a:t>”</a:t>
            </a:r>
          </a:p>
          <a:p>
            <a:r>
              <a:rPr lang="en-CA" dirty="0"/>
              <a:t>Widely adopted in most </a:t>
            </a:r>
            <a:r>
              <a:rPr lang="en-CA" b="1" dirty="0">
                <a:solidFill>
                  <a:srgbClr val="0070C0"/>
                </a:solidFill>
              </a:rPr>
              <a:t>knowledge worker sectors</a:t>
            </a:r>
            <a:r>
              <a:rPr lang="en-CA" dirty="0"/>
              <a:t>, e.g., pharmaceutical, finance, IT…</a:t>
            </a:r>
          </a:p>
          <a:p>
            <a:r>
              <a:rPr lang="en-CA" dirty="0"/>
              <a:t>Often </a:t>
            </a:r>
            <a:r>
              <a:rPr lang="en-CA" b="1" dirty="0">
                <a:solidFill>
                  <a:srgbClr val="0070C0"/>
                </a:solidFill>
              </a:rPr>
              <a:t>not utilized</a:t>
            </a:r>
            <a:r>
              <a:rPr lang="en-CA" dirty="0"/>
              <a:t>, or only </a:t>
            </a:r>
            <a:r>
              <a:rPr lang="en-CA" b="1" dirty="0">
                <a:solidFill>
                  <a:srgbClr val="0070C0"/>
                </a:solidFill>
              </a:rPr>
              <a:t>informally or partially applied </a:t>
            </a:r>
            <a:r>
              <a:rPr lang="en-CA" dirty="0"/>
              <a:t>in research projects…</a:t>
            </a:r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D220-CF7C-4136-8FE0-747CA88291E3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128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05978"/>
            <a:ext cx="7931224" cy="8572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CA" dirty="0"/>
              <a:t>Possible Reasons why Project Management isn’t Widely Used in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347613"/>
            <a:ext cx="7416824" cy="3456385"/>
          </a:xfrm>
        </p:spPr>
        <p:txBody>
          <a:bodyPr>
            <a:normAutofit/>
          </a:bodyPr>
          <a:lstStyle/>
          <a:p>
            <a:r>
              <a:rPr lang="en-CA" sz="1600" dirty="0"/>
              <a:t>Principle investigator (PI)/ Project Lead is more </a:t>
            </a:r>
            <a:r>
              <a:rPr lang="en-CA" sz="1600" b="1" dirty="0">
                <a:solidFill>
                  <a:srgbClr val="0070C0"/>
                </a:solidFill>
              </a:rPr>
              <a:t>interested in scholarly outputs and knowledge generation</a:t>
            </a:r>
            <a:r>
              <a:rPr lang="en-CA" sz="1600" dirty="0"/>
              <a:t> than how the project gets done</a:t>
            </a:r>
          </a:p>
          <a:p>
            <a:pPr lvl="1"/>
            <a:r>
              <a:rPr lang="en-CA" sz="1600" dirty="0"/>
              <a:t>Person serving as </a:t>
            </a:r>
            <a:r>
              <a:rPr lang="en-CA" sz="1600" b="1" dirty="0">
                <a:solidFill>
                  <a:srgbClr val="0070C0"/>
                </a:solidFill>
              </a:rPr>
              <a:t>Project Director/Manager/Coordinator </a:t>
            </a:r>
            <a:r>
              <a:rPr lang="en-CA" sz="1600" dirty="0"/>
              <a:t>may </a:t>
            </a:r>
            <a:r>
              <a:rPr lang="en-CA" sz="1600" b="1" dirty="0">
                <a:solidFill>
                  <a:srgbClr val="0070C0"/>
                </a:solidFill>
              </a:rPr>
              <a:t>not have authority and/or knowledge</a:t>
            </a:r>
            <a:r>
              <a:rPr lang="en-CA" sz="1600" dirty="0"/>
              <a:t> to provide strategic leadership and direction</a:t>
            </a:r>
          </a:p>
          <a:p>
            <a:r>
              <a:rPr lang="en-CA" sz="1600" dirty="0"/>
              <a:t>Higher Education Research “sector” </a:t>
            </a:r>
            <a:r>
              <a:rPr lang="en-CA" sz="1600" b="1" dirty="0">
                <a:solidFill>
                  <a:srgbClr val="0070C0"/>
                </a:solidFill>
              </a:rPr>
              <a:t>consists of tens of thousands of individual projects</a:t>
            </a:r>
            <a:r>
              <a:rPr lang="en-CA" sz="1600" dirty="0"/>
              <a:t> that are all led and managed independently</a:t>
            </a:r>
          </a:p>
          <a:p>
            <a:r>
              <a:rPr lang="en-CA" sz="1600" dirty="0"/>
              <a:t>Concern that project management </a:t>
            </a:r>
            <a:r>
              <a:rPr lang="en-CA" sz="1600" b="1" dirty="0">
                <a:solidFill>
                  <a:srgbClr val="0070C0"/>
                </a:solidFill>
              </a:rPr>
              <a:t>will stifle innovation and creativity</a:t>
            </a:r>
          </a:p>
          <a:p>
            <a:r>
              <a:rPr lang="en-CA" sz="1600" dirty="0"/>
              <a:t>Project management tools, templates, and processes that work very well in other sectors are </a:t>
            </a:r>
            <a:r>
              <a:rPr lang="en-CA" sz="1600" b="1" dirty="0">
                <a:solidFill>
                  <a:srgbClr val="0070C0"/>
                </a:solidFill>
              </a:rPr>
              <a:t>not directly applicable </a:t>
            </a:r>
          </a:p>
          <a:p>
            <a:endParaRPr lang="en-CA" sz="1600" dirty="0"/>
          </a:p>
          <a:p>
            <a:pPr lvl="1"/>
            <a:endParaRPr lang="en-CA" sz="1600" dirty="0"/>
          </a:p>
          <a:p>
            <a:pPr marL="0" indent="0" algn="r">
              <a:buNone/>
            </a:pPr>
            <a:endParaRPr lang="en-CA" sz="1600" dirty="0"/>
          </a:p>
          <a:p>
            <a:endParaRPr lang="en-CA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B33D0-1877-4DFA-972E-73C025B1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0432" y="4763236"/>
            <a:ext cx="539552" cy="273844"/>
          </a:xfrm>
        </p:spPr>
        <p:txBody>
          <a:bodyPr/>
          <a:lstStyle/>
          <a:p>
            <a:fld id="{2393D220-CF7C-4136-8FE0-747CA88291E3}" type="slidenum">
              <a:rPr lang="en-CA" smtClean="0"/>
              <a:pPr/>
              <a:t>9</a:t>
            </a:fld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36957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97310</TotalTime>
  <Words>4419</Words>
  <Application>Microsoft Office PowerPoint</Application>
  <PresentationFormat>On-screen Show (16:9)</PresentationFormat>
  <Paragraphs>499</Paragraphs>
  <Slides>54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Webinar Project Management for Research January 10, 2023 @ 1-2:30 pm Eastern</vt:lpstr>
      <vt:lpstr>A Vision with a Plan can Change the World</vt:lpstr>
      <vt:lpstr>Standard Tools/Processes are Useful</vt:lpstr>
      <vt:lpstr>PowerPoint Presentation</vt:lpstr>
      <vt:lpstr>Projects and the Project Management Mindset</vt:lpstr>
      <vt:lpstr>Defining Projects vs. Operations</vt:lpstr>
      <vt:lpstr>Project (     ) or Operations (    )? </vt:lpstr>
      <vt:lpstr>Project Management</vt:lpstr>
      <vt:lpstr>Possible Reasons why Project Management isn’t Widely Used in Research</vt:lpstr>
      <vt:lpstr>Continuum of Project Certainty†</vt:lpstr>
      <vt:lpstr>Tailoring Project Management for Research and Evaluation</vt:lpstr>
      <vt:lpstr>Project Management Mindset for Research Projects</vt:lpstr>
      <vt:lpstr>Deliverable-Orienting Thought Exercise</vt:lpstr>
      <vt:lpstr>Deliverables as Stakes in the Ground</vt:lpstr>
      <vt:lpstr>Scope and the Work Breakdown Structure</vt:lpstr>
      <vt:lpstr>Project Scope</vt:lpstr>
      <vt:lpstr>Tool: Work Breakdown Structure</vt:lpstr>
      <vt:lpstr>Example WBS for a Generic Research Project</vt:lpstr>
      <vt:lpstr>Example WBS for a Generic Research Project</vt:lpstr>
      <vt:lpstr>Example WBS for a Generic Research Project</vt:lpstr>
      <vt:lpstr>Example WBS for a Generic Research Project</vt:lpstr>
      <vt:lpstr>Example WBS for a Generic Research Project</vt:lpstr>
      <vt:lpstr>Example WBS for a Generic Research Project</vt:lpstr>
      <vt:lpstr>Example 1: Plan Do Study Act (PDSA) Improvement Project  WBS</vt:lpstr>
      <vt:lpstr>PowerPoint Presentation</vt:lpstr>
      <vt:lpstr>PowerPoint Presentation</vt:lpstr>
      <vt:lpstr>WBS – DO’s and DON’Ts</vt:lpstr>
      <vt:lpstr>The Deliverable-based Gantt Chart Schedule</vt:lpstr>
      <vt:lpstr>Project Schedule</vt:lpstr>
      <vt:lpstr>Scheduling Objectives</vt:lpstr>
      <vt:lpstr>Tool: Deliverable-Based Schedule</vt:lpstr>
      <vt:lpstr>Tool: Developing the Deliverable-based Gantt Chart Schedule</vt:lpstr>
      <vt:lpstr>PowerPoint Presentation</vt:lpstr>
      <vt:lpstr>Adjusting the Schedule</vt:lpstr>
      <vt:lpstr>PowerPoint Presentation</vt:lpstr>
      <vt:lpstr>PowerPoint Presentation</vt:lpstr>
      <vt:lpstr>PowerPoint Presentation</vt:lpstr>
      <vt:lpstr>Milestones and other Schedule Additions</vt:lpstr>
      <vt:lpstr>PowerPoint Presentation</vt:lpstr>
      <vt:lpstr>Practical Tips</vt:lpstr>
      <vt:lpstr>Post-Project Activities</vt:lpstr>
      <vt:lpstr>Tools for Project Implementation </vt:lpstr>
      <vt:lpstr>Tool: Lead Initials on the WBS</vt:lpstr>
      <vt:lpstr>PowerPoint Presentation</vt:lpstr>
      <vt:lpstr>Tool: Deliverable-based Tracking Sheet</vt:lpstr>
      <vt:lpstr>PowerPoint Presentation</vt:lpstr>
      <vt:lpstr>PowerPoint Presentation</vt:lpstr>
      <vt:lpstr>Benefits of the Tracking Sheet</vt:lpstr>
      <vt:lpstr>Bringing it all Together</vt:lpstr>
      <vt:lpstr>Integrating Deliverable-Based Tools and Processes into Your Work</vt:lpstr>
      <vt:lpstr>20,000 Foot View of Planning Tools</vt:lpstr>
      <vt:lpstr>If You Want More Light-touch Project Management Tools and Capacity Building</vt:lpstr>
      <vt:lpstr>PowerPoint Presentation</vt:lpstr>
      <vt:lpstr> Q&amp;A and Dialogue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apaprica</dc:creator>
  <cp:lastModifiedBy>Alison Paprica</cp:lastModifiedBy>
  <cp:revision>843</cp:revision>
  <cp:lastPrinted>2022-11-15T21:10:25Z</cp:lastPrinted>
  <dcterms:created xsi:type="dcterms:W3CDTF">2014-01-17T18:55:20Z</dcterms:created>
  <dcterms:modified xsi:type="dcterms:W3CDTF">2023-01-10T15:17:49Z</dcterms:modified>
</cp:coreProperties>
</file>